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6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notesMasterIdLst>
    <p:notesMasterId r:id="rId21"/>
  </p:notesMasterIdLst>
  <p:sldIdLst>
    <p:sldId id="415" r:id="rId5"/>
    <p:sldId id="416" r:id="rId6"/>
    <p:sldId id="418" r:id="rId7"/>
    <p:sldId id="417" r:id="rId8"/>
    <p:sldId id="419" r:id="rId9"/>
    <p:sldId id="420" r:id="rId10"/>
    <p:sldId id="421" r:id="rId11"/>
    <p:sldId id="429" r:id="rId12"/>
    <p:sldId id="422" r:id="rId13"/>
    <p:sldId id="423" r:id="rId14"/>
    <p:sldId id="424" r:id="rId15"/>
    <p:sldId id="425" r:id="rId16"/>
    <p:sldId id="430" r:id="rId17"/>
    <p:sldId id="426" r:id="rId18"/>
    <p:sldId id="427" r:id="rId19"/>
    <p:sldId id="428" r:id="rId2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anie E. Forbes" initials="SEF" lastIdx="7" clrIdx="0"/>
  <p:cmAuthor id="2" name="Sital Patel" initials="SP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5E27A"/>
    <a:srgbClr val="00205B"/>
    <a:srgbClr val="FFFFFF"/>
    <a:srgbClr val="FFE762"/>
    <a:srgbClr val="F4D33D"/>
    <a:srgbClr val="91C84C"/>
    <a:srgbClr val="93C90E"/>
    <a:srgbClr val="83498C"/>
    <a:srgbClr val="F0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17" autoAdjust="0"/>
    <p:restoredTop sz="93376" autoAdjust="0"/>
  </p:normalViewPr>
  <p:slideViewPr>
    <p:cSldViewPr snapToGrid="0" snapToObjects="1">
      <p:cViewPr varScale="1">
        <p:scale>
          <a:sx n="90" d="100"/>
          <a:sy n="90" d="100"/>
        </p:scale>
        <p:origin x="1008" y="2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cp.org/resource-center/group-resources/student-pharmacist-center/roadmap-career-managed-care-pharmacy" TargetMode="External"/><Relationship Id="rId7" Type="http://schemas.openxmlformats.org/officeDocument/2006/relationships/hyperlink" Target="https://www.amcp.org/membership/volunteer-opportunities-overview/amcp-affiliate-program" TargetMode="External"/><Relationship Id="rId2" Type="http://schemas.openxmlformats.org/officeDocument/2006/relationships/hyperlink" Target="https://www.amcp.org/resource-center/group-resources/residents-fellows/tips-on-applying-residency-fellowship" TargetMode="External"/><Relationship Id="rId1" Type="http://schemas.openxmlformats.org/officeDocument/2006/relationships/hyperlink" Target="https://www.amcp.org/resource-center/group-resources/residents-fellows/residencies-fellowships" TargetMode="External"/><Relationship Id="rId6" Type="http://schemas.openxmlformats.org/officeDocument/2006/relationships/hyperlink" Target="https://www.amcp.org/resource-center/group-resources/student-pharmacist-center/mentor-programs" TargetMode="External"/><Relationship Id="rId5" Type="http://schemas.openxmlformats.org/officeDocument/2006/relationships/hyperlink" Target="http://amcp.org/managed-care-internships" TargetMode="External"/><Relationship Id="rId4" Type="http://schemas.openxmlformats.org/officeDocument/2006/relationships/hyperlink" Target="https://www.linkedin.com/company/amcporg/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cp.org/resource-center/group-resources/residents-fellows/tips-on-applying-residency-fellowship" TargetMode="External"/><Relationship Id="rId7" Type="http://schemas.openxmlformats.org/officeDocument/2006/relationships/hyperlink" Target="https://www.linkedin.com/company/amcporg/" TargetMode="External"/><Relationship Id="rId2" Type="http://schemas.openxmlformats.org/officeDocument/2006/relationships/hyperlink" Target="https://www.amcp.org/resource-center/group-resources/residents-fellows/residencies-fellowships" TargetMode="External"/><Relationship Id="rId1" Type="http://schemas.openxmlformats.org/officeDocument/2006/relationships/hyperlink" Target="http://amcp.org/managed-care-internships" TargetMode="External"/><Relationship Id="rId6" Type="http://schemas.openxmlformats.org/officeDocument/2006/relationships/hyperlink" Target="https://www.amcp.org/membership/volunteer-opportunities-overview/amcp-affiliate-program" TargetMode="External"/><Relationship Id="rId5" Type="http://schemas.openxmlformats.org/officeDocument/2006/relationships/hyperlink" Target="https://www.amcp.org/resource-center/group-resources/student-pharmacist-center/mentor-programs" TargetMode="External"/><Relationship Id="rId4" Type="http://schemas.openxmlformats.org/officeDocument/2006/relationships/hyperlink" Target="https://www.amcp.org/resource-center/group-resources/student-pharmacist-center/roadmap-career-managed-care-pharmacy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C8AB26-0E2C-486C-A6AD-4088101E9DAC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3D6B87C1-D8CD-4B67-9714-CE20E734DA8D}">
      <dgm:prSet/>
      <dgm:spPr/>
      <dgm:t>
        <a:bodyPr/>
        <a:lstStyle/>
        <a:p>
          <a:r>
            <a:rPr lang="en-US"/>
            <a:t>P1 </a:t>
          </a:r>
        </a:p>
      </dgm:t>
    </dgm:pt>
    <dgm:pt modelId="{5E397656-440A-46CD-8BD4-F68F71B884FB}" type="parTrans" cxnId="{5E07CDFC-57BC-46A6-8397-F46D19401D3D}">
      <dgm:prSet/>
      <dgm:spPr/>
      <dgm:t>
        <a:bodyPr/>
        <a:lstStyle/>
        <a:p>
          <a:endParaRPr lang="en-US"/>
        </a:p>
      </dgm:t>
    </dgm:pt>
    <dgm:pt modelId="{937DF636-BF83-4D10-80D5-CAB982AF29F9}" type="sibTrans" cxnId="{5E07CDFC-57BC-46A6-8397-F46D19401D3D}">
      <dgm:prSet/>
      <dgm:spPr/>
      <dgm:t>
        <a:bodyPr/>
        <a:lstStyle/>
        <a:p>
          <a:endParaRPr lang="en-US"/>
        </a:p>
      </dgm:t>
    </dgm:pt>
    <dgm:pt modelId="{0CC0D61F-257A-4F4A-B58C-8E144C981B9D}">
      <dgm:prSet/>
      <dgm:spPr/>
      <dgm:t>
        <a:bodyPr/>
        <a:lstStyle/>
        <a:p>
          <a:r>
            <a:rPr lang="en-US"/>
            <a:t>Identify opportunities to fill in the experience gaps (for example, AMCP P&amp;T Competition can be done every year)</a:t>
          </a:r>
        </a:p>
      </dgm:t>
    </dgm:pt>
    <dgm:pt modelId="{02F3B81D-1B5C-4E67-BE32-864D3D6A8DD5}" type="parTrans" cxnId="{8520E7E0-AA71-4764-9CD3-593830EA358C}">
      <dgm:prSet/>
      <dgm:spPr/>
      <dgm:t>
        <a:bodyPr/>
        <a:lstStyle/>
        <a:p>
          <a:endParaRPr lang="en-US"/>
        </a:p>
      </dgm:t>
    </dgm:pt>
    <dgm:pt modelId="{A4FD8DF9-9DAF-47E7-81BD-FB41BC7001FC}" type="sibTrans" cxnId="{8520E7E0-AA71-4764-9CD3-593830EA358C}">
      <dgm:prSet/>
      <dgm:spPr/>
      <dgm:t>
        <a:bodyPr/>
        <a:lstStyle/>
        <a:p>
          <a:endParaRPr lang="en-US"/>
        </a:p>
      </dgm:t>
    </dgm:pt>
    <dgm:pt modelId="{D9A9A03C-D9BE-4E9C-9958-2DD7719AD853}">
      <dgm:prSet/>
      <dgm:spPr/>
      <dgm:t>
        <a:bodyPr/>
        <a:lstStyle/>
        <a:p>
          <a:r>
            <a:rPr lang="en-US"/>
            <a:t>Explore leadership positions in student organizations, volunteer with local AMCP Affiliates</a:t>
          </a:r>
        </a:p>
      </dgm:t>
    </dgm:pt>
    <dgm:pt modelId="{AA7388FD-B039-4133-9F59-A1217EF5B831}" type="parTrans" cxnId="{27135448-C246-4E02-B514-7F6F94246373}">
      <dgm:prSet/>
      <dgm:spPr/>
      <dgm:t>
        <a:bodyPr/>
        <a:lstStyle/>
        <a:p>
          <a:endParaRPr lang="en-US"/>
        </a:p>
      </dgm:t>
    </dgm:pt>
    <dgm:pt modelId="{006F4FC3-C70D-43C3-A135-BBEE75D68B94}" type="sibTrans" cxnId="{27135448-C246-4E02-B514-7F6F94246373}">
      <dgm:prSet/>
      <dgm:spPr/>
      <dgm:t>
        <a:bodyPr/>
        <a:lstStyle/>
        <a:p>
          <a:endParaRPr lang="en-US"/>
        </a:p>
      </dgm:t>
    </dgm:pt>
    <dgm:pt modelId="{FFA9F3EB-151A-41E2-BBA2-1B1DE2F45D0A}">
      <dgm:prSet/>
      <dgm:spPr/>
      <dgm:t>
        <a:bodyPr/>
        <a:lstStyle/>
        <a:p>
          <a:r>
            <a:rPr lang="en-US"/>
            <a:t>Consider dual Pharm.D./MBA program offerings</a:t>
          </a:r>
        </a:p>
      </dgm:t>
    </dgm:pt>
    <dgm:pt modelId="{C20476B2-FB83-43F5-A9E2-DA4239CEB3AC}" type="parTrans" cxnId="{2FEB3F7E-E8FC-484B-B5A8-5C8E6E6C0E58}">
      <dgm:prSet/>
      <dgm:spPr/>
      <dgm:t>
        <a:bodyPr/>
        <a:lstStyle/>
        <a:p>
          <a:endParaRPr lang="en-US"/>
        </a:p>
      </dgm:t>
    </dgm:pt>
    <dgm:pt modelId="{2AF7CAED-0C8D-4EDB-A32B-DEE7B857E654}" type="sibTrans" cxnId="{2FEB3F7E-E8FC-484B-B5A8-5C8E6E6C0E58}">
      <dgm:prSet/>
      <dgm:spPr/>
      <dgm:t>
        <a:bodyPr/>
        <a:lstStyle/>
        <a:p>
          <a:endParaRPr lang="en-US"/>
        </a:p>
      </dgm:t>
    </dgm:pt>
    <dgm:pt modelId="{A8CFD24F-7327-4ED6-B35E-BA8581740F8E}">
      <dgm:prSet/>
      <dgm:spPr/>
      <dgm:t>
        <a:bodyPr/>
        <a:lstStyle/>
        <a:p>
          <a:r>
            <a:rPr lang="en-US"/>
            <a:t>Make use of AMCP Mentor programs and resources</a:t>
          </a:r>
        </a:p>
      </dgm:t>
    </dgm:pt>
    <dgm:pt modelId="{9653D744-2DE5-4A72-A992-557AFB98287A}" type="parTrans" cxnId="{1355A6A9-0F17-445B-9F38-67E5036613C6}">
      <dgm:prSet/>
      <dgm:spPr/>
      <dgm:t>
        <a:bodyPr/>
        <a:lstStyle/>
        <a:p>
          <a:endParaRPr lang="en-US"/>
        </a:p>
      </dgm:t>
    </dgm:pt>
    <dgm:pt modelId="{FF7F8CA6-8254-4A81-8993-F7E6555BF11C}" type="sibTrans" cxnId="{1355A6A9-0F17-445B-9F38-67E5036613C6}">
      <dgm:prSet/>
      <dgm:spPr/>
      <dgm:t>
        <a:bodyPr/>
        <a:lstStyle/>
        <a:p>
          <a:endParaRPr lang="en-US"/>
        </a:p>
      </dgm:t>
    </dgm:pt>
    <dgm:pt modelId="{E8815EC5-B938-4AD4-8BDA-93A6F1DAAD6E}">
      <dgm:prSet/>
      <dgm:spPr/>
      <dgm:t>
        <a:bodyPr/>
        <a:lstStyle/>
        <a:p>
          <a:r>
            <a:rPr lang="en-US"/>
            <a:t>Maintain a professional &amp; updated LinkedIn profile</a:t>
          </a:r>
        </a:p>
      </dgm:t>
    </dgm:pt>
    <dgm:pt modelId="{5EE48734-3086-4FF4-96D3-4F01A5D0607D}" type="parTrans" cxnId="{36D1666E-549C-419E-8F47-216C0F662C41}">
      <dgm:prSet/>
      <dgm:spPr/>
      <dgm:t>
        <a:bodyPr/>
        <a:lstStyle/>
        <a:p>
          <a:endParaRPr lang="en-US"/>
        </a:p>
      </dgm:t>
    </dgm:pt>
    <dgm:pt modelId="{54899F2C-5C4F-4845-A95E-7A40E4B3065A}" type="sibTrans" cxnId="{36D1666E-549C-419E-8F47-216C0F662C41}">
      <dgm:prSet/>
      <dgm:spPr/>
      <dgm:t>
        <a:bodyPr/>
        <a:lstStyle/>
        <a:p>
          <a:endParaRPr lang="en-US"/>
        </a:p>
      </dgm:t>
    </dgm:pt>
    <dgm:pt modelId="{1BDAF892-CF90-4987-8410-ECEE74BC0665}">
      <dgm:prSet/>
      <dgm:spPr/>
      <dgm:t>
        <a:bodyPr/>
        <a:lstStyle/>
        <a:p>
          <a:r>
            <a:rPr lang="en-US"/>
            <a:t>P2</a:t>
          </a:r>
        </a:p>
      </dgm:t>
    </dgm:pt>
    <dgm:pt modelId="{9829B3A6-3C4F-4D3B-835D-F452CF94E7C0}" type="parTrans" cxnId="{F0E966FB-D5C0-4758-8DBC-912CA07DDBA2}">
      <dgm:prSet/>
      <dgm:spPr/>
      <dgm:t>
        <a:bodyPr/>
        <a:lstStyle/>
        <a:p>
          <a:endParaRPr lang="en-US"/>
        </a:p>
      </dgm:t>
    </dgm:pt>
    <dgm:pt modelId="{99F08882-E7F4-4054-9297-90F98C348461}" type="sibTrans" cxnId="{F0E966FB-D5C0-4758-8DBC-912CA07DDBA2}">
      <dgm:prSet/>
      <dgm:spPr/>
      <dgm:t>
        <a:bodyPr/>
        <a:lstStyle/>
        <a:p>
          <a:endParaRPr lang="en-US"/>
        </a:p>
      </dgm:t>
    </dgm:pt>
    <dgm:pt modelId="{2BED4CF6-1AD2-40C1-B391-145E73BF4C74}">
      <dgm:prSet/>
      <dgm:spPr/>
      <dgm:t>
        <a:bodyPr/>
        <a:lstStyle/>
        <a:p>
          <a:r>
            <a:rPr lang="en-US"/>
            <a:t>Seek leadership opportunities in local (AMCP Student Chapters) and national student organizations (AMCP Student Committee) </a:t>
          </a:r>
        </a:p>
      </dgm:t>
    </dgm:pt>
    <dgm:pt modelId="{DD229522-77F8-4319-8E3E-0AA14DD0C6BB}" type="parTrans" cxnId="{CAB4E576-4E76-40B5-BACC-7E1CD4F051D5}">
      <dgm:prSet/>
      <dgm:spPr/>
      <dgm:t>
        <a:bodyPr/>
        <a:lstStyle/>
        <a:p>
          <a:endParaRPr lang="en-US"/>
        </a:p>
      </dgm:t>
    </dgm:pt>
    <dgm:pt modelId="{13E47F4B-8E29-48D2-93E5-12FB8B77AE48}" type="sibTrans" cxnId="{CAB4E576-4E76-40B5-BACC-7E1CD4F051D5}">
      <dgm:prSet/>
      <dgm:spPr/>
      <dgm:t>
        <a:bodyPr/>
        <a:lstStyle/>
        <a:p>
          <a:endParaRPr lang="en-US"/>
        </a:p>
      </dgm:t>
    </dgm:pt>
    <dgm:pt modelId="{C0E57AF4-F3CD-4AE4-A424-CE888AB87BAA}">
      <dgm:prSet/>
      <dgm:spPr/>
      <dgm:t>
        <a:bodyPr/>
        <a:lstStyle/>
        <a:p>
          <a:r>
            <a:rPr lang="en-US" dirty="0"/>
            <a:t>Pursue IPPEs in areas where you may have interests (i.e., PBM, health plans, consulting, specialty pharmacy, etc.)</a:t>
          </a:r>
        </a:p>
      </dgm:t>
    </dgm:pt>
    <dgm:pt modelId="{DB86EB33-05CC-430B-970C-956F22A9FB13}" type="parTrans" cxnId="{12BFAACA-E07C-4998-9D1B-35797EB5B864}">
      <dgm:prSet/>
      <dgm:spPr/>
      <dgm:t>
        <a:bodyPr/>
        <a:lstStyle/>
        <a:p>
          <a:endParaRPr lang="en-US"/>
        </a:p>
      </dgm:t>
    </dgm:pt>
    <dgm:pt modelId="{A0D3ED6F-C967-42BA-BF49-7E72F42CEDE2}" type="sibTrans" cxnId="{12BFAACA-E07C-4998-9D1B-35797EB5B864}">
      <dgm:prSet/>
      <dgm:spPr/>
      <dgm:t>
        <a:bodyPr/>
        <a:lstStyle/>
        <a:p>
          <a:endParaRPr lang="en-US"/>
        </a:p>
      </dgm:t>
    </dgm:pt>
    <dgm:pt modelId="{1483FD2D-BAC8-4238-87F6-A56A15D22376}">
      <dgm:prSet/>
      <dgm:spPr/>
      <dgm:t>
        <a:bodyPr/>
        <a:lstStyle/>
        <a:p>
          <a:r>
            <a:rPr lang="en-US" dirty="0"/>
            <a:t>Seek internships or paid positions (i.e., </a:t>
          </a:r>
          <a:r>
            <a:rPr lang="en-US" b="0" i="0" dirty="0"/>
            <a:t>AMCP Foundation Internships</a:t>
          </a:r>
          <a:r>
            <a:rPr lang="en-US" b="0" dirty="0"/>
            <a:t>, seek elective c</a:t>
          </a:r>
          <a:r>
            <a:rPr lang="en-US" dirty="0"/>
            <a:t>redit for ‘independent study’)</a:t>
          </a:r>
        </a:p>
      </dgm:t>
    </dgm:pt>
    <dgm:pt modelId="{81C913D2-9946-4D5A-A386-ABEE1E056FFC}" type="parTrans" cxnId="{79C4798A-B189-44F8-8B0D-28988F9E9D03}">
      <dgm:prSet/>
      <dgm:spPr/>
      <dgm:t>
        <a:bodyPr/>
        <a:lstStyle/>
        <a:p>
          <a:endParaRPr lang="en-US"/>
        </a:p>
      </dgm:t>
    </dgm:pt>
    <dgm:pt modelId="{9422426F-1FE3-48FA-BF58-A05DD5581C24}" type="sibTrans" cxnId="{79C4798A-B189-44F8-8B0D-28988F9E9D03}">
      <dgm:prSet/>
      <dgm:spPr/>
      <dgm:t>
        <a:bodyPr/>
        <a:lstStyle/>
        <a:p>
          <a:endParaRPr lang="en-US"/>
        </a:p>
      </dgm:t>
    </dgm:pt>
    <dgm:pt modelId="{4C9F88B7-7387-48F4-9C4A-DCC0920A1C81}">
      <dgm:prSet/>
      <dgm:spPr/>
      <dgm:t>
        <a:bodyPr/>
        <a:lstStyle/>
        <a:p>
          <a:r>
            <a:rPr lang="en-US"/>
            <a:t>P3</a:t>
          </a:r>
        </a:p>
      </dgm:t>
    </dgm:pt>
    <dgm:pt modelId="{67CAE13B-FE04-44D5-9BDA-921108AFE912}" type="parTrans" cxnId="{2BB5EDDC-595C-4C76-8096-04BB0AE29DB4}">
      <dgm:prSet/>
      <dgm:spPr/>
      <dgm:t>
        <a:bodyPr/>
        <a:lstStyle/>
        <a:p>
          <a:endParaRPr lang="en-US"/>
        </a:p>
      </dgm:t>
    </dgm:pt>
    <dgm:pt modelId="{800B3E58-DD2F-4DC6-B2FE-5F61262296A8}" type="sibTrans" cxnId="{2BB5EDDC-595C-4C76-8096-04BB0AE29DB4}">
      <dgm:prSet/>
      <dgm:spPr/>
      <dgm:t>
        <a:bodyPr/>
        <a:lstStyle/>
        <a:p>
          <a:endParaRPr lang="en-US"/>
        </a:p>
      </dgm:t>
    </dgm:pt>
    <dgm:pt modelId="{CD243990-CAEF-4EB1-85DD-39B87C49BA2F}">
      <dgm:prSet/>
      <dgm:spPr/>
      <dgm:t>
        <a:bodyPr/>
        <a:lstStyle/>
        <a:p>
          <a:r>
            <a:rPr lang="en-US"/>
            <a:t>Update CV and begin creating cover letter topics for residency, fellowship, and job applications</a:t>
          </a:r>
        </a:p>
      </dgm:t>
    </dgm:pt>
    <dgm:pt modelId="{4F0ED1C2-C745-4475-8AB3-430068DAB74E}" type="parTrans" cxnId="{D6A459C8-D5C2-422D-A898-9241B5E27E30}">
      <dgm:prSet/>
      <dgm:spPr/>
      <dgm:t>
        <a:bodyPr/>
        <a:lstStyle/>
        <a:p>
          <a:endParaRPr lang="en-US"/>
        </a:p>
      </dgm:t>
    </dgm:pt>
    <dgm:pt modelId="{46F1AAA2-A8BA-4B8A-88AD-AE648C56A766}" type="sibTrans" cxnId="{D6A459C8-D5C2-422D-A898-9241B5E27E30}">
      <dgm:prSet/>
      <dgm:spPr/>
      <dgm:t>
        <a:bodyPr/>
        <a:lstStyle/>
        <a:p>
          <a:endParaRPr lang="en-US"/>
        </a:p>
      </dgm:t>
    </dgm:pt>
    <dgm:pt modelId="{34460DE6-9C30-42EA-B248-F4F074517D33}">
      <dgm:prSet/>
      <dgm:spPr/>
      <dgm:t>
        <a:bodyPr/>
        <a:lstStyle/>
        <a:p>
          <a:r>
            <a:rPr lang="en-US" dirty="0"/>
            <a:t>Review &amp; pursue APPE options for managed care and related rotations and submit applications if applicable</a:t>
          </a:r>
        </a:p>
      </dgm:t>
    </dgm:pt>
    <dgm:pt modelId="{FB6EF432-F0D2-4AA4-AAA6-8F81AC99AEC3}" type="parTrans" cxnId="{95F71596-3876-4EE1-9F5B-C589B5AEB39A}">
      <dgm:prSet/>
      <dgm:spPr/>
      <dgm:t>
        <a:bodyPr/>
        <a:lstStyle/>
        <a:p>
          <a:endParaRPr lang="en-US"/>
        </a:p>
      </dgm:t>
    </dgm:pt>
    <dgm:pt modelId="{7A54914C-E83D-497D-B10B-E7D011228205}" type="sibTrans" cxnId="{95F71596-3876-4EE1-9F5B-C589B5AEB39A}">
      <dgm:prSet/>
      <dgm:spPr/>
      <dgm:t>
        <a:bodyPr/>
        <a:lstStyle/>
        <a:p>
          <a:endParaRPr lang="en-US"/>
        </a:p>
      </dgm:t>
    </dgm:pt>
    <dgm:pt modelId="{3FCA256B-8001-4400-9E67-C17AD7F94434}">
      <dgm:prSet/>
      <dgm:spPr/>
      <dgm:t>
        <a:bodyPr/>
        <a:lstStyle/>
        <a:p>
          <a:r>
            <a:rPr lang="en-US"/>
            <a:t>Discuss recommendation letters for residency and fellowship applications with possible writers</a:t>
          </a:r>
        </a:p>
      </dgm:t>
    </dgm:pt>
    <dgm:pt modelId="{A77FA81E-8304-422B-8F88-E45C8C8A88A8}" type="parTrans" cxnId="{FB50898A-6CC4-4261-A723-F7C5E7770A58}">
      <dgm:prSet/>
      <dgm:spPr/>
      <dgm:t>
        <a:bodyPr/>
        <a:lstStyle/>
        <a:p>
          <a:endParaRPr lang="en-US"/>
        </a:p>
      </dgm:t>
    </dgm:pt>
    <dgm:pt modelId="{3FF078FF-29B9-4CF8-8AD0-9B1449C98EE8}" type="sibTrans" cxnId="{FB50898A-6CC4-4261-A723-F7C5E7770A58}">
      <dgm:prSet/>
      <dgm:spPr/>
      <dgm:t>
        <a:bodyPr/>
        <a:lstStyle/>
        <a:p>
          <a:endParaRPr lang="en-US"/>
        </a:p>
      </dgm:t>
    </dgm:pt>
    <dgm:pt modelId="{FD1EC251-D609-48C8-900F-698D3173A3E8}">
      <dgm:prSet/>
      <dgm:spPr/>
      <dgm:t>
        <a:bodyPr/>
        <a:lstStyle/>
        <a:p>
          <a:r>
            <a:rPr lang="en-US"/>
            <a:t>P4</a:t>
          </a:r>
        </a:p>
      </dgm:t>
    </dgm:pt>
    <dgm:pt modelId="{51F91F05-7476-4370-8538-B33CE120A17D}" type="parTrans" cxnId="{8F615CF7-A561-484F-8EB9-9C0A88009A81}">
      <dgm:prSet/>
      <dgm:spPr/>
      <dgm:t>
        <a:bodyPr/>
        <a:lstStyle/>
        <a:p>
          <a:endParaRPr lang="en-US"/>
        </a:p>
      </dgm:t>
    </dgm:pt>
    <dgm:pt modelId="{8969132D-FB13-4928-879F-FA8F3138022C}" type="sibTrans" cxnId="{8F615CF7-A561-484F-8EB9-9C0A88009A81}">
      <dgm:prSet/>
      <dgm:spPr/>
      <dgm:t>
        <a:bodyPr/>
        <a:lstStyle/>
        <a:p>
          <a:endParaRPr lang="en-US"/>
        </a:p>
      </dgm:t>
    </dgm:pt>
    <dgm:pt modelId="{82C46A2B-EDB8-4FFC-814B-0AC0D520E1C0}">
      <dgm:prSet/>
      <dgm:spPr/>
      <dgm:t>
        <a:bodyPr/>
        <a:lstStyle/>
        <a:p>
          <a:r>
            <a:rPr lang="en-US"/>
            <a:t>Complete managed care rotations as early in the year as possible to provide discussion topics for interviews</a:t>
          </a:r>
        </a:p>
      </dgm:t>
    </dgm:pt>
    <dgm:pt modelId="{271FE48A-FFD9-44F3-B1AF-DE6F7F86BEA9}" type="parTrans" cxnId="{524DF5F0-03E5-43B1-A52E-A2515E4F6BA4}">
      <dgm:prSet/>
      <dgm:spPr/>
      <dgm:t>
        <a:bodyPr/>
        <a:lstStyle/>
        <a:p>
          <a:endParaRPr lang="en-US"/>
        </a:p>
      </dgm:t>
    </dgm:pt>
    <dgm:pt modelId="{07C2844A-0278-47BC-8C71-164E5CC28F6C}" type="sibTrans" cxnId="{524DF5F0-03E5-43B1-A52E-A2515E4F6BA4}">
      <dgm:prSet/>
      <dgm:spPr/>
      <dgm:t>
        <a:bodyPr/>
        <a:lstStyle/>
        <a:p>
          <a:endParaRPr lang="en-US"/>
        </a:p>
      </dgm:t>
    </dgm:pt>
    <dgm:pt modelId="{8B19CB2D-CABC-4995-8B2B-0673760E1EC9}">
      <dgm:prSet/>
      <dgm:spPr/>
      <dgm:t>
        <a:bodyPr/>
        <a:lstStyle/>
        <a:p>
          <a:r>
            <a:rPr lang="en-US"/>
            <a:t>Attend AMCP NEXUS and residency showcase</a:t>
          </a:r>
        </a:p>
      </dgm:t>
    </dgm:pt>
    <dgm:pt modelId="{D7C223B8-D010-45E0-BAF5-5CD41F09EDC3}" type="parTrans" cxnId="{DBAEB0B3-117F-43E7-A8DB-5E2D187739CF}">
      <dgm:prSet/>
      <dgm:spPr/>
      <dgm:t>
        <a:bodyPr/>
        <a:lstStyle/>
        <a:p>
          <a:endParaRPr lang="en-US"/>
        </a:p>
      </dgm:t>
    </dgm:pt>
    <dgm:pt modelId="{5141BFBA-4FDA-4E2F-8CA2-9BD8738F8288}" type="sibTrans" cxnId="{DBAEB0B3-117F-43E7-A8DB-5E2D187739CF}">
      <dgm:prSet/>
      <dgm:spPr/>
      <dgm:t>
        <a:bodyPr/>
        <a:lstStyle/>
        <a:p>
          <a:endParaRPr lang="en-US"/>
        </a:p>
      </dgm:t>
    </dgm:pt>
    <dgm:pt modelId="{658FBEA9-A661-4E2F-8D1D-B4674615AD07}">
      <dgm:prSet/>
      <dgm:spPr/>
      <dgm:t>
        <a:bodyPr/>
        <a:lstStyle/>
        <a:p>
          <a:r>
            <a:rPr lang="en-US"/>
            <a:t>Attend ASHP Mid-Year meeting (PPS interviews, meet residency program directors)</a:t>
          </a:r>
        </a:p>
      </dgm:t>
    </dgm:pt>
    <dgm:pt modelId="{47784E67-6E47-4897-8B30-3C6F8A57A3D0}" type="parTrans" cxnId="{670F19FA-B9D7-4431-AF7A-BF07176E1713}">
      <dgm:prSet/>
      <dgm:spPr/>
      <dgm:t>
        <a:bodyPr/>
        <a:lstStyle/>
        <a:p>
          <a:endParaRPr lang="en-US"/>
        </a:p>
      </dgm:t>
    </dgm:pt>
    <dgm:pt modelId="{6B359E0A-C2C7-4063-9C23-84CB2E099434}" type="sibTrans" cxnId="{670F19FA-B9D7-4431-AF7A-BF07176E1713}">
      <dgm:prSet/>
      <dgm:spPr/>
      <dgm:t>
        <a:bodyPr/>
        <a:lstStyle/>
        <a:p>
          <a:endParaRPr lang="en-US"/>
        </a:p>
      </dgm:t>
    </dgm:pt>
    <dgm:pt modelId="{1648D463-1429-4B6B-8F6A-8443E32B6528}">
      <dgm:prSet/>
      <dgm:spPr/>
      <dgm:t>
        <a:bodyPr/>
        <a:lstStyle/>
        <a:p>
          <a:r>
            <a:rPr lang="en-US"/>
            <a:t>Complete residency, fellowship, and job applications in a timely manner</a:t>
          </a:r>
        </a:p>
      </dgm:t>
    </dgm:pt>
    <dgm:pt modelId="{7ED22B75-0438-488F-B05E-480D206147E4}" type="parTrans" cxnId="{319CF9A0-C2C2-492D-9F61-4103219714B8}">
      <dgm:prSet/>
      <dgm:spPr/>
      <dgm:t>
        <a:bodyPr/>
        <a:lstStyle/>
        <a:p>
          <a:endParaRPr lang="en-US"/>
        </a:p>
      </dgm:t>
    </dgm:pt>
    <dgm:pt modelId="{66D8CCC7-8CE9-49CA-8C23-03C60300904A}" type="sibTrans" cxnId="{319CF9A0-C2C2-492D-9F61-4103219714B8}">
      <dgm:prSet/>
      <dgm:spPr/>
      <dgm:t>
        <a:bodyPr/>
        <a:lstStyle/>
        <a:p>
          <a:endParaRPr lang="en-US"/>
        </a:p>
      </dgm:t>
    </dgm:pt>
    <dgm:pt modelId="{924526AC-AEFC-4037-94AC-2F8D9D0F4E1B}">
      <dgm:prSet/>
      <dgm:spPr/>
      <dgm:t>
        <a:bodyPr/>
        <a:lstStyle/>
        <a:p>
          <a:r>
            <a:rPr lang="en-US"/>
            <a:t>Do your homework when interviewing for programs</a:t>
          </a:r>
          <a:r>
            <a:rPr lang="en-US">
              <a:sym typeface="Wingdings" panose="05000000000000000000" pitchFamily="2" charset="2"/>
            </a:rPr>
            <a:t></a:t>
          </a:r>
          <a:r>
            <a:rPr lang="en-US"/>
            <a:t> and know what attracted you to the program</a:t>
          </a:r>
        </a:p>
      </dgm:t>
    </dgm:pt>
    <dgm:pt modelId="{68E3E089-1D05-42DC-BAEE-34B1B5F7FFFE}" type="parTrans" cxnId="{88C93D8A-BC47-45AF-A6DF-C7F80C188705}">
      <dgm:prSet/>
      <dgm:spPr/>
      <dgm:t>
        <a:bodyPr/>
        <a:lstStyle/>
        <a:p>
          <a:endParaRPr lang="en-US"/>
        </a:p>
      </dgm:t>
    </dgm:pt>
    <dgm:pt modelId="{D7596607-AB3E-4304-9222-D4672E749184}" type="sibTrans" cxnId="{88C93D8A-BC47-45AF-A6DF-C7F80C188705}">
      <dgm:prSet/>
      <dgm:spPr/>
      <dgm:t>
        <a:bodyPr/>
        <a:lstStyle/>
        <a:p>
          <a:endParaRPr lang="en-US"/>
        </a:p>
      </dgm:t>
    </dgm:pt>
    <dgm:pt modelId="{A1F1CD20-3958-45F9-9F3E-A6C1C9B231B1}" type="pres">
      <dgm:prSet presAssocID="{1FC8AB26-0E2C-486C-A6AD-4088101E9DAC}" presName="vert0" presStyleCnt="0">
        <dgm:presLayoutVars>
          <dgm:dir/>
          <dgm:animOne val="branch"/>
          <dgm:animLvl val="lvl"/>
        </dgm:presLayoutVars>
      </dgm:prSet>
      <dgm:spPr/>
    </dgm:pt>
    <dgm:pt modelId="{14E01A26-48F5-424A-AAE0-7EB1231AD458}" type="pres">
      <dgm:prSet presAssocID="{3D6B87C1-D8CD-4B67-9714-CE20E734DA8D}" presName="thickLine" presStyleLbl="alignNode1" presStyleIdx="0" presStyleCnt="4"/>
      <dgm:spPr/>
    </dgm:pt>
    <dgm:pt modelId="{64159313-E4F1-42CF-8AB7-666C115B6718}" type="pres">
      <dgm:prSet presAssocID="{3D6B87C1-D8CD-4B67-9714-CE20E734DA8D}" presName="horz1" presStyleCnt="0"/>
      <dgm:spPr/>
    </dgm:pt>
    <dgm:pt modelId="{30E7FB70-2969-4449-AAE0-2C65212900C2}" type="pres">
      <dgm:prSet presAssocID="{3D6B87C1-D8CD-4B67-9714-CE20E734DA8D}" presName="tx1" presStyleLbl="revTx" presStyleIdx="0" presStyleCnt="20"/>
      <dgm:spPr/>
    </dgm:pt>
    <dgm:pt modelId="{F4266670-0C92-476D-A040-BB5F3F682F45}" type="pres">
      <dgm:prSet presAssocID="{3D6B87C1-D8CD-4B67-9714-CE20E734DA8D}" presName="vert1" presStyleCnt="0"/>
      <dgm:spPr/>
    </dgm:pt>
    <dgm:pt modelId="{3D47B31C-8158-4AF1-BE6E-AE397B0F75EB}" type="pres">
      <dgm:prSet presAssocID="{0CC0D61F-257A-4F4A-B58C-8E144C981B9D}" presName="vertSpace2a" presStyleCnt="0"/>
      <dgm:spPr/>
    </dgm:pt>
    <dgm:pt modelId="{AE9F15E2-2D6E-4957-9EF4-D749E4398271}" type="pres">
      <dgm:prSet presAssocID="{0CC0D61F-257A-4F4A-B58C-8E144C981B9D}" presName="horz2" presStyleCnt="0"/>
      <dgm:spPr/>
    </dgm:pt>
    <dgm:pt modelId="{EA1B5CEB-996C-4FFB-B0A1-93A0C5438649}" type="pres">
      <dgm:prSet presAssocID="{0CC0D61F-257A-4F4A-B58C-8E144C981B9D}" presName="horzSpace2" presStyleCnt="0"/>
      <dgm:spPr/>
    </dgm:pt>
    <dgm:pt modelId="{5FD12C43-F160-4CF7-9C7D-0BA11AAAFB3E}" type="pres">
      <dgm:prSet presAssocID="{0CC0D61F-257A-4F4A-B58C-8E144C981B9D}" presName="tx2" presStyleLbl="revTx" presStyleIdx="1" presStyleCnt="20"/>
      <dgm:spPr/>
    </dgm:pt>
    <dgm:pt modelId="{B69B5469-5270-493D-AD4F-71D6A5A2C59E}" type="pres">
      <dgm:prSet presAssocID="{0CC0D61F-257A-4F4A-B58C-8E144C981B9D}" presName="vert2" presStyleCnt="0"/>
      <dgm:spPr/>
    </dgm:pt>
    <dgm:pt modelId="{0CF09D54-3507-4C18-A5CD-DA8C2E35981B}" type="pres">
      <dgm:prSet presAssocID="{0CC0D61F-257A-4F4A-B58C-8E144C981B9D}" presName="thinLine2b" presStyleLbl="callout" presStyleIdx="0" presStyleCnt="16"/>
      <dgm:spPr/>
    </dgm:pt>
    <dgm:pt modelId="{E0D51A29-767A-4ADA-99B6-F63815D31EA0}" type="pres">
      <dgm:prSet presAssocID="{0CC0D61F-257A-4F4A-B58C-8E144C981B9D}" presName="vertSpace2b" presStyleCnt="0"/>
      <dgm:spPr/>
    </dgm:pt>
    <dgm:pt modelId="{85383AF7-220D-490E-B477-E9D084B3C645}" type="pres">
      <dgm:prSet presAssocID="{D9A9A03C-D9BE-4E9C-9958-2DD7719AD853}" presName="horz2" presStyleCnt="0"/>
      <dgm:spPr/>
    </dgm:pt>
    <dgm:pt modelId="{1E4C3BE9-D3DE-4425-BD02-850DEEE10FF9}" type="pres">
      <dgm:prSet presAssocID="{D9A9A03C-D9BE-4E9C-9958-2DD7719AD853}" presName="horzSpace2" presStyleCnt="0"/>
      <dgm:spPr/>
    </dgm:pt>
    <dgm:pt modelId="{7157DBDE-F84E-400D-B840-130A726C45AD}" type="pres">
      <dgm:prSet presAssocID="{D9A9A03C-D9BE-4E9C-9958-2DD7719AD853}" presName="tx2" presStyleLbl="revTx" presStyleIdx="2" presStyleCnt="20"/>
      <dgm:spPr/>
    </dgm:pt>
    <dgm:pt modelId="{E29D6929-9313-4099-A3EF-648AA43AFDF9}" type="pres">
      <dgm:prSet presAssocID="{D9A9A03C-D9BE-4E9C-9958-2DD7719AD853}" presName="vert2" presStyleCnt="0"/>
      <dgm:spPr/>
    </dgm:pt>
    <dgm:pt modelId="{EA7663B2-A1D9-4C60-8BA0-AB660DAAD96C}" type="pres">
      <dgm:prSet presAssocID="{D9A9A03C-D9BE-4E9C-9958-2DD7719AD853}" presName="thinLine2b" presStyleLbl="callout" presStyleIdx="1" presStyleCnt="16"/>
      <dgm:spPr/>
    </dgm:pt>
    <dgm:pt modelId="{62978233-3816-4C29-A0BD-B3E2681398F3}" type="pres">
      <dgm:prSet presAssocID="{D9A9A03C-D9BE-4E9C-9958-2DD7719AD853}" presName="vertSpace2b" presStyleCnt="0"/>
      <dgm:spPr/>
    </dgm:pt>
    <dgm:pt modelId="{FA785D8F-2970-425F-B176-7815FC98EA72}" type="pres">
      <dgm:prSet presAssocID="{FFA9F3EB-151A-41E2-BBA2-1B1DE2F45D0A}" presName="horz2" presStyleCnt="0"/>
      <dgm:spPr/>
    </dgm:pt>
    <dgm:pt modelId="{0C908681-112D-4FD1-9681-EE6B749ED574}" type="pres">
      <dgm:prSet presAssocID="{FFA9F3EB-151A-41E2-BBA2-1B1DE2F45D0A}" presName="horzSpace2" presStyleCnt="0"/>
      <dgm:spPr/>
    </dgm:pt>
    <dgm:pt modelId="{9FABEE5C-5DA1-4E96-9907-B870440C7AB9}" type="pres">
      <dgm:prSet presAssocID="{FFA9F3EB-151A-41E2-BBA2-1B1DE2F45D0A}" presName="tx2" presStyleLbl="revTx" presStyleIdx="3" presStyleCnt="20"/>
      <dgm:spPr/>
    </dgm:pt>
    <dgm:pt modelId="{75829B1B-F623-4E73-94C0-BD95B291EA7B}" type="pres">
      <dgm:prSet presAssocID="{FFA9F3EB-151A-41E2-BBA2-1B1DE2F45D0A}" presName="vert2" presStyleCnt="0"/>
      <dgm:spPr/>
    </dgm:pt>
    <dgm:pt modelId="{7191C2C2-9770-4AEB-ADA8-8C023DE04E6C}" type="pres">
      <dgm:prSet presAssocID="{FFA9F3EB-151A-41E2-BBA2-1B1DE2F45D0A}" presName="thinLine2b" presStyleLbl="callout" presStyleIdx="2" presStyleCnt="16"/>
      <dgm:spPr/>
    </dgm:pt>
    <dgm:pt modelId="{87735A21-EE70-4C03-8D50-547F219CDF62}" type="pres">
      <dgm:prSet presAssocID="{FFA9F3EB-151A-41E2-BBA2-1B1DE2F45D0A}" presName="vertSpace2b" presStyleCnt="0"/>
      <dgm:spPr/>
    </dgm:pt>
    <dgm:pt modelId="{93802A4A-9FEA-4558-A948-1B03D9655958}" type="pres">
      <dgm:prSet presAssocID="{A8CFD24F-7327-4ED6-B35E-BA8581740F8E}" presName="horz2" presStyleCnt="0"/>
      <dgm:spPr/>
    </dgm:pt>
    <dgm:pt modelId="{E8768804-5533-4445-989E-C3F8C946D805}" type="pres">
      <dgm:prSet presAssocID="{A8CFD24F-7327-4ED6-B35E-BA8581740F8E}" presName="horzSpace2" presStyleCnt="0"/>
      <dgm:spPr/>
    </dgm:pt>
    <dgm:pt modelId="{8FDC2748-8239-4CCF-85D6-2C349826E62B}" type="pres">
      <dgm:prSet presAssocID="{A8CFD24F-7327-4ED6-B35E-BA8581740F8E}" presName="tx2" presStyleLbl="revTx" presStyleIdx="4" presStyleCnt="20"/>
      <dgm:spPr/>
    </dgm:pt>
    <dgm:pt modelId="{6CC2593A-41A4-4499-80F1-EF1F11512904}" type="pres">
      <dgm:prSet presAssocID="{A8CFD24F-7327-4ED6-B35E-BA8581740F8E}" presName="vert2" presStyleCnt="0"/>
      <dgm:spPr/>
    </dgm:pt>
    <dgm:pt modelId="{B0C647C7-DCEB-4595-A2A1-C5030ABBA166}" type="pres">
      <dgm:prSet presAssocID="{A8CFD24F-7327-4ED6-B35E-BA8581740F8E}" presName="thinLine2b" presStyleLbl="callout" presStyleIdx="3" presStyleCnt="16"/>
      <dgm:spPr/>
    </dgm:pt>
    <dgm:pt modelId="{C5E3D862-35C1-4A29-9744-1E37D36542BC}" type="pres">
      <dgm:prSet presAssocID="{A8CFD24F-7327-4ED6-B35E-BA8581740F8E}" presName="vertSpace2b" presStyleCnt="0"/>
      <dgm:spPr/>
    </dgm:pt>
    <dgm:pt modelId="{92A2E29A-8E96-4F52-8D60-3B2E9064BB66}" type="pres">
      <dgm:prSet presAssocID="{E8815EC5-B938-4AD4-8BDA-93A6F1DAAD6E}" presName="horz2" presStyleCnt="0"/>
      <dgm:spPr/>
    </dgm:pt>
    <dgm:pt modelId="{432143FC-B6E1-4FB4-B497-44D133CC87D3}" type="pres">
      <dgm:prSet presAssocID="{E8815EC5-B938-4AD4-8BDA-93A6F1DAAD6E}" presName="horzSpace2" presStyleCnt="0"/>
      <dgm:spPr/>
    </dgm:pt>
    <dgm:pt modelId="{285F7D72-5185-4638-9475-5619A61B9468}" type="pres">
      <dgm:prSet presAssocID="{E8815EC5-B938-4AD4-8BDA-93A6F1DAAD6E}" presName="tx2" presStyleLbl="revTx" presStyleIdx="5" presStyleCnt="20"/>
      <dgm:spPr/>
    </dgm:pt>
    <dgm:pt modelId="{D36836CC-F7D9-46A0-AA21-A92C130C8F18}" type="pres">
      <dgm:prSet presAssocID="{E8815EC5-B938-4AD4-8BDA-93A6F1DAAD6E}" presName="vert2" presStyleCnt="0"/>
      <dgm:spPr/>
    </dgm:pt>
    <dgm:pt modelId="{61F64163-A2D3-4C1B-ADE5-2AF0A0A4D6DC}" type="pres">
      <dgm:prSet presAssocID="{E8815EC5-B938-4AD4-8BDA-93A6F1DAAD6E}" presName="thinLine2b" presStyleLbl="callout" presStyleIdx="4" presStyleCnt="16"/>
      <dgm:spPr/>
    </dgm:pt>
    <dgm:pt modelId="{20AAF86D-7C37-4C03-A665-EB91A7750166}" type="pres">
      <dgm:prSet presAssocID="{E8815EC5-B938-4AD4-8BDA-93A6F1DAAD6E}" presName="vertSpace2b" presStyleCnt="0"/>
      <dgm:spPr/>
    </dgm:pt>
    <dgm:pt modelId="{A2154E91-9061-45A9-9482-7394397A5D8D}" type="pres">
      <dgm:prSet presAssocID="{1BDAF892-CF90-4987-8410-ECEE74BC0665}" presName="thickLine" presStyleLbl="alignNode1" presStyleIdx="1" presStyleCnt="4"/>
      <dgm:spPr/>
    </dgm:pt>
    <dgm:pt modelId="{82F71618-E3D9-4BBF-BDB6-1AD65977F17B}" type="pres">
      <dgm:prSet presAssocID="{1BDAF892-CF90-4987-8410-ECEE74BC0665}" presName="horz1" presStyleCnt="0"/>
      <dgm:spPr/>
    </dgm:pt>
    <dgm:pt modelId="{8C8E24A8-89C3-4E70-A186-113D7DCD826B}" type="pres">
      <dgm:prSet presAssocID="{1BDAF892-CF90-4987-8410-ECEE74BC0665}" presName="tx1" presStyleLbl="revTx" presStyleIdx="6" presStyleCnt="20"/>
      <dgm:spPr/>
    </dgm:pt>
    <dgm:pt modelId="{4C3E967C-ACA8-42D1-806C-555855D01EF8}" type="pres">
      <dgm:prSet presAssocID="{1BDAF892-CF90-4987-8410-ECEE74BC0665}" presName="vert1" presStyleCnt="0"/>
      <dgm:spPr/>
    </dgm:pt>
    <dgm:pt modelId="{4D4AA9F1-3892-4F02-9A70-4BF538AC8E4C}" type="pres">
      <dgm:prSet presAssocID="{2BED4CF6-1AD2-40C1-B391-145E73BF4C74}" presName="vertSpace2a" presStyleCnt="0"/>
      <dgm:spPr/>
    </dgm:pt>
    <dgm:pt modelId="{553A7473-B443-47BB-BA1F-DFCE17E02880}" type="pres">
      <dgm:prSet presAssocID="{2BED4CF6-1AD2-40C1-B391-145E73BF4C74}" presName="horz2" presStyleCnt="0"/>
      <dgm:spPr/>
    </dgm:pt>
    <dgm:pt modelId="{3DD5DFE8-FD5F-4228-A54B-EA77A05D3250}" type="pres">
      <dgm:prSet presAssocID="{2BED4CF6-1AD2-40C1-B391-145E73BF4C74}" presName="horzSpace2" presStyleCnt="0"/>
      <dgm:spPr/>
    </dgm:pt>
    <dgm:pt modelId="{2DA1B73F-B059-4986-A3A3-CC07B03A4743}" type="pres">
      <dgm:prSet presAssocID="{2BED4CF6-1AD2-40C1-B391-145E73BF4C74}" presName="tx2" presStyleLbl="revTx" presStyleIdx="7" presStyleCnt="20"/>
      <dgm:spPr/>
    </dgm:pt>
    <dgm:pt modelId="{C5C68A81-7010-4CF1-99B6-8885E5AD51B3}" type="pres">
      <dgm:prSet presAssocID="{2BED4CF6-1AD2-40C1-B391-145E73BF4C74}" presName="vert2" presStyleCnt="0"/>
      <dgm:spPr/>
    </dgm:pt>
    <dgm:pt modelId="{DA4CF4FC-09A5-4D0D-B8E5-2FB7CB7F8020}" type="pres">
      <dgm:prSet presAssocID="{2BED4CF6-1AD2-40C1-B391-145E73BF4C74}" presName="thinLine2b" presStyleLbl="callout" presStyleIdx="5" presStyleCnt="16"/>
      <dgm:spPr/>
    </dgm:pt>
    <dgm:pt modelId="{3A66C785-54E0-40E9-90F1-985E397247FC}" type="pres">
      <dgm:prSet presAssocID="{2BED4CF6-1AD2-40C1-B391-145E73BF4C74}" presName="vertSpace2b" presStyleCnt="0"/>
      <dgm:spPr/>
    </dgm:pt>
    <dgm:pt modelId="{732AC021-0358-42F5-8992-F14363E8904E}" type="pres">
      <dgm:prSet presAssocID="{C0E57AF4-F3CD-4AE4-A424-CE888AB87BAA}" presName="horz2" presStyleCnt="0"/>
      <dgm:spPr/>
    </dgm:pt>
    <dgm:pt modelId="{0C7224BB-6B0E-4AFE-986B-C6AFE7CDE50A}" type="pres">
      <dgm:prSet presAssocID="{C0E57AF4-F3CD-4AE4-A424-CE888AB87BAA}" presName="horzSpace2" presStyleCnt="0"/>
      <dgm:spPr/>
    </dgm:pt>
    <dgm:pt modelId="{A552135E-80EE-445B-BC21-49F808CBD7AF}" type="pres">
      <dgm:prSet presAssocID="{C0E57AF4-F3CD-4AE4-A424-CE888AB87BAA}" presName="tx2" presStyleLbl="revTx" presStyleIdx="8" presStyleCnt="20"/>
      <dgm:spPr/>
    </dgm:pt>
    <dgm:pt modelId="{8E750C34-5E75-43AE-82B4-49F3F9490B64}" type="pres">
      <dgm:prSet presAssocID="{C0E57AF4-F3CD-4AE4-A424-CE888AB87BAA}" presName="vert2" presStyleCnt="0"/>
      <dgm:spPr/>
    </dgm:pt>
    <dgm:pt modelId="{59BE4F5F-7EAA-4BFB-8C95-C610732ABEE8}" type="pres">
      <dgm:prSet presAssocID="{C0E57AF4-F3CD-4AE4-A424-CE888AB87BAA}" presName="thinLine2b" presStyleLbl="callout" presStyleIdx="6" presStyleCnt="16"/>
      <dgm:spPr/>
    </dgm:pt>
    <dgm:pt modelId="{6DEA3D26-97EA-4C6B-A498-23827FC6CF42}" type="pres">
      <dgm:prSet presAssocID="{C0E57AF4-F3CD-4AE4-A424-CE888AB87BAA}" presName="vertSpace2b" presStyleCnt="0"/>
      <dgm:spPr/>
    </dgm:pt>
    <dgm:pt modelId="{7EECD946-0596-464C-86B0-6E7ED7D0CFDD}" type="pres">
      <dgm:prSet presAssocID="{1483FD2D-BAC8-4238-87F6-A56A15D22376}" presName="horz2" presStyleCnt="0"/>
      <dgm:spPr/>
    </dgm:pt>
    <dgm:pt modelId="{B6493923-6074-482D-88A0-332314029808}" type="pres">
      <dgm:prSet presAssocID="{1483FD2D-BAC8-4238-87F6-A56A15D22376}" presName="horzSpace2" presStyleCnt="0"/>
      <dgm:spPr/>
    </dgm:pt>
    <dgm:pt modelId="{69B8C124-7916-497C-B8CA-BDC3E86CFCB5}" type="pres">
      <dgm:prSet presAssocID="{1483FD2D-BAC8-4238-87F6-A56A15D22376}" presName="tx2" presStyleLbl="revTx" presStyleIdx="9" presStyleCnt="20"/>
      <dgm:spPr/>
    </dgm:pt>
    <dgm:pt modelId="{B1EFC447-CC9D-4165-9CB0-101753068623}" type="pres">
      <dgm:prSet presAssocID="{1483FD2D-BAC8-4238-87F6-A56A15D22376}" presName="vert2" presStyleCnt="0"/>
      <dgm:spPr/>
    </dgm:pt>
    <dgm:pt modelId="{56980451-1A12-43ED-A0A0-4C1652167A06}" type="pres">
      <dgm:prSet presAssocID="{1483FD2D-BAC8-4238-87F6-A56A15D22376}" presName="thinLine2b" presStyleLbl="callout" presStyleIdx="7" presStyleCnt="16"/>
      <dgm:spPr/>
    </dgm:pt>
    <dgm:pt modelId="{ACCC31C5-0DFD-40A4-89C0-86D008FE286D}" type="pres">
      <dgm:prSet presAssocID="{1483FD2D-BAC8-4238-87F6-A56A15D22376}" presName="vertSpace2b" presStyleCnt="0"/>
      <dgm:spPr/>
    </dgm:pt>
    <dgm:pt modelId="{70963F14-790B-45E3-8925-0D6DAF16D23B}" type="pres">
      <dgm:prSet presAssocID="{4C9F88B7-7387-48F4-9C4A-DCC0920A1C81}" presName="thickLine" presStyleLbl="alignNode1" presStyleIdx="2" presStyleCnt="4"/>
      <dgm:spPr/>
    </dgm:pt>
    <dgm:pt modelId="{05691129-C246-4051-9EAC-64B75DEDA2EA}" type="pres">
      <dgm:prSet presAssocID="{4C9F88B7-7387-48F4-9C4A-DCC0920A1C81}" presName="horz1" presStyleCnt="0"/>
      <dgm:spPr/>
    </dgm:pt>
    <dgm:pt modelId="{7BB10EE4-DA1F-4FD5-9D01-AE0EEF6799B4}" type="pres">
      <dgm:prSet presAssocID="{4C9F88B7-7387-48F4-9C4A-DCC0920A1C81}" presName="tx1" presStyleLbl="revTx" presStyleIdx="10" presStyleCnt="20"/>
      <dgm:spPr/>
    </dgm:pt>
    <dgm:pt modelId="{0E1D1A3F-3211-495D-9FEA-BE957BF94A68}" type="pres">
      <dgm:prSet presAssocID="{4C9F88B7-7387-48F4-9C4A-DCC0920A1C81}" presName="vert1" presStyleCnt="0"/>
      <dgm:spPr/>
    </dgm:pt>
    <dgm:pt modelId="{23EB3422-4C05-4707-8A19-50FEA25C340F}" type="pres">
      <dgm:prSet presAssocID="{CD243990-CAEF-4EB1-85DD-39B87C49BA2F}" presName="vertSpace2a" presStyleCnt="0"/>
      <dgm:spPr/>
    </dgm:pt>
    <dgm:pt modelId="{7CD784D1-51E4-47C0-A9B1-FA78FA499413}" type="pres">
      <dgm:prSet presAssocID="{CD243990-CAEF-4EB1-85DD-39B87C49BA2F}" presName="horz2" presStyleCnt="0"/>
      <dgm:spPr/>
    </dgm:pt>
    <dgm:pt modelId="{861899C3-F407-48F1-BA82-30EAB767BAC2}" type="pres">
      <dgm:prSet presAssocID="{CD243990-CAEF-4EB1-85DD-39B87C49BA2F}" presName="horzSpace2" presStyleCnt="0"/>
      <dgm:spPr/>
    </dgm:pt>
    <dgm:pt modelId="{CB1E3CA7-90EF-4334-8FF1-6F0BF5916992}" type="pres">
      <dgm:prSet presAssocID="{CD243990-CAEF-4EB1-85DD-39B87C49BA2F}" presName="tx2" presStyleLbl="revTx" presStyleIdx="11" presStyleCnt="20"/>
      <dgm:spPr/>
    </dgm:pt>
    <dgm:pt modelId="{78DC2291-58E2-4E34-9686-3E8A4A689EC6}" type="pres">
      <dgm:prSet presAssocID="{CD243990-CAEF-4EB1-85DD-39B87C49BA2F}" presName="vert2" presStyleCnt="0"/>
      <dgm:spPr/>
    </dgm:pt>
    <dgm:pt modelId="{4705D2C3-E66E-4B35-AF7A-AAF5F4EAF9F6}" type="pres">
      <dgm:prSet presAssocID="{CD243990-CAEF-4EB1-85DD-39B87C49BA2F}" presName="thinLine2b" presStyleLbl="callout" presStyleIdx="8" presStyleCnt="16"/>
      <dgm:spPr/>
    </dgm:pt>
    <dgm:pt modelId="{2BCEEAA4-9724-44F7-B345-3F732D27CBD9}" type="pres">
      <dgm:prSet presAssocID="{CD243990-CAEF-4EB1-85DD-39B87C49BA2F}" presName="vertSpace2b" presStyleCnt="0"/>
      <dgm:spPr/>
    </dgm:pt>
    <dgm:pt modelId="{761C4272-27ED-45BA-A9CA-E6774B00F18D}" type="pres">
      <dgm:prSet presAssocID="{34460DE6-9C30-42EA-B248-F4F074517D33}" presName="horz2" presStyleCnt="0"/>
      <dgm:spPr/>
    </dgm:pt>
    <dgm:pt modelId="{A1FEFDA2-C8B5-47C0-BAC5-A757E5DEAE4A}" type="pres">
      <dgm:prSet presAssocID="{34460DE6-9C30-42EA-B248-F4F074517D33}" presName="horzSpace2" presStyleCnt="0"/>
      <dgm:spPr/>
    </dgm:pt>
    <dgm:pt modelId="{B88C5877-A264-4B5F-B3F3-9329BF585B8B}" type="pres">
      <dgm:prSet presAssocID="{34460DE6-9C30-42EA-B248-F4F074517D33}" presName="tx2" presStyleLbl="revTx" presStyleIdx="12" presStyleCnt="20"/>
      <dgm:spPr/>
    </dgm:pt>
    <dgm:pt modelId="{5DECE676-C47C-4255-A1D7-6A3165742ADA}" type="pres">
      <dgm:prSet presAssocID="{34460DE6-9C30-42EA-B248-F4F074517D33}" presName="vert2" presStyleCnt="0"/>
      <dgm:spPr/>
    </dgm:pt>
    <dgm:pt modelId="{C269C924-2A3F-4915-84D1-D71209621F98}" type="pres">
      <dgm:prSet presAssocID="{34460DE6-9C30-42EA-B248-F4F074517D33}" presName="thinLine2b" presStyleLbl="callout" presStyleIdx="9" presStyleCnt="16"/>
      <dgm:spPr/>
    </dgm:pt>
    <dgm:pt modelId="{E106A09E-1019-4703-AD0C-C5A841D11D80}" type="pres">
      <dgm:prSet presAssocID="{34460DE6-9C30-42EA-B248-F4F074517D33}" presName="vertSpace2b" presStyleCnt="0"/>
      <dgm:spPr/>
    </dgm:pt>
    <dgm:pt modelId="{E1FB295D-3F25-4C3C-B651-82D73F3A14DC}" type="pres">
      <dgm:prSet presAssocID="{3FCA256B-8001-4400-9E67-C17AD7F94434}" presName="horz2" presStyleCnt="0"/>
      <dgm:spPr/>
    </dgm:pt>
    <dgm:pt modelId="{5AAB6B63-9196-4F73-8C02-DE148DAD6F4C}" type="pres">
      <dgm:prSet presAssocID="{3FCA256B-8001-4400-9E67-C17AD7F94434}" presName="horzSpace2" presStyleCnt="0"/>
      <dgm:spPr/>
    </dgm:pt>
    <dgm:pt modelId="{E3063C40-056A-4B00-8F99-2FAD5E78FAFF}" type="pres">
      <dgm:prSet presAssocID="{3FCA256B-8001-4400-9E67-C17AD7F94434}" presName="tx2" presStyleLbl="revTx" presStyleIdx="13" presStyleCnt="20"/>
      <dgm:spPr/>
    </dgm:pt>
    <dgm:pt modelId="{8C7D0A3B-F1D6-4C64-ACC5-7827EBD087BE}" type="pres">
      <dgm:prSet presAssocID="{3FCA256B-8001-4400-9E67-C17AD7F94434}" presName="vert2" presStyleCnt="0"/>
      <dgm:spPr/>
    </dgm:pt>
    <dgm:pt modelId="{7B486017-F4E0-41BC-8608-E2A143AAFD6A}" type="pres">
      <dgm:prSet presAssocID="{3FCA256B-8001-4400-9E67-C17AD7F94434}" presName="thinLine2b" presStyleLbl="callout" presStyleIdx="10" presStyleCnt="16"/>
      <dgm:spPr/>
    </dgm:pt>
    <dgm:pt modelId="{FB5FDEF6-F07C-42F9-A318-ECDF78BC06BD}" type="pres">
      <dgm:prSet presAssocID="{3FCA256B-8001-4400-9E67-C17AD7F94434}" presName="vertSpace2b" presStyleCnt="0"/>
      <dgm:spPr/>
    </dgm:pt>
    <dgm:pt modelId="{9C3019C4-E0FC-4914-A236-72B50AEC3134}" type="pres">
      <dgm:prSet presAssocID="{FD1EC251-D609-48C8-900F-698D3173A3E8}" presName="thickLine" presStyleLbl="alignNode1" presStyleIdx="3" presStyleCnt="4"/>
      <dgm:spPr/>
    </dgm:pt>
    <dgm:pt modelId="{016F6C2C-ED14-4636-BEB3-128D40761FD3}" type="pres">
      <dgm:prSet presAssocID="{FD1EC251-D609-48C8-900F-698D3173A3E8}" presName="horz1" presStyleCnt="0"/>
      <dgm:spPr/>
    </dgm:pt>
    <dgm:pt modelId="{1E3A8975-8C2F-49C8-8DBF-90EC76C8D665}" type="pres">
      <dgm:prSet presAssocID="{FD1EC251-D609-48C8-900F-698D3173A3E8}" presName="tx1" presStyleLbl="revTx" presStyleIdx="14" presStyleCnt="20"/>
      <dgm:spPr/>
    </dgm:pt>
    <dgm:pt modelId="{5693ECE3-16AF-4BC0-AAA1-93D74A701ADE}" type="pres">
      <dgm:prSet presAssocID="{FD1EC251-D609-48C8-900F-698D3173A3E8}" presName="vert1" presStyleCnt="0"/>
      <dgm:spPr/>
    </dgm:pt>
    <dgm:pt modelId="{6E5A55CD-D872-4B59-B5F9-92663799C2D9}" type="pres">
      <dgm:prSet presAssocID="{82C46A2B-EDB8-4FFC-814B-0AC0D520E1C0}" presName="vertSpace2a" presStyleCnt="0"/>
      <dgm:spPr/>
    </dgm:pt>
    <dgm:pt modelId="{C1A372CC-178F-4867-A383-A22AC92C2E63}" type="pres">
      <dgm:prSet presAssocID="{82C46A2B-EDB8-4FFC-814B-0AC0D520E1C0}" presName="horz2" presStyleCnt="0"/>
      <dgm:spPr/>
    </dgm:pt>
    <dgm:pt modelId="{D5C91AFF-39E4-439A-BF0A-35F9E4980718}" type="pres">
      <dgm:prSet presAssocID="{82C46A2B-EDB8-4FFC-814B-0AC0D520E1C0}" presName="horzSpace2" presStyleCnt="0"/>
      <dgm:spPr/>
    </dgm:pt>
    <dgm:pt modelId="{14684A5A-9813-455A-A028-B0109C102E2C}" type="pres">
      <dgm:prSet presAssocID="{82C46A2B-EDB8-4FFC-814B-0AC0D520E1C0}" presName="tx2" presStyleLbl="revTx" presStyleIdx="15" presStyleCnt="20"/>
      <dgm:spPr/>
    </dgm:pt>
    <dgm:pt modelId="{CF3A9A5C-877B-43E0-BADA-C76B1721A46C}" type="pres">
      <dgm:prSet presAssocID="{82C46A2B-EDB8-4FFC-814B-0AC0D520E1C0}" presName="vert2" presStyleCnt="0"/>
      <dgm:spPr/>
    </dgm:pt>
    <dgm:pt modelId="{1DFB8606-6A9C-4181-97D7-0AB2856E9FDF}" type="pres">
      <dgm:prSet presAssocID="{82C46A2B-EDB8-4FFC-814B-0AC0D520E1C0}" presName="thinLine2b" presStyleLbl="callout" presStyleIdx="11" presStyleCnt="16"/>
      <dgm:spPr/>
    </dgm:pt>
    <dgm:pt modelId="{06B5A635-AD64-4BB0-A19B-3FCBD6A93BF3}" type="pres">
      <dgm:prSet presAssocID="{82C46A2B-EDB8-4FFC-814B-0AC0D520E1C0}" presName="vertSpace2b" presStyleCnt="0"/>
      <dgm:spPr/>
    </dgm:pt>
    <dgm:pt modelId="{23088D1C-0712-4844-84D2-24693ECA152D}" type="pres">
      <dgm:prSet presAssocID="{8B19CB2D-CABC-4995-8B2B-0673760E1EC9}" presName="horz2" presStyleCnt="0"/>
      <dgm:spPr/>
    </dgm:pt>
    <dgm:pt modelId="{0E4C5946-7BD7-49C6-8A62-3A6D293C11C6}" type="pres">
      <dgm:prSet presAssocID="{8B19CB2D-CABC-4995-8B2B-0673760E1EC9}" presName="horzSpace2" presStyleCnt="0"/>
      <dgm:spPr/>
    </dgm:pt>
    <dgm:pt modelId="{2207357E-A318-487C-83DF-5AA147185F7D}" type="pres">
      <dgm:prSet presAssocID="{8B19CB2D-CABC-4995-8B2B-0673760E1EC9}" presName="tx2" presStyleLbl="revTx" presStyleIdx="16" presStyleCnt="20"/>
      <dgm:spPr/>
    </dgm:pt>
    <dgm:pt modelId="{DEA5548E-75BE-450F-B089-A04C2F6DCC52}" type="pres">
      <dgm:prSet presAssocID="{8B19CB2D-CABC-4995-8B2B-0673760E1EC9}" presName="vert2" presStyleCnt="0"/>
      <dgm:spPr/>
    </dgm:pt>
    <dgm:pt modelId="{BE2A0651-8F84-4D44-8CAF-62225A9EAF38}" type="pres">
      <dgm:prSet presAssocID="{8B19CB2D-CABC-4995-8B2B-0673760E1EC9}" presName="thinLine2b" presStyleLbl="callout" presStyleIdx="12" presStyleCnt="16"/>
      <dgm:spPr/>
    </dgm:pt>
    <dgm:pt modelId="{9B68F23A-B49C-4ABF-9443-F654AE041FCB}" type="pres">
      <dgm:prSet presAssocID="{8B19CB2D-CABC-4995-8B2B-0673760E1EC9}" presName="vertSpace2b" presStyleCnt="0"/>
      <dgm:spPr/>
    </dgm:pt>
    <dgm:pt modelId="{4B1FED5C-B3F8-4621-A288-CD8870AF30B1}" type="pres">
      <dgm:prSet presAssocID="{658FBEA9-A661-4E2F-8D1D-B4674615AD07}" presName="horz2" presStyleCnt="0"/>
      <dgm:spPr/>
    </dgm:pt>
    <dgm:pt modelId="{B278B70E-5028-426E-BD7F-D72AB378B2C4}" type="pres">
      <dgm:prSet presAssocID="{658FBEA9-A661-4E2F-8D1D-B4674615AD07}" presName="horzSpace2" presStyleCnt="0"/>
      <dgm:spPr/>
    </dgm:pt>
    <dgm:pt modelId="{6722D21A-7C75-4ED6-9D8F-021BCB4EB72F}" type="pres">
      <dgm:prSet presAssocID="{658FBEA9-A661-4E2F-8D1D-B4674615AD07}" presName="tx2" presStyleLbl="revTx" presStyleIdx="17" presStyleCnt="20"/>
      <dgm:spPr/>
    </dgm:pt>
    <dgm:pt modelId="{D56BE980-AD70-473D-8BE0-D678416F1A09}" type="pres">
      <dgm:prSet presAssocID="{658FBEA9-A661-4E2F-8D1D-B4674615AD07}" presName="vert2" presStyleCnt="0"/>
      <dgm:spPr/>
    </dgm:pt>
    <dgm:pt modelId="{682E0250-EBE6-458B-918B-A53C251D9B8F}" type="pres">
      <dgm:prSet presAssocID="{658FBEA9-A661-4E2F-8D1D-B4674615AD07}" presName="thinLine2b" presStyleLbl="callout" presStyleIdx="13" presStyleCnt="16"/>
      <dgm:spPr/>
    </dgm:pt>
    <dgm:pt modelId="{241201DC-ABC7-4FE2-B9B6-138878967C56}" type="pres">
      <dgm:prSet presAssocID="{658FBEA9-A661-4E2F-8D1D-B4674615AD07}" presName="vertSpace2b" presStyleCnt="0"/>
      <dgm:spPr/>
    </dgm:pt>
    <dgm:pt modelId="{8A18ADFF-6CEE-4EF6-9DE2-F8E31F337FCA}" type="pres">
      <dgm:prSet presAssocID="{1648D463-1429-4B6B-8F6A-8443E32B6528}" presName="horz2" presStyleCnt="0"/>
      <dgm:spPr/>
    </dgm:pt>
    <dgm:pt modelId="{2F5AB7B0-CC9E-441A-82A7-516260609D27}" type="pres">
      <dgm:prSet presAssocID="{1648D463-1429-4B6B-8F6A-8443E32B6528}" presName="horzSpace2" presStyleCnt="0"/>
      <dgm:spPr/>
    </dgm:pt>
    <dgm:pt modelId="{836EDCF7-C663-40E8-8967-44FC802D4B44}" type="pres">
      <dgm:prSet presAssocID="{1648D463-1429-4B6B-8F6A-8443E32B6528}" presName="tx2" presStyleLbl="revTx" presStyleIdx="18" presStyleCnt="20"/>
      <dgm:spPr/>
    </dgm:pt>
    <dgm:pt modelId="{516F8DC2-7A29-4C46-986C-382B718B2098}" type="pres">
      <dgm:prSet presAssocID="{1648D463-1429-4B6B-8F6A-8443E32B6528}" presName="vert2" presStyleCnt="0"/>
      <dgm:spPr/>
    </dgm:pt>
    <dgm:pt modelId="{B907B22A-6DE2-4B67-AD62-95B52BE088A1}" type="pres">
      <dgm:prSet presAssocID="{1648D463-1429-4B6B-8F6A-8443E32B6528}" presName="thinLine2b" presStyleLbl="callout" presStyleIdx="14" presStyleCnt="16"/>
      <dgm:spPr/>
    </dgm:pt>
    <dgm:pt modelId="{78C7E0A7-F8DA-4D01-8FDB-7FB1B4DBCE63}" type="pres">
      <dgm:prSet presAssocID="{1648D463-1429-4B6B-8F6A-8443E32B6528}" presName="vertSpace2b" presStyleCnt="0"/>
      <dgm:spPr/>
    </dgm:pt>
    <dgm:pt modelId="{10BFED4A-22F1-4D17-939C-BCD0A58FABBB}" type="pres">
      <dgm:prSet presAssocID="{924526AC-AEFC-4037-94AC-2F8D9D0F4E1B}" presName="horz2" presStyleCnt="0"/>
      <dgm:spPr/>
    </dgm:pt>
    <dgm:pt modelId="{E8A10A7C-82A4-49C7-930E-DA3CE719A3FE}" type="pres">
      <dgm:prSet presAssocID="{924526AC-AEFC-4037-94AC-2F8D9D0F4E1B}" presName="horzSpace2" presStyleCnt="0"/>
      <dgm:spPr/>
    </dgm:pt>
    <dgm:pt modelId="{2C8D5A4F-FD28-44AF-BA70-B44D4783A6A3}" type="pres">
      <dgm:prSet presAssocID="{924526AC-AEFC-4037-94AC-2F8D9D0F4E1B}" presName="tx2" presStyleLbl="revTx" presStyleIdx="19" presStyleCnt="20"/>
      <dgm:spPr/>
    </dgm:pt>
    <dgm:pt modelId="{FD3C4060-9D78-43E7-A4B4-A69A16EF8531}" type="pres">
      <dgm:prSet presAssocID="{924526AC-AEFC-4037-94AC-2F8D9D0F4E1B}" presName="vert2" presStyleCnt="0"/>
      <dgm:spPr/>
    </dgm:pt>
    <dgm:pt modelId="{FD4472B2-01B2-448E-90A1-890B862C38C2}" type="pres">
      <dgm:prSet presAssocID="{924526AC-AEFC-4037-94AC-2F8D9D0F4E1B}" presName="thinLine2b" presStyleLbl="callout" presStyleIdx="15" presStyleCnt="16"/>
      <dgm:spPr/>
    </dgm:pt>
    <dgm:pt modelId="{7702CC81-1BCA-43F7-A311-3DE038371D54}" type="pres">
      <dgm:prSet presAssocID="{924526AC-AEFC-4037-94AC-2F8D9D0F4E1B}" presName="vertSpace2b" presStyleCnt="0"/>
      <dgm:spPr/>
    </dgm:pt>
  </dgm:ptLst>
  <dgm:cxnLst>
    <dgm:cxn modelId="{8E54310B-62B5-408B-AEEB-877EDC052011}" type="presOf" srcId="{A8CFD24F-7327-4ED6-B35E-BA8581740F8E}" destId="{8FDC2748-8239-4CCF-85D6-2C349826E62B}" srcOrd="0" destOrd="0" presId="urn:microsoft.com/office/officeart/2008/layout/LinedList"/>
    <dgm:cxn modelId="{93FCB118-D9D2-4795-8468-10AD178905AF}" type="presOf" srcId="{0CC0D61F-257A-4F4A-B58C-8E144C981B9D}" destId="{5FD12C43-F160-4CF7-9C7D-0BA11AAAFB3E}" srcOrd="0" destOrd="0" presId="urn:microsoft.com/office/officeart/2008/layout/LinedList"/>
    <dgm:cxn modelId="{79918322-1139-42CC-A35F-36814F86661B}" type="presOf" srcId="{8B19CB2D-CABC-4995-8B2B-0673760E1EC9}" destId="{2207357E-A318-487C-83DF-5AA147185F7D}" srcOrd="0" destOrd="0" presId="urn:microsoft.com/office/officeart/2008/layout/LinedList"/>
    <dgm:cxn modelId="{8ACF8F23-C072-4450-A760-4271BBC4685A}" type="presOf" srcId="{D9A9A03C-D9BE-4E9C-9958-2DD7719AD853}" destId="{7157DBDE-F84E-400D-B840-130A726C45AD}" srcOrd="0" destOrd="0" presId="urn:microsoft.com/office/officeart/2008/layout/LinedList"/>
    <dgm:cxn modelId="{7BA9E82A-93E8-4A7C-BDB2-A0FF0FB2877A}" type="presOf" srcId="{FFA9F3EB-151A-41E2-BBA2-1B1DE2F45D0A}" destId="{9FABEE5C-5DA1-4E96-9907-B870440C7AB9}" srcOrd="0" destOrd="0" presId="urn:microsoft.com/office/officeart/2008/layout/LinedList"/>
    <dgm:cxn modelId="{2FB62439-CFFA-4671-A89F-247EBE5F9FE7}" type="presOf" srcId="{4C9F88B7-7387-48F4-9C4A-DCC0920A1C81}" destId="{7BB10EE4-DA1F-4FD5-9D01-AE0EEF6799B4}" srcOrd="0" destOrd="0" presId="urn:microsoft.com/office/officeart/2008/layout/LinedList"/>
    <dgm:cxn modelId="{E9BB693D-A26C-4596-A677-3FD51E9B9C40}" type="presOf" srcId="{2BED4CF6-1AD2-40C1-B391-145E73BF4C74}" destId="{2DA1B73F-B059-4986-A3A3-CC07B03A4743}" srcOrd="0" destOrd="0" presId="urn:microsoft.com/office/officeart/2008/layout/LinedList"/>
    <dgm:cxn modelId="{6F4E5367-4DB9-42AA-9E57-25A6F8E9D3D0}" type="presOf" srcId="{34460DE6-9C30-42EA-B248-F4F074517D33}" destId="{B88C5877-A264-4B5F-B3F3-9329BF585B8B}" srcOrd="0" destOrd="0" presId="urn:microsoft.com/office/officeart/2008/layout/LinedList"/>
    <dgm:cxn modelId="{27135448-C246-4E02-B514-7F6F94246373}" srcId="{3D6B87C1-D8CD-4B67-9714-CE20E734DA8D}" destId="{D9A9A03C-D9BE-4E9C-9958-2DD7719AD853}" srcOrd="1" destOrd="0" parTransId="{AA7388FD-B039-4133-9F59-A1217EF5B831}" sibTransId="{006F4FC3-C70D-43C3-A135-BBEE75D68B94}"/>
    <dgm:cxn modelId="{D63A5B4A-013F-4028-BD89-82A287B9D193}" type="presOf" srcId="{3FCA256B-8001-4400-9E67-C17AD7F94434}" destId="{E3063C40-056A-4B00-8F99-2FAD5E78FAFF}" srcOrd="0" destOrd="0" presId="urn:microsoft.com/office/officeart/2008/layout/LinedList"/>
    <dgm:cxn modelId="{107C566C-9874-4BF7-92F7-83D2362B691C}" type="presOf" srcId="{3D6B87C1-D8CD-4B67-9714-CE20E734DA8D}" destId="{30E7FB70-2969-4449-AAE0-2C65212900C2}" srcOrd="0" destOrd="0" presId="urn:microsoft.com/office/officeart/2008/layout/LinedList"/>
    <dgm:cxn modelId="{36D1666E-549C-419E-8F47-216C0F662C41}" srcId="{3D6B87C1-D8CD-4B67-9714-CE20E734DA8D}" destId="{E8815EC5-B938-4AD4-8BDA-93A6F1DAAD6E}" srcOrd="4" destOrd="0" parTransId="{5EE48734-3086-4FF4-96D3-4F01A5D0607D}" sibTransId="{54899F2C-5C4F-4845-A95E-7A40E4B3065A}"/>
    <dgm:cxn modelId="{2C0B354F-8BB9-4471-A4B7-3D29A4461925}" type="presOf" srcId="{658FBEA9-A661-4E2F-8D1D-B4674615AD07}" destId="{6722D21A-7C75-4ED6-9D8F-021BCB4EB72F}" srcOrd="0" destOrd="0" presId="urn:microsoft.com/office/officeart/2008/layout/LinedList"/>
    <dgm:cxn modelId="{CAB4E576-4E76-40B5-BACC-7E1CD4F051D5}" srcId="{1BDAF892-CF90-4987-8410-ECEE74BC0665}" destId="{2BED4CF6-1AD2-40C1-B391-145E73BF4C74}" srcOrd="0" destOrd="0" parTransId="{DD229522-77F8-4319-8E3E-0AA14DD0C6BB}" sibTransId="{13E47F4B-8E29-48D2-93E5-12FB8B77AE48}"/>
    <dgm:cxn modelId="{AB530A7A-0AF7-4568-865B-B702E555C87C}" type="presOf" srcId="{1648D463-1429-4B6B-8F6A-8443E32B6528}" destId="{836EDCF7-C663-40E8-8967-44FC802D4B44}" srcOrd="0" destOrd="0" presId="urn:microsoft.com/office/officeart/2008/layout/LinedList"/>
    <dgm:cxn modelId="{2FEB3F7E-E8FC-484B-B5A8-5C8E6E6C0E58}" srcId="{3D6B87C1-D8CD-4B67-9714-CE20E734DA8D}" destId="{FFA9F3EB-151A-41E2-BBA2-1B1DE2F45D0A}" srcOrd="2" destOrd="0" parTransId="{C20476B2-FB83-43F5-A9E2-DA4239CEB3AC}" sibTransId="{2AF7CAED-0C8D-4EDB-A32B-DEE7B857E654}"/>
    <dgm:cxn modelId="{1A01A586-EC3B-4890-9717-050919286016}" type="presOf" srcId="{C0E57AF4-F3CD-4AE4-A424-CE888AB87BAA}" destId="{A552135E-80EE-445B-BC21-49F808CBD7AF}" srcOrd="0" destOrd="0" presId="urn:microsoft.com/office/officeart/2008/layout/LinedList"/>
    <dgm:cxn modelId="{88C93D8A-BC47-45AF-A6DF-C7F80C188705}" srcId="{FD1EC251-D609-48C8-900F-698D3173A3E8}" destId="{924526AC-AEFC-4037-94AC-2F8D9D0F4E1B}" srcOrd="4" destOrd="0" parTransId="{68E3E089-1D05-42DC-BAEE-34B1B5F7FFFE}" sibTransId="{D7596607-AB3E-4304-9222-D4672E749184}"/>
    <dgm:cxn modelId="{79C4798A-B189-44F8-8B0D-28988F9E9D03}" srcId="{1BDAF892-CF90-4987-8410-ECEE74BC0665}" destId="{1483FD2D-BAC8-4238-87F6-A56A15D22376}" srcOrd="2" destOrd="0" parTransId="{81C913D2-9946-4D5A-A386-ABEE1E056FFC}" sibTransId="{9422426F-1FE3-48FA-BF58-A05DD5581C24}"/>
    <dgm:cxn modelId="{FB50898A-6CC4-4261-A723-F7C5E7770A58}" srcId="{4C9F88B7-7387-48F4-9C4A-DCC0920A1C81}" destId="{3FCA256B-8001-4400-9E67-C17AD7F94434}" srcOrd="2" destOrd="0" parTransId="{A77FA81E-8304-422B-8F88-E45C8C8A88A8}" sibTransId="{3FF078FF-29B9-4CF8-8AD0-9B1449C98EE8}"/>
    <dgm:cxn modelId="{156EBD94-A7AD-4388-964F-E826881EBCFB}" type="presOf" srcId="{FD1EC251-D609-48C8-900F-698D3173A3E8}" destId="{1E3A8975-8C2F-49C8-8DBF-90EC76C8D665}" srcOrd="0" destOrd="0" presId="urn:microsoft.com/office/officeart/2008/layout/LinedList"/>
    <dgm:cxn modelId="{95F71596-3876-4EE1-9F5B-C589B5AEB39A}" srcId="{4C9F88B7-7387-48F4-9C4A-DCC0920A1C81}" destId="{34460DE6-9C30-42EA-B248-F4F074517D33}" srcOrd="1" destOrd="0" parTransId="{FB6EF432-F0D2-4AA4-AAA6-8F81AC99AEC3}" sibTransId="{7A54914C-E83D-497D-B10B-E7D011228205}"/>
    <dgm:cxn modelId="{C4335E98-9746-4607-97AA-C82583FC6348}" type="presOf" srcId="{E8815EC5-B938-4AD4-8BDA-93A6F1DAAD6E}" destId="{285F7D72-5185-4638-9475-5619A61B9468}" srcOrd="0" destOrd="0" presId="urn:microsoft.com/office/officeart/2008/layout/LinedList"/>
    <dgm:cxn modelId="{319CF9A0-C2C2-492D-9F61-4103219714B8}" srcId="{FD1EC251-D609-48C8-900F-698D3173A3E8}" destId="{1648D463-1429-4B6B-8F6A-8443E32B6528}" srcOrd="3" destOrd="0" parTransId="{7ED22B75-0438-488F-B05E-480D206147E4}" sibTransId="{66D8CCC7-8CE9-49CA-8C23-03C60300904A}"/>
    <dgm:cxn modelId="{1355A6A9-0F17-445B-9F38-67E5036613C6}" srcId="{3D6B87C1-D8CD-4B67-9714-CE20E734DA8D}" destId="{A8CFD24F-7327-4ED6-B35E-BA8581740F8E}" srcOrd="3" destOrd="0" parTransId="{9653D744-2DE5-4A72-A992-557AFB98287A}" sibTransId="{FF7F8CA6-8254-4A81-8993-F7E6555BF11C}"/>
    <dgm:cxn modelId="{DBAEB0B3-117F-43E7-A8DB-5E2D187739CF}" srcId="{FD1EC251-D609-48C8-900F-698D3173A3E8}" destId="{8B19CB2D-CABC-4995-8B2B-0673760E1EC9}" srcOrd="1" destOrd="0" parTransId="{D7C223B8-D010-45E0-BAF5-5CD41F09EDC3}" sibTransId="{5141BFBA-4FDA-4E2F-8CA2-9BD8738F8288}"/>
    <dgm:cxn modelId="{6EB3F2B3-D903-4FAD-82C1-389C713D82F1}" type="presOf" srcId="{82C46A2B-EDB8-4FFC-814B-0AC0D520E1C0}" destId="{14684A5A-9813-455A-A028-B0109C102E2C}" srcOrd="0" destOrd="0" presId="urn:microsoft.com/office/officeart/2008/layout/LinedList"/>
    <dgm:cxn modelId="{747496B6-ABEB-449B-B9F4-B3728DC96139}" type="presOf" srcId="{CD243990-CAEF-4EB1-85DD-39B87C49BA2F}" destId="{CB1E3CA7-90EF-4334-8FF1-6F0BF5916992}" srcOrd="0" destOrd="0" presId="urn:microsoft.com/office/officeart/2008/layout/LinedList"/>
    <dgm:cxn modelId="{576258BD-E89B-4483-84FC-9E7D86438C98}" type="presOf" srcId="{924526AC-AEFC-4037-94AC-2F8D9D0F4E1B}" destId="{2C8D5A4F-FD28-44AF-BA70-B44D4783A6A3}" srcOrd="0" destOrd="0" presId="urn:microsoft.com/office/officeart/2008/layout/LinedList"/>
    <dgm:cxn modelId="{D6A459C8-D5C2-422D-A898-9241B5E27E30}" srcId="{4C9F88B7-7387-48F4-9C4A-DCC0920A1C81}" destId="{CD243990-CAEF-4EB1-85DD-39B87C49BA2F}" srcOrd="0" destOrd="0" parTransId="{4F0ED1C2-C745-4475-8AB3-430068DAB74E}" sibTransId="{46F1AAA2-A8BA-4B8A-88AD-AE648C56A766}"/>
    <dgm:cxn modelId="{12BFAACA-E07C-4998-9D1B-35797EB5B864}" srcId="{1BDAF892-CF90-4987-8410-ECEE74BC0665}" destId="{C0E57AF4-F3CD-4AE4-A424-CE888AB87BAA}" srcOrd="1" destOrd="0" parTransId="{DB86EB33-05CC-430B-970C-956F22A9FB13}" sibTransId="{A0D3ED6F-C967-42BA-BF49-7E72F42CEDE2}"/>
    <dgm:cxn modelId="{540257D9-BDCE-456F-819A-D222641FDC4A}" type="presOf" srcId="{1BDAF892-CF90-4987-8410-ECEE74BC0665}" destId="{8C8E24A8-89C3-4E70-A186-113D7DCD826B}" srcOrd="0" destOrd="0" presId="urn:microsoft.com/office/officeart/2008/layout/LinedList"/>
    <dgm:cxn modelId="{2BB5EDDC-595C-4C76-8096-04BB0AE29DB4}" srcId="{1FC8AB26-0E2C-486C-A6AD-4088101E9DAC}" destId="{4C9F88B7-7387-48F4-9C4A-DCC0920A1C81}" srcOrd="2" destOrd="0" parTransId="{67CAE13B-FE04-44D5-9BDA-921108AFE912}" sibTransId="{800B3E58-DD2F-4DC6-B2FE-5F61262296A8}"/>
    <dgm:cxn modelId="{8520E7E0-AA71-4764-9CD3-593830EA358C}" srcId="{3D6B87C1-D8CD-4B67-9714-CE20E734DA8D}" destId="{0CC0D61F-257A-4F4A-B58C-8E144C981B9D}" srcOrd="0" destOrd="0" parTransId="{02F3B81D-1B5C-4E67-BE32-864D3D6A8DD5}" sibTransId="{A4FD8DF9-9DAF-47E7-81BD-FB41BC7001FC}"/>
    <dgm:cxn modelId="{B07144E2-4A8D-4B9E-8610-E328D5BAD593}" type="presOf" srcId="{1483FD2D-BAC8-4238-87F6-A56A15D22376}" destId="{69B8C124-7916-497C-B8CA-BDC3E86CFCB5}" srcOrd="0" destOrd="0" presId="urn:microsoft.com/office/officeart/2008/layout/LinedList"/>
    <dgm:cxn modelId="{BA7FE6EA-0648-4667-90E6-E5B012FCB13F}" type="presOf" srcId="{1FC8AB26-0E2C-486C-A6AD-4088101E9DAC}" destId="{A1F1CD20-3958-45F9-9F3E-A6C1C9B231B1}" srcOrd="0" destOrd="0" presId="urn:microsoft.com/office/officeart/2008/layout/LinedList"/>
    <dgm:cxn modelId="{524DF5F0-03E5-43B1-A52E-A2515E4F6BA4}" srcId="{FD1EC251-D609-48C8-900F-698D3173A3E8}" destId="{82C46A2B-EDB8-4FFC-814B-0AC0D520E1C0}" srcOrd="0" destOrd="0" parTransId="{271FE48A-FFD9-44F3-B1AF-DE6F7F86BEA9}" sibTransId="{07C2844A-0278-47BC-8C71-164E5CC28F6C}"/>
    <dgm:cxn modelId="{8F615CF7-A561-484F-8EB9-9C0A88009A81}" srcId="{1FC8AB26-0E2C-486C-A6AD-4088101E9DAC}" destId="{FD1EC251-D609-48C8-900F-698D3173A3E8}" srcOrd="3" destOrd="0" parTransId="{51F91F05-7476-4370-8538-B33CE120A17D}" sibTransId="{8969132D-FB13-4928-879F-FA8F3138022C}"/>
    <dgm:cxn modelId="{670F19FA-B9D7-4431-AF7A-BF07176E1713}" srcId="{FD1EC251-D609-48C8-900F-698D3173A3E8}" destId="{658FBEA9-A661-4E2F-8D1D-B4674615AD07}" srcOrd="2" destOrd="0" parTransId="{47784E67-6E47-4897-8B30-3C6F8A57A3D0}" sibTransId="{6B359E0A-C2C7-4063-9C23-84CB2E099434}"/>
    <dgm:cxn modelId="{F0E966FB-D5C0-4758-8DBC-912CA07DDBA2}" srcId="{1FC8AB26-0E2C-486C-A6AD-4088101E9DAC}" destId="{1BDAF892-CF90-4987-8410-ECEE74BC0665}" srcOrd="1" destOrd="0" parTransId="{9829B3A6-3C4F-4D3B-835D-F452CF94E7C0}" sibTransId="{99F08882-E7F4-4054-9297-90F98C348461}"/>
    <dgm:cxn modelId="{5E07CDFC-57BC-46A6-8397-F46D19401D3D}" srcId="{1FC8AB26-0E2C-486C-A6AD-4088101E9DAC}" destId="{3D6B87C1-D8CD-4B67-9714-CE20E734DA8D}" srcOrd="0" destOrd="0" parTransId="{5E397656-440A-46CD-8BD4-F68F71B884FB}" sibTransId="{937DF636-BF83-4D10-80D5-CAB982AF29F9}"/>
    <dgm:cxn modelId="{8CBC0829-49B9-48F8-8328-411954A40823}" type="presParOf" srcId="{A1F1CD20-3958-45F9-9F3E-A6C1C9B231B1}" destId="{14E01A26-48F5-424A-AAE0-7EB1231AD458}" srcOrd="0" destOrd="0" presId="urn:microsoft.com/office/officeart/2008/layout/LinedList"/>
    <dgm:cxn modelId="{09400A28-6736-4950-A883-9BAF3EB97721}" type="presParOf" srcId="{A1F1CD20-3958-45F9-9F3E-A6C1C9B231B1}" destId="{64159313-E4F1-42CF-8AB7-666C115B6718}" srcOrd="1" destOrd="0" presId="urn:microsoft.com/office/officeart/2008/layout/LinedList"/>
    <dgm:cxn modelId="{08E6C0A6-55F8-4BD0-A42F-F24EB412397B}" type="presParOf" srcId="{64159313-E4F1-42CF-8AB7-666C115B6718}" destId="{30E7FB70-2969-4449-AAE0-2C65212900C2}" srcOrd="0" destOrd="0" presId="urn:microsoft.com/office/officeart/2008/layout/LinedList"/>
    <dgm:cxn modelId="{27BBA1ED-BD68-495F-8B10-B314CB258F97}" type="presParOf" srcId="{64159313-E4F1-42CF-8AB7-666C115B6718}" destId="{F4266670-0C92-476D-A040-BB5F3F682F45}" srcOrd="1" destOrd="0" presId="urn:microsoft.com/office/officeart/2008/layout/LinedList"/>
    <dgm:cxn modelId="{5ED29E5B-6E92-4255-B14A-0B4177DCCA17}" type="presParOf" srcId="{F4266670-0C92-476D-A040-BB5F3F682F45}" destId="{3D47B31C-8158-4AF1-BE6E-AE397B0F75EB}" srcOrd="0" destOrd="0" presId="urn:microsoft.com/office/officeart/2008/layout/LinedList"/>
    <dgm:cxn modelId="{8A633DE9-784D-4927-A974-CB59C4699E61}" type="presParOf" srcId="{F4266670-0C92-476D-A040-BB5F3F682F45}" destId="{AE9F15E2-2D6E-4957-9EF4-D749E4398271}" srcOrd="1" destOrd="0" presId="urn:microsoft.com/office/officeart/2008/layout/LinedList"/>
    <dgm:cxn modelId="{5C980D15-168F-4AE7-9C64-6677A7BBB9D2}" type="presParOf" srcId="{AE9F15E2-2D6E-4957-9EF4-D749E4398271}" destId="{EA1B5CEB-996C-4FFB-B0A1-93A0C5438649}" srcOrd="0" destOrd="0" presId="urn:microsoft.com/office/officeart/2008/layout/LinedList"/>
    <dgm:cxn modelId="{A84AED5F-C15F-44D7-9E38-C9C1E38AA146}" type="presParOf" srcId="{AE9F15E2-2D6E-4957-9EF4-D749E4398271}" destId="{5FD12C43-F160-4CF7-9C7D-0BA11AAAFB3E}" srcOrd="1" destOrd="0" presId="urn:microsoft.com/office/officeart/2008/layout/LinedList"/>
    <dgm:cxn modelId="{46466E19-F8CE-4113-B4C3-DC9F30259E4C}" type="presParOf" srcId="{AE9F15E2-2D6E-4957-9EF4-D749E4398271}" destId="{B69B5469-5270-493D-AD4F-71D6A5A2C59E}" srcOrd="2" destOrd="0" presId="urn:microsoft.com/office/officeart/2008/layout/LinedList"/>
    <dgm:cxn modelId="{5ED3AE84-697C-4029-96B4-27A848FDBCC5}" type="presParOf" srcId="{F4266670-0C92-476D-A040-BB5F3F682F45}" destId="{0CF09D54-3507-4C18-A5CD-DA8C2E35981B}" srcOrd="2" destOrd="0" presId="urn:microsoft.com/office/officeart/2008/layout/LinedList"/>
    <dgm:cxn modelId="{EAE57FE3-37B2-476B-B711-600E1CC79C98}" type="presParOf" srcId="{F4266670-0C92-476D-A040-BB5F3F682F45}" destId="{E0D51A29-767A-4ADA-99B6-F63815D31EA0}" srcOrd="3" destOrd="0" presId="urn:microsoft.com/office/officeart/2008/layout/LinedList"/>
    <dgm:cxn modelId="{202615BF-285E-4CF7-8FD7-E842E20CFEBC}" type="presParOf" srcId="{F4266670-0C92-476D-A040-BB5F3F682F45}" destId="{85383AF7-220D-490E-B477-E9D084B3C645}" srcOrd="4" destOrd="0" presId="urn:microsoft.com/office/officeart/2008/layout/LinedList"/>
    <dgm:cxn modelId="{6321714E-EA12-4E03-A864-945CF74AE424}" type="presParOf" srcId="{85383AF7-220D-490E-B477-E9D084B3C645}" destId="{1E4C3BE9-D3DE-4425-BD02-850DEEE10FF9}" srcOrd="0" destOrd="0" presId="urn:microsoft.com/office/officeart/2008/layout/LinedList"/>
    <dgm:cxn modelId="{F751A810-E302-480D-A3C8-116E10BB04F9}" type="presParOf" srcId="{85383AF7-220D-490E-B477-E9D084B3C645}" destId="{7157DBDE-F84E-400D-B840-130A726C45AD}" srcOrd="1" destOrd="0" presId="urn:microsoft.com/office/officeart/2008/layout/LinedList"/>
    <dgm:cxn modelId="{F8A45E8F-45A6-48FE-9404-36FFCFB53434}" type="presParOf" srcId="{85383AF7-220D-490E-B477-E9D084B3C645}" destId="{E29D6929-9313-4099-A3EF-648AA43AFDF9}" srcOrd="2" destOrd="0" presId="urn:microsoft.com/office/officeart/2008/layout/LinedList"/>
    <dgm:cxn modelId="{415FA7A2-38CB-4332-AB2A-F01C7E764B5C}" type="presParOf" srcId="{F4266670-0C92-476D-A040-BB5F3F682F45}" destId="{EA7663B2-A1D9-4C60-8BA0-AB660DAAD96C}" srcOrd="5" destOrd="0" presId="urn:microsoft.com/office/officeart/2008/layout/LinedList"/>
    <dgm:cxn modelId="{FB08C433-A6E2-4AAC-A523-558130BA6516}" type="presParOf" srcId="{F4266670-0C92-476D-A040-BB5F3F682F45}" destId="{62978233-3816-4C29-A0BD-B3E2681398F3}" srcOrd="6" destOrd="0" presId="urn:microsoft.com/office/officeart/2008/layout/LinedList"/>
    <dgm:cxn modelId="{26100A08-9FD0-4A8D-A68B-85E88FD99B0D}" type="presParOf" srcId="{F4266670-0C92-476D-A040-BB5F3F682F45}" destId="{FA785D8F-2970-425F-B176-7815FC98EA72}" srcOrd="7" destOrd="0" presId="urn:microsoft.com/office/officeart/2008/layout/LinedList"/>
    <dgm:cxn modelId="{54EAF2AC-DCF1-4C7E-8069-010BCF68ACE0}" type="presParOf" srcId="{FA785D8F-2970-425F-B176-7815FC98EA72}" destId="{0C908681-112D-4FD1-9681-EE6B749ED574}" srcOrd="0" destOrd="0" presId="urn:microsoft.com/office/officeart/2008/layout/LinedList"/>
    <dgm:cxn modelId="{C75725B7-0BCE-4C14-AD79-211A38E37C2C}" type="presParOf" srcId="{FA785D8F-2970-425F-B176-7815FC98EA72}" destId="{9FABEE5C-5DA1-4E96-9907-B870440C7AB9}" srcOrd="1" destOrd="0" presId="urn:microsoft.com/office/officeart/2008/layout/LinedList"/>
    <dgm:cxn modelId="{02E947B9-772B-42B6-9786-96D34FE621B8}" type="presParOf" srcId="{FA785D8F-2970-425F-B176-7815FC98EA72}" destId="{75829B1B-F623-4E73-94C0-BD95B291EA7B}" srcOrd="2" destOrd="0" presId="urn:microsoft.com/office/officeart/2008/layout/LinedList"/>
    <dgm:cxn modelId="{C0514A7C-2E63-41D5-9D43-6CCE352557F6}" type="presParOf" srcId="{F4266670-0C92-476D-A040-BB5F3F682F45}" destId="{7191C2C2-9770-4AEB-ADA8-8C023DE04E6C}" srcOrd="8" destOrd="0" presId="urn:microsoft.com/office/officeart/2008/layout/LinedList"/>
    <dgm:cxn modelId="{9FF66136-BBDB-4FE6-8DBF-6DCF56F77163}" type="presParOf" srcId="{F4266670-0C92-476D-A040-BB5F3F682F45}" destId="{87735A21-EE70-4C03-8D50-547F219CDF62}" srcOrd="9" destOrd="0" presId="urn:microsoft.com/office/officeart/2008/layout/LinedList"/>
    <dgm:cxn modelId="{299C7DD5-06C2-4983-A9DD-8EE4F1C3EEA5}" type="presParOf" srcId="{F4266670-0C92-476D-A040-BB5F3F682F45}" destId="{93802A4A-9FEA-4558-A948-1B03D9655958}" srcOrd="10" destOrd="0" presId="urn:microsoft.com/office/officeart/2008/layout/LinedList"/>
    <dgm:cxn modelId="{607B4C11-D83C-467A-B076-0E298C8A1C24}" type="presParOf" srcId="{93802A4A-9FEA-4558-A948-1B03D9655958}" destId="{E8768804-5533-4445-989E-C3F8C946D805}" srcOrd="0" destOrd="0" presId="urn:microsoft.com/office/officeart/2008/layout/LinedList"/>
    <dgm:cxn modelId="{60EE1FFA-5A72-4C3F-9CF2-6A0B2DEC2950}" type="presParOf" srcId="{93802A4A-9FEA-4558-A948-1B03D9655958}" destId="{8FDC2748-8239-4CCF-85D6-2C349826E62B}" srcOrd="1" destOrd="0" presId="urn:microsoft.com/office/officeart/2008/layout/LinedList"/>
    <dgm:cxn modelId="{19024126-8913-46BA-9580-6B80CC04047A}" type="presParOf" srcId="{93802A4A-9FEA-4558-A948-1B03D9655958}" destId="{6CC2593A-41A4-4499-80F1-EF1F11512904}" srcOrd="2" destOrd="0" presId="urn:microsoft.com/office/officeart/2008/layout/LinedList"/>
    <dgm:cxn modelId="{2F5D93A7-1D4E-4CFB-886E-762C6686A5AF}" type="presParOf" srcId="{F4266670-0C92-476D-A040-BB5F3F682F45}" destId="{B0C647C7-DCEB-4595-A2A1-C5030ABBA166}" srcOrd="11" destOrd="0" presId="urn:microsoft.com/office/officeart/2008/layout/LinedList"/>
    <dgm:cxn modelId="{D05CF407-4307-42FF-87A1-474FC4FE55B7}" type="presParOf" srcId="{F4266670-0C92-476D-A040-BB5F3F682F45}" destId="{C5E3D862-35C1-4A29-9744-1E37D36542BC}" srcOrd="12" destOrd="0" presId="urn:microsoft.com/office/officeart/2008/layout/LinedList"/>
    <dgm:cxn modelId="{030E0C26-A893-4D9C-88B9-30C02743B563}" type="presParOf" srcId="{F4266670-0C92-476D-A040-BB5F3F682F45}" destId="{92A2E29A-8E96-4F52-8D60-3B2E9064BB66}" srcOrd="13" destOrd="0" presId="urn:microsoft.com/office/officeart/2008/layout/LinedList"/>
    <dgm:cxn modelId="{E261C082-FB24-40F6-BA78-C6E8798FC5C6}" type="presParOf" srcId="{92A2E29A-8E96-4F52-8D60-3B2E9064BB66}" destId="{432143FC-B6E1-4FB4-B497-44D133CC87D3}" srcOrd="0" destOrd="0" presId="urn:microsoft.com/office/officeart/2008/layout/LinedList"/>
    <dgm:cxn modelId="{3867E7BD-79F7-4253-B1F0-F9C4527643D3}" type="presParOf" srcId="{92A2E29A-8E96-4F52-8D60-3B2E9064BB66}" destId="{285F7D72-5185-4638-9475-5619A61B9468}" srcOrd="1" destOrd="0" presId="urn:microsoft.com/office/officeart/2008/layout/LinedList"/>
    <dgm:cxn modelId="{5F750544-3D7B-4308-901C-F21D42E4FE3E}" type="presParOf" srcId="{92A2E29A-8E96-4F52-8D60-3B2E9064BB66}" destId="{D36836CC-F7D9-46A0-AA21-A92C130C8F18}" srcOrd="2" destOrd="0" presId="urn:microsoft.com/office/officeart/2008/layout/LinedList"/>
    <dgm:cxn modelId="{76534159-AB5F-4437-9F91-215D54D5BF3D}" type="presParOf" srcId="{F4266670-0C92-476D-A040-BB5F3F682F45}" destId="{61F64163-A2D3-4C1B-ADE5-2AF0A0A4D6DC}" srcOrd="14" destOrd="0" presId="urn:microsoft.com/office/officeart/2008/layout/LinedList"/>
    <dgm:cxn modelId="{984FA99F-DE63-46CE-8D5A-38DEE774AD9E}" type="presParOf" srcId="{F4266670-0C92-476D-A040-BB5F3F682F45}" destId="{20AAF86D-7C37-4C03-A665-EB91A7750166}" srcOrd="15" destOrd="0" presId="urn:microsoft.com/office/officeart/2008/layout/LinedList"/>
    <dgm:cxn modelId="{77EF06D8-97D0-4381-969A-6B62855FF332}" type="presParOf" srcId="{A1F1CD20-3958-45F9-9F3E-A6C1C9B231B1}" destId="{A2154E91-9061-45A9-9482-7394397A5D8D}" srcOrd="2" destOrd="0" presId="urn:microsoft.com/office/officeart/2008/layout/LinedList"/>
    <dgm:cxn modelId="{56F6A5F1-5378-48AE-99DA-C37BC34FC1CF}" type="presParOf" srcId="{A1F1CD20-3958-45F9-9F3E-A6C1C9B231B1}" destId="{82F71618-E3D9-4BBF-BDB6-1AD65977F17B}" srcOrd="3" destOrd="0" presId="urn:microsoft.com/office/officeart/2008/layout/LinedList"/>
    <dgm:cxn modelId="{79418F12-DF76-485D-8211-318580EE5D23}" type="presParOf" srcId="{82F71618-E3D9-4BBF-BDB6-1AD65977F17B}" destId="{8C8E24A8-89C3-4E70-A186-113D7DCD826B}" srcOrd="0" destOrd="0" presId="urn:microsoft.com/office/officeart/2008/layout/LinedList"/>
    <dgm:cxn modelId="{571695CB-FF06-4C0E-BB71-67982FCAD3C2}" type="presParOf" srcId="{82F71618-E3D9-4BBF-BDB6-1AD65977F17B}" destId="{4C3E967C-ACA8-42D1-806C-555855D01EF8}" srcOrd="1" destOrd="0" presId="urn:microsoft.com/office/officeart/2008/layout/LinedList"/>
    <dgm:cxn modelId="{B045A2F3-7BE0-4A3E-9C38-63DBCEBEB7B6}" type="presParOf" srcId="{4C3E967C-ACA8-42D1-806C-555855D01EF8}" destId="{4D4AA9F1-3892-4F02-9A70-4BF538AC8E4C}" srcOrd="0" destOrd="0" presId="urn:microsoft.com/office/officeart/2008/layout/LinedList"/>
    <dgm:cxn modelId="{EF5EAA64-E368-47FD-8F58-60E4028E0CE6}" type="presParOf" srcId="{4C3E967C-ACA8-42D1-806C-555855D01EF8}" destId="{553A7473-B443-47BB-BA1F-DFCE17E02880}" srcOrd="1" destOrd="0" presId="urn:microsoft.com/office/officeart/2008/layout/LinedList"/>
    <dgm:cxn modelId="{F4100B04-655C-4908-A833-F69C5E59A042}" type="presParOf" srcId="{553A7473-B443-47BB-BA1F-DFCE17E02880}" destId="{3DD5DFE8-FD5F-4228-A54B-EA77A05D3250}" srcOrd="0" destOrd="0" presId="urn:microsoft.com/office/officeart/2008/layout/LinedList"/>
    <dgm:cxn modelId="{DEDBFCF8-E079-4B56-997E-888B48616CE2}" type="presParOf" srcId="{553A7473-B443-47BB-BA1F-DFCE17E02880}" destId="{2DA1B73F-B059-4986-A3A3-CC07B03A4743}" srcOrd="1" destOrd="0" presId="urn:microsoft.com/office/officeart/2008/layout/LinedList"/>
    <dgm:cxn modelId="{BE7A1C5E-B223-4600-84D0-068795FC05EE}" type="presParOf" srcId="{553A7473-B443-47BB-BA1F-DFCE17E02880}" destId="{C5C68A81-7010-4CF1-99B6-8885E5AD51B3}" srcOrd="2" destOrd="0" presId="urn:microsoft.com/office/officeart/2008/layout/LinedList"/>
    <dgm:cxn modelId="{12351EA4-C349-4A74-A96C-C2FAC084E585}" type="presParOf" srcId="{4C3E967C-ACA8-42D1-806C-555855D01EF8}" destId="{DA4CF4FC-09A5-4D0D-B8E5-2FB7CB7F8020}" srcOrd="2" destOrd="0" presId="urn:microsoft.com/office/officeart/2008/layout/LinedList"/>
    <dgm:cxn modelId="{2E92F840-4186-4C25-B47C-D6746F45FE25}" type="presParOf" srcId="{4C3E967C-ACA8-42D1-806C-555855D01EF8}" destId="{3A66C785-54E0-40E9-90F1-985E397247FC}" srcOrd="3" destOrd="0" presId="urn:microsoft.com/office/officeart/2008/layout/LinedList"/>
    <dgm:cxn modelId="{58E7C3D1-97A8-4487-A018-00AC2465AF81}" type="presParOf" srcId="{4C3E967C-ACA8-42D1-806C-555855D01EF8}" destId="{732AC021-0358-42F5-8992-F14363E8904E}" srcOrd="4" destOrd="0" presId="urn:microsoft.com/office/officeart/2008/layout/LinedList"/>
    <dgm:cxn modelId="{FE9BB26F-D6D5-48D9-9625-67772DA3E686}" type="presParOf" srcId="{732AC021-0358-42F5-8992-F14363E8904E}" destId="{0C7224BB-6B0E-4AFE-986B-C6AFE7CDE50A}" srcOrd="0" destOrd="0" presId="urn:microsoft.com/office/officeart/2008/layout/LinedList"/>
    <dgm:cxn modelId="{8F048098-16AC-43B2-B708-8E8044F8E039}" type="presParOf" srcId="{732AC021-0358-42F5-8992-F14363E8904E}" destId="{A552135E-80EE-445B-BC21-49F808CBD7AF}" srcOrd="1" destOrd="0" presId="urn:microsoft.com/office/officeart/2008/layout/LinedList"/>
    <dgm:cxn modelId="{04A9D30B-63F2-4C6E-B41F-C194FB683492}" type="presParOf" srcId="{732AC021-0358-42F5-8992-F14363E8904E}" destId="{8E750C34-5E75-43AE-82B4-49F3F9490B64}" srcOrd="2" destOrd="0" presId="urn:microsoft.com/office/officeart/2008/layout/LinedList"/>
    <dgm:cxn modelId="{72ADBDF2-52C3-4721-BD85-8A1160AE5CA1}" type="presParOf" srcId="{4C3E967C-ACA8-42D1-806C-555855D01EF8}" destId="{59BE4F5F-7EAA-4BFB-8C95-C610732ABEE8}" srcOrd="5" destOrd="0" presId="urn:microsoft.com/office/officeart/2008/layout/LinedList"/>
    <dgm:cxn modelId="{C65B2E2A-3EC6-43D1-B571-5DD7CBCABE75}" type="presParOf" srcId="{4C3E967C-ACA8-42D1-806C-555855D01EF8}" destId="{6DEA3D26-97EA-4C6B-A498-23827FC6CF42}" srcOrd="6" destOrd="0" presId="urn:microsoft.com/office/officeart/2008/layout/LinedList"/>
    <dgm:cxn modelId="{9E433797-E26B-4BD1-A372-ADEC738A3E52}" type="presParOf" srcId="{4C3E967C-ACA8-42D1-806C-555855D01EF8}" destId="{7EECD946-0596-464C-86B0-6E7ED7D0CFDD}" srcOrd="7" destOrd="0" presId="urn:microsoft.com/office/officeart/2008/layout/LinedList"/>
    <dgm:cxn modelId="{C1C5B6D2-8267-49B0-B78F-91F4A4FEE51A}" type="presParOf" srcId="{7EECD946-0596-464C-86B0-6E7ED7D0CFDD}" destId="{B6493923-6074-482D-88A0-332314029808}" srcOrd="0" destOrd="0" presId="urn:microsoft.com/office/officeart/2008/layout/LinedList"/>
    <dgm:cxn modelId="{03A1734B-81DB-4787-A5D9-AC7C36316DC1}" type="presParOf" srcId="{7EECD946-0596-464C-86B0-6E7ED7D0CFDD}" destId="{69B8C124-7916-497C-B8CA-BDC3E86CFCB5}" srcOrd="1" destOrd="0" presId="urn:microsoft.com/office/officeart/2008/layout/LinedList"/>
    <dgm:cxn modelId="{19376073-9B87-48EA-9F88-BC5001984E85}" type="presParOf" srcId="{7EECD946-0596-464C-86B0-6E7ED7D0CFDD}" destId="{B1EFC447-CC9D-4165-9CB0-101753068623}" srcOrd="2" destOrd="0" presId="urn:microsoft.com/office/officeart/2008/layout/LinedList"/>
    <dgm:cxn modelId="{1365257F-F1D1-47FE-802F-960372945025}" type="presParOf" srcId="{4C3E967C-ACA8-42D1-806C-555855D01EF8}" destId="{56980451-1A12-43ED-A0A0-4C1652167A06}" srcOrd="8" destOrd="0" presId="urn:microsoft.com/office/officeart/2008/layout/LinedList"/>
    <dgm:cxn modelId="{422ABFFE-125C-4916-895C-DBB2B4EAF7E3}" type="presParOf" srcId="{4C3E967C-ACA8-42D1-806C-555855D01EF8}" destId="{ACCC31C5-0DFD-40A4-89C0-86D008FE286D}" srcOrd="9" destOrd="0" presId="urn:microsoft.com/office/officeart/2008/layout/LinedList"/>
    <dgm:cxn modelId="{6154B370-EF72-475E-B966-8F330DB0A937}" type="presParOf" srcId="{A1F1CD20-3958-45F9-9F3E-A6C1C9B231B1}" destId="{70963F14-790B-45E3-8925-0D6DAF16D23B}" srcOrd="4" destOrd="0" presId="urn:microsoft.com/office/officeart/2008/layout/LinedList"/>
    <dgm:cxn modelId="{A4FD7E4E-37AA-4418-87B3-2090A29D12A6}" type="presParOf" srcId="{A1F1CD20-3958-45F9-9F3E-A6C1C9B231B1}" destId="{05691129-C246-4051-9EAC-64B75DEDA2EA}" srcOrd="5" destOrd="0" presId="urn:microsoft.com/office/officeart/2008/layout/LinedList"/>
    <dgm:cxn modelId="{3F00FB15-3567-4D04-9B31-88C431153E2C}" type="presParOf" srcId="{05691129-C246-4051-9EAC-64B75DEDA2EA}" destId="{7BB10EE4-DA1F-4FD5-9D01-AE0EEF6799B4}" srcOrd="0" destOrd="0" presId="urn:microsoft.com/office/officeart/2008/layout/LinedList"/>
    <dgm:cxn modelId="{7A2320F9-1A8F-4BBC-99BE-4F5E88D56A20}" type="presParOf" srcId="{05691129-C246-4051-9EAC-64B75DEDA2EA}" destId="{0E1D1A3F-3211-495D-9FEA-BE957BF94A68}" srcOrd="1" destOrd="0" presId="urn:microsoft.com/office/officeart/2008/layout/LinedList"/>
    <dgm:cxn modelId="{0BF11516-1E7C-4025-BF3B-3A5A527AA55D}" type="presParOf" srcId="{0E1D1A3F-3211-495D-9FEA-BE957BF94A68}" destId="{23EB3422-4C05-4707-8A19-50FEA25C340F}" srcOrd="0" destOrd="0" presId="urn:microsoft.com/office/officeart/2008/layout/LinedList"/>
    <dgm:cxn modelId="{8DA5FFF3-A1B3-4055-9BA3-F1F50280F538}" type="presParOf" srcId="{0E1D1A3F-3211-495D-9FEA-BE957BF94A68}" destId="{7CD784D1-51E4-47C0-A9B1-FA78FA499413}" srcOrd="1" destOrd="0" presId="urn:microsoft.com/office/officeart/2008/layout/LinedList"/>
    <dgm:cxn modelId="{B9D3EFF0-C9FE-46FF-BAF3-4EFECE9F0FD4}" type="presParOf" srcId="{7CD784D1-51E4-47C0-A9B1-FA78FA499413}" destId="{861899C3-F407-48F1-BA82-30EAB767BAC2}" srcOrd="0" destOrd="0" presId="urn:microsoft.com/office/officeart/2008/layout/LinedList"/>
    <dgm:cxn modelId="{08D993AA-3063-40E7-9C27-FF13A7CB721C}" type="presParOf" srcId="{7CD784D1-51E4-47C0-A9B1-FA78FA499413}" destId="{CB1E3CA7-90EF-4334-8FF1-6F0BF5916992}" srcOrd="1" destOrd="0" presId="urn:microsoft.com/office/officeart/2008/layout/LinedList"/>
    <dgm:cxn modelId="{1EBFC0D9-AFEA-4C23-84A1-9AEDA9C2D1BB}" type="presParOf" srcId="{7CD784D1-51E4-47C0-A9B1-FA78FA499413}" destId="{78DC2291-58E2-4E34-9686-3E8A4A689EC6}" srcOrd="2" destOrd="0" presId="urn:microsoft.com/office/officeart/2008/layout/LinedList"/>
    <dgm:cxn modelId="{AB27A2E4-555B-4A00-8B6C-0A87CF6E36C4}" type="presParOf" srcId="{0E1D1A3F-3211-495D-9FEA-BE957BF94A68}" destId="{4705D2C3-E66E-4B35-AF7A-AAF5F4EAF9F6}" srcOrd="2" destOrd="0" presId="urn:microsoft.com/office/officeart/2008/layout/LinedList"/>
    <dgm:cxn modelId="{EFF11459-B372-4035-967D-A49D5F935ADC}" type="presParOf" srcId="{0E1D1A3F-3211-495D-9FEA-BE957BF94A68}" destId="{2BCEEAA4-9724-44F7-B345-3F732D27CBD9}" srcOrd="3" destOrd="0" presId="urn:microsoft.com/office/officeart/2008/layout/LinedList"/>
    <dgm:cxn modelId="{6C54ABDA-4711-4A4D-B2FD-F1FB5C7B1FA4}" type="presParOf" srcId="{0E1D1A3F-3211-495D-9FEA-BE957BF94A68}" destId="{761C4272-27ED-45BA-A9CA-E6774B00F18D}" srcOrd="4" destOrd="0" presId="urn:microsoft.com/office/officeart/2008/layout/LinedList"/>
    <dgm:cxn modelId="{0DE0512E-71F0-40F9-AD3A-0E4DF8899835}" type="presParOf" srcId="{761C4272-27ED-45BA-A9CA-E6774B00F18D}" destId="{A1FEFDA2-C8B5-47C0-BAC5-A757E5DEAE4A}" srcOrd="0" destOrd="0" presId="urn:microsoft.com/office/officeart/2008/layout/LinedList"/>
    <dgm:cxn modelId="{1FF0139E-7C9F-46F2-B2DB-35B5A6B7B81B}" type="presParOf" srcId="{761C4272-27ED-45BA-A9CA-E6774B00F18D}" destId="{B88C5877-A264-4B5F-B3F3-9329BF585B8B}" srcOrd="1" destOrd="0" presId="urn:microsoft.com/office/officeart/2008/layout/LinedList"/>
    <dgm:cxn modelId="{7BE621FA-990A-488C-93A2-9260282E45C4}" type="presParOf" srcId="{761C4272-27ED-45BA-A9CA-E6774B00F18D}" destId="{5DECE676-C47C-4255-A1D7-6A3165742ADA}" srcOrd="2" destOrd="0" presId="urn:microsoft.com/office/officeart/2008/layout/LinedList"/>
    <dgm:cxn modelId="{34AA212B-5480-4536-87F7-98B5CB11D297}" type="presParOf" srcId="{0E1D1A3F-3211-495D-9FEA-BE957BF94A68}" destId="{C269C924-2A3F-4915-84D1-D71209621F98}" srcOrd="5" destOrd="0" presId="urn:microsoft.com/office/officeart/2008/layout/LinedList"/>
    <dgm:cxn modelId="{A103A8CB-14D5-49AD-BDEC-AC545C252E7A}" type="presParOf" srcId="{0E1D1A3F-3211-495D-9FEA-BE957BF94A68}" destId="{E106A09E-1019-4703-AD0C-C5A841D11D80}" srcOrd="6" destOrd="0" presId="urn:microsoft.com/office/officeart/2008/layout/LinedList"/>
    <dgm:cxn modelId="{1A658190-D336-4BC4-AFD6-DCF97573F0A2}" type="presParOf" srcId="{0E1D1A3F-3211-495D-9FEA-BE957BF94A68}" destId="{E1FB295D-3F25-4C3C-B651-82D73F3A14DC}" srcOrd="7" destOrd="0" presId="urn:microsoft.com/office/officeart/2008/layout/LinedList"/>
    <dgm:cxn modelId="{A25AEBE5-0FA1-4D7F-A412-5424A18F04EC}" type="presParOf" srcId="{E1FB295D-3F25-4C3C-B651-82D73F3A14DC}" destId="{5AAB6B63-9196-4F73-8C02-DE148DAD6F4C}" srcOrd="0" destOrd="0" presId="urn:microsoft.com/office/officeart/2008/layout/LinedList"/>
    <dgm:cxn modelId="{264E1185-DA39-4E29-97FE-A03E09B9547B}" type="presParOf" srcId="{E1FB295D-3F25-4C3C-B651-82D73F3A14DC}" destId="{E3063C40-056A-4B00-8F99-2FAD5E78FAFF}" srcOrd="1" destOrd="0" presId="urn:microsoft.com/office/officeart/2008/layout/LinedList"/>
    <dgm:cxn modelId="{BF5A44B3-FDE1-4E4F-93FE-1BBFCB4221BE}" type="presParOf" srcId="{E1FB295D-3F25-4C3C-B651-82D73F3A14DC}" destId="{8C7D0A3B-F1D6-4C64-ACC5-7827EBD087BE}" srcOrd="2" destOrd="0" presId="urn:microsoft.com/office/officeart/2008/layout/LinedList"/>
    <dgm:cxn modelId="{57F8B30A-8974-4B4C-9B5B-D78259579C58}" type="presParOf" srcId="{0E1D1A3F-3211-495D-9FEA-BE957BF94A68}" destId="{7B486017-F4E0-41BC-8608-E2A143AAFD6A}" srcOrd="8" destOrd="0" presId="urn:microsoft.com/office/officeart/2008/layout/LinedList"/>
    <dgm:cxn modelId="{5BD8E746-E216-488F-B6BA-3809E5E6DEA7}" type="presParOf" srcId="{0E1D1A3F-3211-495D-9FEA-BE957BF94A68}" destId="{FB5FDEF6-F07C-42F9-A318-ECDF78BC06BD}" srcOrd="9" destOrd="0" presId="urn:microsoft.com/office/officeart/2008/layout/LinedList"/>
    <dgm:cxn modelId="{B0E5AD01-F760-49E2-94B7-F938A98C3872}" type="presParOf" srcId="{A1F1CD20-3958-45F9-9F3E-A6C1C9B231B1}" destId="{9C3019C4-E0FC-4914-A236-72B50AEC3134}" srcOrd="6" destOrd="0" presId="urn:microsoft.com/office/officeart/2008/layout/LinedList"/>
    <dgm:cxn modelId="{2C1687E2-60D2-4B7B-987F-BA5EB52156AC}" type="presParOf" srcId="{A1F1CD20-3958-45F9-9F3E-A6C1C9B231B1}" destId="{016F6C2C-ED14-4636-BEB3-128D40761FD3}" srcOrd="7" destOrd="0" presId="urn:microsoft.com/office/officeart/2008/layout/LinedList"/>
    <dgm:cxn modelId="{804FE552-F3D6-477A-8F56-6B61019874F5}" type="presParOf" srcId="{016F6C2C-ED14-4636-BEB3-128D40761FD3}" destId="{1E3A8975-8C2F-49C8-8DBF-90EC76C8D665}" srcOrd="0" destOrd="0" presId="urn:microsoft.com/office/officeart/2008/layout/LinedList"/>
    <dgm:cxn modelId="{4D2BC949-91C8-4D68-9309-D744AC5B3BD6}" type="presParOf" srcId="{016F6C2C-ED14-4636-BEB3-128D40761FD3}" destId="{5693ECE3-16AF-4BC0-AAA1-93D74A701ADE}" srcOrd="1" destOrd="0" presId="urn:microsoft.com/office/officeart/2008/layout/LinedList"/>
    <dgm:cxn modelId="{7C561CFF-6838-4CDC-A64B-0309D12F462C}" type="presParOf" srcId="{5693ECE3-16AF-4BC0-AAA1-93D74A701ADE}" destId="{6E5A55CD-D872-4B59-B5F9-92663799C2D9}" srcOrd="0" destOrd="0" presId="urn:microsoft.com/office/officeart/2008/layout/LinedList"/>
    <dgm:cxn modelId="{351C30D9-D042-493F-809A-A9231CA7D818}" type="presParOf" srcId="{5693ECE3-16AF-4BC0-AAA1-93D74A701ADE}" destId="{C1A372CC-178F-4867-A383-A22AC92C2E63}" srcOrd="1" destOrd="0" presId="urn:microsoft.com/office/officeart/2008/layout/LinedList"/>
    <dgm:cxn modelId="{3D53A819-8188-4FC5-8C6C-DD9231F378CE}" type="presParOf" srcId="{C1A372CC-178F-4867-A383-A22AC92C2E63}" destId="{D5C91AFF-39E4-439A-BF0A-35F9E4980718}" srcOrd="0" destOrd="0" presId="urn:microsoft.com/office/officeart/2008/layout/LinedList"/>
    <dgm:cxn modelId="{A78D59ED-C5BE-4EF3-979A-1EA076FBF267}" type="presParOf" srcId="{C1A372CC-178F-4867-A383-A22AC92C2E63}" destId="{14684A5A-9813-455A-A028-B0109C102E2C}" srcOrd="1" destOrd="0" presId="urn:microsoft.com/office/officeart/2008/layout/LinedList"/>
    <dgm:cxn modelId="{993BB603-D4F6-4E6B-AD70-A85C1B1D608B}" type="presParOf" srcId="{C1A372CC-178F-4867-A383-A22AC92C2E63}" destId="{CF3A9A5C-877B-43E0-BADA-C76B1721A46C}" srcOrd="2" destOrd="0" presId="urn:microsoft.com/office/officeart/2008/layout/LinedList"/>
    <dgm:cxn modelId="{51930A16-B6FE-4A0E-A019-DE095FEB016D}" type="presParOf" srcId="{5693ECE3-16AF-4BC0-AAA1-93D74A701ADE}" destId="{1DFB8606-6A9C-4181-97D7-0AB2856E9FDF}" srcOrd="2" destOrd="0" presId="urn:microsoft.com/office/officeart/2008/layout/LinedList"/>
    <dgm:cxn modelId="{1BFB71FE-10B0-4473-AFE4-483D4759A1F7}" type="presParOf" srcId="{5693ECE3-16AF-4BC0-AAA1-93D74A701ADE}" destId="{06B5A635-AD64-4BB0-A19B-3FCBD6A93BF3}" srcOrd="3" destOrd="0" presId="urn:microsoft.com/office/officeart/2008/layout/LinedList"/>
    <dgm:cxn modelId="{5B5A4768-9A58-4D7B-9AEF-BF3BE7538901}" type="presParOf" srcId="{5693ECE3-16AF-4BC0-AAA1-93D74A701ADE}" destId="{23088D1C-0712-4844-84D2-24693ECA152D}" srcOrd="4" destOrd="0" presId="urn:microsoft.com/office/officeart/2008/layout/LinedList"/>
    <dgm:cxn modelId="{4079C00F-1D5F-46E6-AB75-EEC03AE725CE}" type="presParOf" srcId="{23088D1C-0712-4844-84D2-24693ECA152D}" destId="{0E4C5946-7BD7-49C6-8A62-3A6D293C11C6}" srcOrd="0" destOrd="0" presId="urn:microsoft.com/office/officeart/2008/layout/LinedList"/>
    <dgm:cxn modelId="{7D6ED626-418D-45A1-906A-5673BC657486}" type="presParOf" srcId="{23088D1C-0712-4844-84D2-24693ECA152D}" destId="{2207357E-A318-487C-83DF-5AA147185F7D}" srcOrd="1" destOrd="0" presId="urn:microsoft.com/office/officeart/2008/layout/LinedList"/>
    <dgm:cxn modelId="{6D4D22E7-F757-4961-BC4F-2F95E8DAEBE2}" type="presParOf" srcId="{23088D1C-0712-4844-84D2-24693ECA152D}" destId="{DEA5548E-75BE-450F-B089-A04C2F6DCC52}" srcOrd="2" destOrd="0" presId="urn:microsoft.com/office/officeart/2008/layout/LinedList"/>
    <dgm:cxn modelId="{B63EDAC9-5583-48F3-B6A3-88A6E80A7136}" type="presParOf" srcId="{5693ECE3-16AF-4BC0-AAA1-93D74A701ADE}" destId="{BE2A0651-8F84-4D44-8CAF-62225A9EAF38}" srcOrd="5" destOrd="0" presId="urn:microsoft.com/office/officeart/2008/layout/LinedList"/>
    <dgm:cxn modelId="{C5515265-629C-4493-B096-377859126DDC}" type="presParOf" srcId="{5693ECE3-16AF-4BC0-AAA1-93D74A701ADE}" destId="{9B68F23A-B49C-4ABF-9443-F654AE041FCB}" srcOrd="6" destOrd="0" presId="urn:microsoft.com/office/officeart/2008/layout/LinedList"/>
    <dgm:cxn modelId="{799B99D1-44FD-4295-8AB3-612540136375}" type="presParOf" srcId="{5693ECE3-16AF-4BC0-AAA1-93D74A701ADE}" destId="{4B1FED5C-B3F8-4621-A288-CD8870AF30B1}" srcOrd="7" destOrd="0" presId="urn:microsoft.com/office/officeart/2008/layout/LinedList"/>
    <dgm:cxn modelId="{181D0A88-98C3-450A-B5F3-436D0816250E}" type="presParOf" srcId="{4B1FED5C-B3F8-4621-A288-CD8870AF30B1}" destId="{B278B70E-5028-426E-BD7F-D72AB378B2C4}" srcOrd="0" destOrd="0" presId="urn:microsoft.com/office/officeart/2008/layout/LinedList"/>
    <dgm:cxn modelId="{4947C462-F999-4577-8C9A-317366D59E0E}" type="presParOf" srcId="{4B1FED5C-B3F8-4621-A288-CD8870AF30B1}" destId="{6722D21A-7C75-4ED6-9D8F-021BCB4EB72F}" srcOrd="1" destOrd="0" presId="urn:microsoft.com/office/officeart/2008/layout/LinedList"/>
    <dgm:cxn modelId="{72BF3697-5552-43E8-B2AA-8C35F5F08A64}" type="presParOf" srcId="{4B1FED5C-B3F8-4621-A288-CD8870AF30B1}" destId="{D56BE980-AD70-473D-8BE0-D678416F1A09}" srcOrd="2" destOrd="0" presId="urn:microsoft.com/office/officeart/2008/layout/LinedList"/>
    <dgm:cxn modelId="{F9C67B66-FF97-4773-B6FA-A391C6B76B0E}" type="presParOf" srcId="{5693ECE3-16AF-4BC0-AAA1-93D74A701ADE}" destId="{682E0250-EBE6-458B-918B-A53C251D9B8F}" srcOrd="8" destOrd="0" presId="urn:microsoft.com/office/officeart/2008/layout/LinedList"/>
    <dgm:cxn modelId="{4789FE7C-88B4-4AA9-9D18-94488961EF54}" type="presParOf" srcId="{5693ECE3-16AF-4BC0-AAA1-93D74A701ADE}" destId="{241201DC-ABC7-4FE2-B9B6-138878967C56}" srcOrd="9" destOrd="0" presId="urn:microsoft.com/office/officeart/2008/layout/LinedList"/>
    <dgm:cxn modelId="{6F096E86-19CE-4F64-B9C6-E5AAA1F0A7F5}" type="presParOf" srcId="{5693ECE3-16AF-4BC0-AAA1-93D74A701ADE}" destId="{8A18ADFF-6CEE-4EF6-9DE2-F8E31F337FCA}" srcOrd="10" destOrd="0" presId="urn:microsoft.com/office/officeart/2008/layout/LinedList"/>
    <dgm:cxn modelId="{0F208EEF-8777-4600-BEBB-EDD2C8AA0F31}" type="presParOf" srcId="{8A18ADFF-6CEE-4EF6-9DE2-F8E31F337FCA}" destId="{2F5AB7B0-CC9E-441A-82A7-516260609D27}" srcOrd="0" destOrd="0" presId="urn:microsoft.com/office/officeart/2008/layout/LinedList"/>
    <dgm:cxn modelId="{7A858F7A-86CB-425D-B61A-FBE6D6FD9181}" type="presParOf" srcId="{8A18ADFF-6CEE-4EF6-9DE2-F8E31F337FCA}" destId="{836EDCF7-C663-40E8-8967-44FC802D4B44}" srcOrd="1" destOrd="0" presId="urn:microsoft.com/office/officeart/2008/layout/LinedList"/>
    <dgm:cxn modelId="{554AEB44-2281-40CB-8559-BE2B997EA82E}" type="presParOf" srcId="{8A18ADFF-6CEE-4EF6-9DE2-F8E31F337FCA}" destId="{516F8DC2-7A29-4C46-986C-382B718B2098}" srcOrd="2" destOrd="0" presId="urn:microsoft.com/office/officeart/2008/layout/LinedList"/>
    <dgm:cxn modelId="{9E9A22F2-DB28-40C4-BCA0-DE387CF3A8E3}" type="presParOf" srcId="{5693ECE3-16AF-4BC0-AAA1-93D74A701ADE}" destId="{B907B22A-6DE2-4B67-AD62-95B52BE088A1}" srcOrd="11" destOrd="0" presId="urn:microsoft.com/office/officeart/2008/layout/LinedList"/>
    <dgm:cxn modelId="{A632379B-5749-4E39-A3C9-73E5149FD861}" type="presParOf" srcId="{5693ECE3-16AF-4BC0-AAA1-93D74A701ADE}" destId="{78C7E0A7-F8DA-4D01-8FDB-7FB1B4DBCE63}" srcOrd="12" destOrd="0" presId="urn:microsoft.com/office/officeart/2008/layout/LinedList"/>
    <dgm:cxn modelId="{5118CFDF-3212-4661-91C1-DBD2E81B23E9}" type="presParOf" srcId="{5693ECE3-16AF-4BC0-AAA1-93D74A701ADE}" destId="{10BFED4A-22F1-4D17-939C-BCD0A58FABBB}" srcOrd="13" destOrd="0" presId="urn:microsoft.com/office/officeart/2008/layout/LinedList"/>
    <dgm:cxn modelId="{1C254FD6-61F6-4FF6-92BC-47098988EDD4}" type="presParOf" srcId="{10BFED4A-22F1-4D17-939C-BCD0A58FABBB}" destId="{E8A10A7C-82A4-49C7-930E-DA3CE719A3FE}" srcOrd="0" destOrd="0" presId="urn:microsoft.com/office/officeart/2008/layout/LinedList"/>
    <dgm:cxn modelId="{4364944A-6B06-4C34-AF2D-18170CBBC3E1}" type="presParOf" srcId="{10BFED4A-22F1-4D17-939C-BCD0A58FABBB}" destId="{2C8D5A4F-FD28-44AF-BA70-B44D4783A6A3}" srcOrd="1" destOrd="0" presId="urn:microsoft.com/office/officeart/2008/layout/LinedList"/>
    <dgm:cxn modelId="{7986A054-7746-4EC5-B2D8-9DEE5B9FF376}" type="presParOf" srcId="{10BFED4A-22F1-4D17-939C-BCD0A58FABBB}" destId="{FD3C4060-9D78-43E7-A4B4-A69A16EF8531}" srcOrd="2" destOrd="0" presId="urn:microsoft.com/office/officeart/2008/layout/LinedList"/>
    <dgm:cxn modelId="{56F47B42-3CC1-4ED5-9952-B1DB895911AF}" type="presParOf" srcId="{5693ECE3-16AF-4BC0-AAA1-93D74A701ADE}" destId="{FD4472B2-01B2-448E-90A1-890B862C38C2}" srcOrd="14" destOrd="0" presId="urn:microsoft.com/office/officeart/2008/layout/LinedList"/>
    <dgm:cxn modelId="{3D763BEA-C8C2-4816-ABE9-DEF91B63F71E}" type="presParOf" srcId="{5693ECE3-16AF-4BC0-AAA1-93D74A701ADE}" destId="{7702CC81-1BCA-43F7-A311-3DE038371D54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1824E98-4791-49EC-A5F0-CA59E3684054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FDC9A1D-E8C5-418C-A915-3234AA8F47A2}">
      <dgm:prSet/>
      <dgm:spPr/>
      <dgm:t>
        <a:bodyPr/>
        <a:lstStyle/>
        <a:p>
          <a:r>
            <a:rPr lang="en-US" b="1"/>
            <a:t>Roles of a Pharmacist</a:t>
          </a:r>
          <a:endParaRPr lang="en-US"/>
        </a:p>
      </dgm:t>
    </dgm:pt>
    <dgm:pt modelId="{04D8D09C-E82D-4F1E-A222-B7E8AA04B29F}" type="parTrans" cxnId="{F52D3713-9C2F-4418-9C3A-A4C61E37D75F}">
      <dgm:prSet/>
      <dgm:spPr/>
      <dgm:t>
        <a:bodyPr/>
        <a:lstStyle/>
        <a:p>
          <a:endParaRPr lang="en-US"/>
        </a:p>
      </dgm:t>
    </dgm:pt>
    <dgm:pt modelId="{D70952AB-1146-4631-9199-57EE27528BEA}" type="sibTrans" cxnId="{F52D3713-9C2F-4418-9C3A-A4C61E37D75F}">
      <dgm:prSet/>
      <dgm:spPr/>
      <dgm:t>
        <a:bodyPr/>
        <a:lstStyle/>
        <a:p>
          <a:endParaRPr lang="en-US"/>
        </a:p>
      </dgm:t>
    </dgm:pt>
    <dgm:pt modelId="{FC1578BD-6860-49A1-BFAA-5CAFC6F523C7}">
      <dgm:prSet/>
      <dgm:spPr/>
      <dgm:t>
        <a:bodyPr/>
        <a:lstStyle/>
        <a:p>
          <a:r>
            <a:rPr lang="en-US" dirty="0"/>
            <a:t>Specialty</a:t>
          </a:r>
        </a:p>
      </dgm:t>
    </dgm:pt>
    <dgm:pt modelId="{1F89F260-781A-40DD-A2CC-D09FB5EF92CF}" type="parTrans" cxnId="{EC11AEA4-8707-473C-BD5F-53E7F1EFCB50}">
      <dgm:prSet/>
      <dgm:spPr/>
      <dgm:t>
        <a:bodyPr/>
        <a:lstStyle/>
        <a:p>
          <a:endParaRPr lang="en-US"/>
        </a:p>
      </dgm:t>
    </dgm:pt>
    <dgm:pt modelId="{5B6A9338-AFBC-4AF3-9BD3-E9707C4F10A9}" type="sibTrans" cxnId="{EC11AEA4-8707-473C-BD5F-53E7F1EFCB50}">
      <dgm:prSet/>
      <dgm:spPr/>
      <dgm:t>
        <a:bodyPr/>
        <a:lstStyle/>
        <a:p>
          <a:endParaRPr lang="en-US"/>
        </a:p>
      </dgm:t>
    </dgm:pt>
    <dgm:pt modelId="{9BB0F59D-63C1-41A9-BD9F-F35E8385C064}" type="pres">
      <dgm:prSet presAssocID="{21824E98-4791-49EC-A5F0-CA59E3684054}" presName="linear" presStyleCnt="0">
        <dgm:presLayoutVars>
          <dgm:animLvl val="lvl"/>
          <dgm:resizeHandles val="exact"/>
        </dgm:presLayoutVars>
      </dgm:prSet>
      <dgm:spPr/>
    </dgm:pt>
    <dgm:pt modelId="{5C42E859-CB55-4952-87B2-41BE2FFC15AF}" type="pres">
      <dgm:prSet presAssocID="{5FDC9A1D-E8C5-418C-A915-3234AA8F47A2}" presName="parentText" presStyleLbl="node1" presStyleIdx="0" presStyleCnt="1" custLinFactNeighborX="161">
        <dgm:presLayoutVars>
          <dgm:chMax val="0"/>
          <dgm:bulletEnabled val="1"/>
        </dgm:presLayoutVars>
      </dgm:prSet>
      <dgm:spPr/>
    </dgm:pt>
    <dgm:pt modelId="{93782A48-E4FF-430E-8F62-B0C405F2B68B}" type="pres">
      <dgm:prSet presAssocID="{5FDC9A1D-E8C5-418C-A915-3234AA8F47A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A202208-4F20-4287-99E5-5CA1996FBC76}" type="presOf" srcId="{5FDC9A1D-E8C5-418C-A915-3234AA8F47A2}" destId="{5C42E859-CB55-4952-87B2-41BE2FFC15AF}" srcOrd="0" destOrd="0" presId="urn:microsoft.com/office/officeart/2005/8/layout/vList2"/>
    <dgm:cxn modelId="{F52D3713-9C2F-4418-9C3A-A4C61E37D75F}" srcId="{21824E98-4791-49EC-A5F0-CA59E3684054}" destId="{5FDC9A1D-E8C5-418C-A915-3234AA8F47A2}" srcOrd="0" destOrd="0" parTransId="{04D8D09C-E82D-4F1E-A222-B7E8AA04B29F}" sibTransId="{D70952AB-1146-4631-9199-57EE27528BEA}"/>
    <dgm:cxn modelId="{EC11AEA4-8707-473C-BD5F-53E7F1EFCB50}" srcId="{5FDC9A1D-E8C5-418C-A915-3234AA8F47A2}" destId="{FC1578BD-6860-49A1-BFAA-5CAFC6F523C7}" srcOrd="0" destOrd="0" parTransId="{1F89F260-781A-40DD-A2CC-D09FB5EF92CF}" sibTransId="{5B6A9338-AFBC-4AF3-9BD3-E9707C4F10A9}"/>
    <dgm:cxn modelId="{B6CB09A6-2B96-48B5-B201-AD4F834FF1C1}" type="presOf" srcId="{FC1578BD-6860-49A1-BFAA-5CAFC6F523C7}" destId="{93782A48-E4FF-430E-8F62-B0C405F2B68B}" srcOrd="0" destOrd="0" presId="urn:microsoft.com/office/officeart/2005/8/layout/vList2"/>
    <dgm:cxn modelId="{E9EC97E5-6F4D-460C-8766-151480E3981C}" type="presOf" srcId="{21824E98-4791-49EC-A5F0-CA59E3684054}" destId="{9BB0F59D-63C1-41A9-BD9F-F35E8385C064}" srcOrd="0" destOrd="0" presId="urn:microsoft.com/office/officeart/2005/8/layout/vList2"/>
    <dgm:cxn modelId="{A92D9BD9-5A70-4F8B-97AD-F6276564356C}" type="presParOf" srcId="{9BB0F59D-63C1-41A9-BD9F-F35E8385C064}" destId="{5C42E859-CB55-4952-87B2-41BE2FFC15AF}" srcOrd="0" destOrd="0" presId="urn:microsoft.com/office/officeart/2005/8/layout/vList2"/>
    <dgm:cxn modelId="{AAD33F3B-FD46-4F8A-B5D7-36E60081BD64}" type="presParOf" srcId="{9BB0F59D-63C1-41A9-BD9F-F35E8385C064}" destId="{93782A48-E4FF-430E-8F62-B0C405F2B68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014383-CBB0-478D-A571-DC934D30B698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A31D8D3-4900-4271-AC13-511B1EE5EEFE}">
      <dgm:prSet/>
      <dgm:spPr/>
      <dgm:t>
        <a:bodyPr/>
        <a:lstStyle/>
        <a:p>
          <a:r>
            <a:rPr lang="en-US" b="1"/>
            <a:t>Resources Provided to </a:t>
          </a:r>
          <a:r>
            <a:rPr lang="en-US" b="1" i="1"/>
            <a:t>All Members</a:t>
          </a:r>
          <a:r>
            <a:rPr lang="en-US" b="1"/>
            <a:t>:</a:t>
          </a:r>
          <a:endParaRPr lang="en-US"/>
        </a:p>
      </dgm:t>
    </dgm:pt>
    <dgm:pt modelId="{0DF5F09A-A25C-4680-81C1-1B852348C94C}" type="parTrans" cxnId="{4F66F4EA-F3D5-48A5-8964-7BF89CD18066}">
      <dgm:prSet/>
      <dgm:spPr/>
      <dgm:t>
        <a:bodyPr/>
        <a:lstStyle/>
        <a:p>
          <a:endParaRPr lang="en-US"/>
        </a:p>
      </dgm:t>
    </dgm:pt>
    <dgm:pt modelId="{1028F066-118D-4034-A074-E8D2D51AAE60}" type="sibTrans" cxnId="{4F66F4EA-F3D5-48A5-8964-7BF89CD18066}">
      <dgm:prSet/>
      <dgm:spPr/>
      <dgm:t>
        <a:bodyPr/>
        <a:lstStyle/>
        <a:p>
          <a:endParaRPr lang="en-US"/>
        </a:p>
      </dgm:t>
    </dgm:pt>
    <dgm:pt modelId="{BB786908-602C-4C81-A891-D41F28244000}">
      <dgm:prSet/>
      <dgm:spPr/>
      <dgm:t>
        <a:bodyPr/>
        <a:lstStyle/>
        <a:p>
          <a:r>
            <a:rPr lang="en-US"/>
            <a:t>Up-to-date pharmacy drug news</a:t>
          </a:r>
        </a:p>
      </dgm:t>
    </dgm:pt>
    <dgm:pt modelId="{597DDE8B-2283-4F8A-A5FA-D0265F2D3231}" type="parTrans" cxnId="{A2713743-2CDE-45F4-B592-112724F6DC8C}">
      <dgm:prSet/>
      <dgm:spPr/>
      <dgm:t>
        <a:bodyPr/>
        <a:lstStyle/>
        <a:p>
          <a:endParaRPr lang="en-US"/>
        </a:p>
      </dgm:t>
    </dgm:pt>
    <dgm:pt modelId="{92530EDC-C43A-412B-B761-F4D74722F9DC}" type="sibTrans" cxnId="{A2713743-2CDE-45F4-B592-112724F6DC8C}">
      <dgm:prSet/>
      <dgm:spPr/>
      <dgm:t>
        <a:bodyPr/>
        <a:lstStyle/>
        <a:p>
          <a:endParaRPr lang="en-US"/>
        </a:p>
      </dgm:t>
    </dgm:pt>
    <dgm:pt modelId="{50B53AAB-9D66-4B0F-BC0E-CBFC6DD28456}">
      <dgm:prSet/>
      <dgm:spPr/>
      <dgm:t>
        <a:bodyPr/>
        <a:lstStyle/>
        <a:p>
          <a:r>
            <a:rPr lang="en-US"/>
            <a:t>Understanding of Health Care Policy and Regulations that impact managed care</a:t>
          </a:r>
        </a:p>
      </dgm:t>
    </dgm:pt>
    <dgm:pt modelId="{D648FC4E-88DD-430B-B848-23DF984503EF}" type="parTrans" cxnId="{D9E8E479-EBF4-4007-8619-6A27A1DEA6F1}">
      <dgm:prSet/>
      <dgm:spPr/>
      <dgm:t>
        <a:bodyPr/>
        <a:lstStyle/>
        <a:p>
          <a:endParaRPr lang="en-US"/>
        </a:p>
      </dgm:t>
    </dgm:pt>
    <dgm:pt modelId="{6561162D-B68F-4549-8D58-419A5765FD07}" type="sibTrans" cxnId="{D9E8E479-EBF4-4007-8619-6A27A1DEA6F1}">
      <dgm:prSet/>
      <dgm:spPr/>
      <dgm:t>
        <a:bodyPr/>
        <a:lstStyle/>
        <a:p>
          <a:endParaRPr lang="en-US"/>
        </a:p>
      </dgm:t>
    </dgm:pt>
    <dgm:pt modelId="{91983FB7-2F96-459C-9A0B-7621DC78C643}">
      <dgm:prSet/>
      <dgm:spPr/>
      <dgm:t>
        <a:bodyPr/>
        <a:lstStyle/>
        <a:p>
          <a:r>
            <a:rPr lang="en-US"/>
            <a:t>Continuing education</a:t>
          </a:r>
        </a:p>
      </dgm:t>
    </dgm:pt>
    <dgm:pt modelId="{96D75BBA-2F8C-4BD7-BC8F-823B4AF5F3D6}" type="parTrans" cxnId="{09F376D4-191A-4C93-8648-A3609BA64FB5}">
      <dgm:prSet/>
      <dgm:spPr/>
      <dgm:t>
        <a:bodyPr/>
        <a:lstStyle/>
        <a:p>
          <a:endParaRPr lang="en-US"/>
        </a:p>
      </dgm:t>
    </dgm:pt>
    <dgm:pt modelId="{84340149-BDCB-4377-8EB0-549908C3605B}" type="sibTrans" cxnId="{09F376D4-191A-4C93-8648-A3609BA64FB5}">
      <dgm:prSet/>
      <dgm:spPr/>
      <dgm:t>
        <a:bodyPr/>
        <a:lstStyle/>
        <a:p>
          <a:endParaRPr lang="en-US"/>
        </a:p>
      </dgm:t>
    </dgm:pt>
    <dgm:pt modelId="{D981A2E8-5329-4816-B5AF-00E581242620}">
      <dgm:prSet/>
      <dgm:spPr/>
      <dgm:t>
        <a:bodyPr/>
        <a:lstStyle/>
        <a:p>
          <a:r>
            <a:rPr lang="en-US"/>
            <a:t>Networking</a:t>
          </a:r>
        </a:p>
      </dgm:t>
    </dgm:pt>
    <dgm:pt modelId="{D7D3B552-D240-410F-AA8B-DE0DC9D892FD}" type="parTrans" cxnId="{9150C855-0C42-484B-8BA3-CEBABEC04563}">
      <dgm:prSet/>
      <dgm:spPr/>
      <dgm:t>
        <a:bodyPr/>
        <a:lstStyle/>
        <a:p>
          <a:endParaRPr lang="en-US"/>
        </a:p>
      </dgm:t>
    </dgm:pt>
    <dgm:pt modelId="{D76820A7-11E3-423C-80C8-86A103EC0D79}" type="sibTrans" cxnId="{9150C855-0C42-484B-8BA3-CEBABEC04563}">
      <dgm:prSet/>
      <dgm:spPr/>
      <dgm:t>
        <a:bodyPr/>
        <a:lstStyle/>
        <a:p>
          <a:endParaRPr lang="en-US"/>
        </a:p>
      </dgm:t>
    </dgm:pt>
    <dgm:pt modelId="{48E3917E-50A6-4094-8AA8-2DF9F1EE291C}">
      <dgm:prSet/>
      <dgm:spPr/>
      <dgm:t>
        <a:bodyPr/>
        <a:lstStyle/>
        <a:p>
          <a:r>
            <a:rPr lang="en-US" b="1"/>
            <a:t>Resources </a:t>
          </a:r>
          <a:r>
            <a:rPr lang="en-US" b="1" i="1"/>
            <a:t>Specifically</a:t>
          </a:r>
          <a:r>
            <a:rPr lang="en-US" b="1"/>
            <a:t> for Student Pharmacists:</a:t>
          </a:r>
          <a:endParaRPr lang="en-US"/>
        </a:p>
      </dgm:t>
    </dgm:pt>
    <dgm:pt modelId="{B95C7C68-D52A-45AF-A8A7-4D1291D7EFC0}" type="parTrans" cxnId="{FDE12F46-50FC-47EE-94A1-C7ECC07B4C37}">
      <dgm:prSet/>
      <dgm:spPr/>
      <dgm:t>
        <a:bodyPr/>
        <a:lstStyle/>
        <a:p>
          <a:endParaRPr lang="en-US"/>
        </a:p>
      </dgm:t>
    </dgm:pt>
    <dgm:pt modelId="{D61F051D-FCAD-4B93-A6C3-F51A5E255CA1}" type="sibTrans" cxnId="{FDE12F46-50FC-47EE-94A1-C7ECC07B4C37}">
      <dgm:prSet/>
      <dgm:spPr/>
      <dgm:t>
        <a:bodyPr/>
        <a:lstStyle/>
        <a:p>
          <a:endParaRPr lang="en-US"/>
        </a:p>
      </dgm:t>
    </dgm:pt>
    <dgm:pt modelId="{23CC56BC-EEA9-4D19-A6B0-7A2308315D55}">
      <dgm:prSet/>
      <dgm:spPr/>
      <dgm:t>
        <a:bodyPr/>
        <a:lstStyle/>
        <a:p>
          <a:r>
            <a:rPr lang="en-US" dirty="0"/>
            <a:t>Residency and Internship opportunities/showcase</a:t>
          </a:r>
        </a:p>
      </dgm:t>
    </dgm:pt>
    <dgm:pt modelId="{CD77DDE0-CE94-4EB6-B0BE-26D4E425AE66}" type="parTrans" cxnId="{3013BF63-A79A-4049-B493-38AED1A028C6}">
      <dgm:prSet/>
      <dgm:spPr/>
      <dgm:t>
        <a:bodyPr/>
        <a:lstStyle/>
        <a:p>
          <a:endParaRPr lang="en-US"/>
        </a:p>
      </dgm:t>
    </dgm:pt>
    <dgm:pt modelId="{B4F85789-9B22-46A9-85C0-B37AA40F4115}" type="sibTrans" cxnId="{3013BF63-A79A-4049-B493-38AED1A028C6}">
      <dgm:prSet/>
      <dgm:spPr/>
      <dgm:t>
        <a:bodyPr/>
        <a:lstStyle/>
        <a:p>
          <a:endParaRPr lang="en-US"/>
        </a:p>
      </dgm:t>
    </dgm:pt>
    <dgm:pt modelId="{5592E3AC-2820-47A3-B03B-883B92367D71}">
      <dgm:prSet/>
      <dgm:spPr/>
      <dgm:t>
        <a:bodyPr/>
        <a:lstStyle/>
        <a:p>
          <a:r>
            <a:rPr lang="en-US"/>
            <a:t>AMCP Student Pharmacist chapter connections</a:t>
          </a:r>
        </a:p>
      </dgm:t>
    </dgm:pt>
    <dgm:pt modelId="{F6CC0968-DBAA-4E10-9478-6C504B955DCC}" type="parTrans" cxnId="{C74A16CE-4A91-48E7-9340-D37498FD8863}">
      <dgm:prSet/>
      <dgm:spPr/>
      <dgm:t>
        <a:bodyPr/>
        <a:lstStyle/>
        <a:p>
          <a:endParaRPr lang="en-US"/>
        </a:p>
      </dgm:t>
    </dgm:pt>
    <dgm:pt modelId="{C8A0EA6A-741C-4ADC-8D4C-FB5B2C1B180E}" type="sibTrans" cxnId="{C74A16CE-4A91-48E7-9340-D37498FD8863}">
      <dgm:prSet/>
      <dgm:spPr/>
      <dgm:t>
        <a:bodyPr/>
        <a:lstStyle/>
        <a:p>
          <a:endParaRPr lang="en-US"/>
        </a:p>
      </dgm:t>
    </dgm:pt>
    <dgm:pt modelId="{8C07F629-34AD-44A4-BC7A-672F07D37C23}">
      <dgm:prSet/>
      <dgm:spPr/>
      <dgm:t>
        <a:bodyPr/>
        <a:lstStyle/>
        <a:p>
          <a:r>
            <a:rPr lang="en-US" dirty="0"/>
            <a:t>Mentor/Career connections</a:t>
          </a:r>
        </a:p>
      </dgm:t>
    </dgm:pt>
    <dgm:pt modelId="{85DE5DC1-9B93-41E7-8A4F-FBBFA5972413}" type="parTrans" cxnId="{5FD24DB8-D7DC-4A8C-BBB0-BFE319698F35}">
      <dgm:prSet/>
      <dgm:spPr/>
      <dgm:t>
        <a:bodyPr/>
        <a:lstStyle/>
        <a:p>
          <a:endParaRPr lang="en-US"/>
        </a:p>
      </dgm:t>
    </dgm:pt>
    <dgm:pt modelId="{C3C4B289-DEAB-45DE-A69D-820B7EA88E0D}" type="sibTrans" cxnId="{5FD24DB8-D7DC-4A8C-BBB0-BFE319698F35}">
      <dgm:prSet/>
      <dgm:spPr/>
      <dgm:t>
        <a:bodyPr/>
        <a:lstStyle/>
        <a:p>
          <a:endParaRPr lang="en-US"/>
        </a:p>
      </dgm:t>
    </dgm:pt>
    <dgm:pt modelId="{AE8EC6E3-9663-4DBB-A994-696A2D600BF5}">
      <dgm:prSet/>
      <dgm:spPr/>
      <dgm:t>
        <a:bodyPr/>
        <a:lstStyle/>
        <a:p>
          <a:r>
            <a:rPr lang="en-US" dirty="0"/>
            <a:t>Mock residency and fellowship interviews</a:t>
          </a:r>
        </a:p>
      </dgm:t>
    </dgm:pt>
    <dgm:pt modelId="{BCAD48DB-C5F0-4E88-9A23-B8533CEB47CE}" type="parTrans" cxnId="{B26AB6D4-E278-46A8-B3CE-57497FFA520A}">
      <dgm:prSet/>
      <dgm:spPr/>
      <dgm:t>
        <a:bodyPr/>
        <a:lstStyle/>
        <a:p>
          <a:endParaRPr lang="en-US"/>
        </a:p>
      </dgm:t>
    </dgm:pt>
    <dgm:pt modelId="{F75CC0F4-BAB8-4717-9F85-50088D5DCCB4}" type="sibTrans" cxnId="{B26AB6D4-E278-46A8-B3CE-57497FFA520A}">
      <dgm:prSet/>
      <dgm:spPr/>
      <dgm:t>
        <a:bodyPr/>
        <a:lstStyle/>
        <a:p>
          <a:endParaRPr lang="en-US"/>
        </a:p>
      </dgm:t>
    </dgm:pt>
    <dgm:pt modelId="{9CDF7A2E-E574-4FC9-AD32-E77175665197}" type="pres">
      <dgm:prSet presAssocID="{41014383-CBB0-478D-A571-DC934D30B698}" presName="Name0" presStyleCnt="0">
        <dgm:presLayoutVars>
          <dgm:dir/>
          <dgm:animLvl val="lvl"/>
          <dgm:resizeHandles val="exact"/>
        </dgm:presLayoutVars>
      </dgm:prSet>
      <dgm:spPr/>
    </dgm:pt>
    <dgm:pt modelId="{728B164A-FA54-4358-AE85-50101B1DC7BE}" type="pres">
      <dgm:prSet presAssocID="{6A31D8D3-4900-4271-AC13-511B1EE5EEFE}" presName="composite" presStyleCnt="0"/>
      <dgm:spPr/>
    </dgm:pt>
    <dgm:pt modelId="{2D8ECBA8-45BF-4E93-9F2F-AD29DCFC8378}" type="pres">
      <dgm:prSet presAssocID="{6A31D8D3-4900-4271-AC13-511B1EE5EEF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3F48D9C2-F888-4952-9B03-47862C7DBA0C}" type="pres">
      <dgm:prSet presAssocID="{6A31D8D3-4900-4271-AC13-511B1EE5EEFE}" presName="desTx" presStyleLbl="alignAccFollowNode1" presStyleIdx="0" presStyleCnt="2">
        <dgm:presLayoutVars>
          <dgm:bulletEnabled val="1"/>
        </dgm:presLayoutVars>
      </dgm:prSet>
      <dgm:spPr/>
    </dgm:pt>
    <dgm:pt modelId="{F6274467-8B32-4182-B331-5D927FF9A5FB}" type="pres">
      <dgm:prSet presAssocID="{1028F066-118D-4034-A074-E8D2D51AAE60}" presName="space" presStyleCnt="0"/>
      <dgm:spPr/>
    </dgm:pt>
    <dgm:pt modelId="{4EEB980C-8C87-41FA-9F84-F83F5D5DDB91}" type="pres">
      <dgm:prSet presAssocID="{48E3917E-50A6-4094-8AA8-2DF9F1EE291C}" presName="composite" presStyleCnt="0"/>
      <dgm:spPr/>
    </dgm:pt>
    <dgm:pt modelId="{99CAD27F-1FB9-4C41-9B3C-C9A93800D1AC}" type="pres">
      <dgm:prSet presAssocID="{48E3917E-50A6-4094-8AA8-2DF9F1EE291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D083CED8-E43D-4DEE-BBF7-DA1F3C34719A}" type="pres">
      <dgm:prSet presAssocID="{48E3917E-50A6-4094-8AA8-2DF9F1EE291C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B4A3170A-B446-4AEE-AE16-3FC43823CF57}" type="presOf" srcId="{AE8EC6E3-9663-4DBB-A994-696A2D600BF5}" destId="{D083CED8-E43D-4DEE-BBF7-DA1F3C34719A}" srcOrd="0" destOrd="3" presId="urn:microsoft.com/office/officeart/2005/8/layout/hList1"/>
    <dgm:cxn modelId="{9B0AD112-411C-45A4-A9FD-80D1C5BC80B0}" type="presOf" srcId="{48E3917E-50A6-4094-8AA8-2DF9F1EE291C}" destId="{99CAD27F-1FB9-4C41-9B3C-C9A93800D1AC}" srcOrd="0" destOrd="0" presId="urn:microsoft.com/office/officeart/2005/8/layout/hList1"/>
    <dgm:cxn modelId="{12F19A29-F56C-48C4-9E87-6763EC596375}" type="presOf" srcId="{91983FB7-2F96-459C-9A0B-7621DC78C643}" destId="{3F48D9C2-F888-4952-9B03-47862C7DBA0C}" srcOrd="0" destOrd="2" presId="urn:microsoft.com/office/officeart/2005/8/layout/hList1"/>
    <dgm:cxn modelId="{A2713743-2CDE-45F4-B592-112724F6DC8C}" srcId="{6A31D8D3-4900-4271-AC13-511B1EE5EEFE}" destId="{BB786908-602C-4C81-A891-D41F28244000}" srcOrd="0" destOrd="0" parTransId="{597DDE8B-2283-4F8A-A5FA-D0265F2D3231}" sibTransId="{92530EDC-C43A-412B-B761-F4D74722F9DC}"/>
    <dgm:cxn modelId="{3013BF63-A79A-4049-B493-38AED1A028C6}" srcId="{48E3917E-50A6-4094-8AA8-2DF9F1EE291C}" destId="{23CC56BC-EEA9-4D19-A6B0-7A2308315D55}" srcOrd="0" destOrd="0" parTransId="{CD77DDE0-CE94-4EB6-B0BE-26D4E425AE66}" sibTransId="{B4F85789-9B22-46A9-85C0-B37AA40F4115}"/>
    <dgm:cxn modelId="{FDE12F46-50FC-47EE-94A1-C7ECC07B4C37}" srcId="{41014383-CBB0-478D-A571-DC934D30B698}" destId="{48E3917E-50A6-4094-8AA8-2DF9F1EE291C}" srcOrd="1" destOrd="0" parTransId="{B95C7C68-D52A-45AF-A8A7-4D1291D7EFC0}" sibTransId="{D61F051D-FCAD-4B93-A6C3-F51A5E255CA1}"/>
    <dgm:cxn modelId="{11BD456F-A47B-429C-A1D1-F1103C8E29B9}" type="presOf" srcId="{6A31D8D3-4900-4271-AC13-511B1EE5EEFE}" destId="{2D8ECBA8-45BF-4E93-9F2F-AD29DCFC8378}" srcOrd="0" destOrd="0" presId="urn:microsoft.com/office/officeart/2005/8/layout/hList1"/>
    <dgm:cxn modelId="{9150C855-0C42-484B-8BA3-CEBABEC04563}" srcId="{6A31D8D3-4900-4271-AC13-511B1EE5EEFE}" destId="{D981A2E8-5329-4816-B5AF-00E581242620}" srcOrd="3" destOrd="0" parTransId="{D7D3B552-D240-410F-AA8B-DE0DC9D892FD}" sibTransId="{D76820A7-11E3-423C-80C8-86A103EC0D79}"/>
    <dgm:cxn modelId="{8311C178-838B-4436-B485-0C67CB8F3E56}" type="presOf" srcId="{8C07F629-34AD-44A4-BC7A-672F07D37C23}" destId="{D083CED8-E43D-4DEE-BBF7-DA1F3C34719A}" srcOrd="0" destOrd="2" presId="urn:microsoft.com/office/officeart/2005/8/layout/hList1"/>
    <dgm:cxn modelId="{D9E8E479-EBF4-4007-8619-6A27A1DEA6F1}" srcId="{6A31D8D3-4900-4271-AC13-511B1EE5EEFE}" destId="{50B53AAB-9D66-4B0F-BC0E-CBFC6DD28456}" srcOrd="1" destOrd="0" parTransId="{D648FC4E-88DD-430B-B848-23DF984503EF}" sibTransId="{6561162D-B68F-4549-8D58-419A5765FD07}"/>
    <dgm:cxn modelId="{81E62D91-CFEA-4E37-9D33-702827412293}" type="presOf" srcId="{D981A2E8-5329-4816-B5AF-00E581242620}" destId="{3F48D9C2-F888-4952-9B03-47862C7DBA0C}" srcOrd="0" destOrd="3" presId="urn:microsoft.com/office/officeart/2005/8/layout/hList1"/>
    <dgm:cxn modelId="{DD6D37AE-51EE-45CA-A0BA-D435B5D42D06}" type="presOf" srcId="{41014383-CBB0-478D-A571-DC934D30B698}" destId="{9CDF7A2E-E574-4FC9-AD32-E77175665197}" srcOrd="0" destOrd="0" presId="urn:microsoft.com/office/officeart/2005/8/layout/hList1"/>
    <dgm:cxn modelId="{5FD24DB8-D7DC-4A8C-BBB0-BFE319698F35}" srcId="{48E3917E-50A6-4094-8AA8-2DF9F1EE291C}" destId="{8C07F629-34AD-44A4-BC7A-672F07D37C23}" srcOrd="2" destOrd="0" parTransId="{85DE5DC1-9B93-41E7-8A4F-FBBFA5972413}" sibTransId="{C3C4B289-DEAB-45DE-A69D-820B7EA88E0D}"/>
    <dgm:cxn modelId="{5136C1C7-0BE8-4000-9FD2-B07D3EA28765}" type="presOf" srcId="{50B53AAB-9D66-4B0F-BC0E-CBFC6DD28456}" destId="{3F48D9C2-F888-4952-9B03-47862C7DBA0C}" srcOrd="0" destOrd="1" presId="urn:microsoft.com/office/officeart/2005/8/layout/hList1"/>
    <dgm:cxn modelId="{C74A16CE-4A91-48E7-9340-D37498FD8863}" srcId="{48E3917E-50A6-4094-8AA8-2DF9F1EE291C}" destId="{5592E3AC-2820-47A3-B03B-883B92367D71}" srcOrd="1" destOrd="0" parTransId="{F6CC0968-DBAA-4E10-9478-6C504B955DCC}" sibTransId="{C8A0EA6A-741C-4ADC-8D4C-FB5B2C1B180E}"/>
    <dgm:cxn modelId="{09F376D4-191A-4C93-8648-A3609BA64FB5}" srcId="{6A31D8D3-4900-4271-AC13-511B1EE5EEFE}" destId="{91983FB7-2F96-459C-9A0B-7621DC78C643}" srcOrd="2" destOrd="0" parTransId="{96D75BBA-2F8C-4BD7-BC8F-823B4AF5F3D6}" sibTransId="{84340149-BDCB-4377-8EB0-549908C3605B}"/>
    <dgm:cxn modelId="{B26AB6D4-E278-46A8-B3CE-57497FFA520A}" srcId="{48E3917E-50A6-4094-8AA8-2DF9F1EE291C}" destId="{AE8EC6E3-9663-4DBB-A994-696A2D600BF5}" srcOrd="3" destOrd="0" parTransId="{BCAD48DB-C5F0-4E88-9A23-B8533CEB47CE}" sibTransId="{F75CC0F4-BAB8-4717-9F85-50088D5DCCB4}"/>
    <dgm:cxn modelId="{1C60E1DD-1CE1-477B-88A9-6C32CFFDA3B7}" type="presOf" srcId="{5592E3AC-2820-47A3-B03B-883B92367D71}" destId="{D083CED8-E43D-4DEE-BBF7-DA1F3C34719A}" srcOrd="0" destOrd="1" presId="urn:microsoft.com/office/officeart/2005/8/layout/hList1"/>
    <dgm:cxn modelId="{4F66F4EA-F3D5-48A5-8964-7BF89CD18066}" srcId="{41014383-CBB0-478D-A571-DC934D30B698}" destId="{6A31D8D3-4900-4271-AC13-511B1EE5EEFE}" srcOrd="0" destOrd="0" parTransId="{0DF5F09A-A25C-4680-81C1-1B852348C94C}" sibTransId="{1028F066-118D-4034-A074-E8D2D51AAE60}"/>
    <dgm:cxn modelId="{E11CCFEB-1907-42E1-B562-B8C03F547113}" type="presOf" srcId="{BB786908-602C-4C81-A891-D41F28244000}" destId="{3F48D9C2-F888-4952-9B03-47862C7DBA0C}" srcOrd="0" destOrd="0" presId="urn:microsoft.com/office/officeart/2005/8/layout/hList1"/>
    <dgm:cxn modelId="{C1E935EE-C04F-4543-B6DB-F72917EC961A}" type="presOf" srcId="{23CC56BC-EEA9-4D19-A6B0-7A2308315D55}" destId="{D083CED8-E43D-4DEE-BBF7-DA1F3C34719A}" srcOrd="0" destOrd="0" presId="urn:microsoft.com/office/officeart/2005/8/layout/hList1"/>
    <dgm:cxn modelId="{2BD62A70-0675-4B8B-BC93-3F4E2B599839}" type="presParOf" srcId="{9CDF7A2E-E574-4FC9-AD32-E77175665197}" destId="{728B164A-FA54-4358-AE85-50101B1DC7BE}" srcOrd="0" destOrd="0" presId="urn:microsoft.com/office/officeart/2005/8/layout/hList1"/>
    <dgm:cxn modelId="{678788B5-5B69-46A9-B259-824CB26FDFBA}" type="presParOf" srcId="{728B164A-FA54-4358-AE85-50101B1DC7BE}" destId="{2D8ECBA8-45BF-4E93-9F2F-AD29DCFC8378}" srcOrd="0" destOrd="0" presId="urn:microsoft.com/office/officeart/2005/8/layout/hList1"/>
    <dgm:cxn modelId="{F7E57A26-CA6C-412B-88D8-4B2E7F912F9C}" type="presParOf" srcId="{728B164A-FA54-4358-AE85-50101B1DC7BE}" destId="{3F48D9C2-F888-4952-9B03-47862C7DBA0C}" srcOrd="1" destOrd="0" presId="urn:microsoft.com/office/officeart/2005/8/layout/hList1"/>
    <dgm:cxn modelId="{7FF8AA99-6744-4AAB-AFAE-6488B78D79F9}" type="presParOf" srcId="{9CDF7A2E-E574-4FC9-AD32-E77175665197}" destId="{F6274467-8B32-4182-B331-5D927FF9A5FB}" srcOrd="1" destOrd="0" presId="urn:microsoft.com/office/officeart/2005/8/layout/hList1"/>
    <dgm:cxn modelId="{A1E8C844-1E59-47A1-8C62-7C93B3BFA462}" type="presParOf" srcId="{9CDF7A2E-E574-4FC9-AD32-E77175665197}" destId="{4EEB980C-8C87-41FA-9F84-F83F5D5DDB91}" srcOrd="2" destOrd="0" presId="urn:microsoft.com/office/officeart/2005/8/layout/hList1"/>
    <dgm:cxn modelId="{11341D97-DE2D-4953-89AC-077CDF951E57}" type="presParOf" srcId="{4EEB980C-8C87-41FA-9F84-F83F5D5DDB91}" destId="{99CAD27F-1FB9-4C41-9B3C-C9A93800D1AC}" srcOrd="0" destOrd="0" presId="urn:microsoft.com/office/officeart/2005/8/layout/hList1"/>
    <dgm:cxn modelId="{0F5E3C23-0AAF-4371-B11D-7DC35E2AA4B1}" type="presParOf" srcId="{4EEB980C-8C87-41FA-9F84-F83F5D5DDB91}" destId="{D083CED8-E43D-4DEE-BBF7-DA1F3C34719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F2A3DA-3CCC-4AE4-85CB-9FAD60D7AD87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A3D9F9D-E964-4E72-B9FD-41149A9F8F9B}">
      <dgm:prSet/>
      <dgm:spPr/>
      <dgm:t>
        <a:bodyPr/>
        <a:lstStyle/>
        <a:p>
          <a:r>
            <a:rPr lang="en-US"/>
            <a:t>P1:</a:t>
          </a:r>
        </a:p>
      </dgm:t>
    </dgm:pt>
    <dgm:pt modelId="{08955EC2-20E1-46D9-B35F-90DBB990B69B}" type="parTrans" cxnId="{D3F04CAE-A88B-40E1-8ACD-5BD39A6D298F}">
      <dgm:prSet/>
      <dgm:spPr/>
      <dgm:t>
        <a:bodyPr/>
        <a:lstStyle/>
        <a:p>
          <a:endParaRPr lang="en-US"/>
        </a:p>
      </dgm:t>
    </dgm:pt>
    <dgm:pt modelId="{71C89A6E-1089-419A-8714-4A9137F7F8AB}" type="sibTrans" cxnId="{D3F04CAE-A88B-40E1-8ACD-5BD39A6D298F}">
      <dgm:prSet/>
      <dgm:spPr/>
      <dgm:t>
        <a:bodyPr/>
        <a:lstStyle/>
        <a:p>
          <a:endParaRPr lang="en-US"/>
        </a:p>
      </dgm:t>
    </dgm:pt>
    <dgm:pt modelId="{59F87B02-CD6E-40C8-9ACE-5CBEF364D3B7}">
      <dgm:prSet/>
      <dgm:spPr/>
      <dgm:t>
        <a:bodyPr/>
        <a:lstStyle/>
        <a:p>
          <a:r>
            <a:rPr lang="en-US"/>
            <a:t>Identify opportunities to fill in the experience gaps (for example, AMCP P&amp;T Competition)</a:t>
          </a:r>
        </a:p>
      </dgm:t>
    </dgm:pt>
    <dgm:pt modelId="{592E897E-385E-4E17-B869-50775178CFA0}" type="parTrans" cxnId="{067F6E21-5274-4E79-881D-58EDB081B0BB}">
      <dgm:prSet/>
      <dgm:spPr/>
      <dgm:t>
        <a:bodyPr/>
        <a:lstStyle/>
        <a:p>
          <a:endParaRPr lang="en-US"/>
        </a:p>
      </dgm:t>
    </dgm:pt>
    <dgm:pt modelId="{4A28549C-7466-4603-9332-405F824C3D72}" type="sibTrans" cxnId="{067F6E21-5274-4E79-881D-58EDB081B0BB}">
      <dgm:prSet/>
      <dgm:spPr/>
      <dgm:t>
        <a:bodyPr/>
        <a:lstStyle/>
        <a:p>
          <a:endParaRPr lang="en-US"/>
        </a:p>
      </dgm:t>
    </dgm:pt>
    <dgm:pt modelId="{5C0E558E-E756-4645-9688-888E928FED98}">
      <dgm:prSet/>
      <dgm:spPr/>
      <dgm:t>
        <a:bodyPr/>
        <a:lstStyle/>
        <a:p>
          <a:r>
            <a:rPr lang="en-US"/>
            <a:t>P2:</a:t>
          </a:r>
        </a:p>
      </dgm:t>
    </dgm:pt>
    <dgm:pt modelId="{5A0D89E9-674F-4DD2-8AF7-67026F24D4E5}" type="parTrans" cxnId="{BF0327D1-8A60-49CB-8BD1-884E901A367C}">
      <dgm:prSet/>
      <dgm:spPr/>
      <dgm:t>
        <a:bodyPr/>
        <a:lstStyle/>
        <a:p>
          <a:endParaRPr lang="en-US"/>
        </a:p>
      </dgm:t>
    </dgm:pt>
    <dgm:pt modelId="{F6F78449-61F0-48DD-ABD5-3F41CBE22DA0}" type="sibTrans" cxnId="{BF0327D1-8A60-49CB-8BD1-884E901A367C}">
      <dgm:prSet/>
      <dgm:spPr/>
      <dgm:t>
        <a:bodyPr/>
        <a:lstStyle/>
        <a:p>
          <a:endParaRPr lang="en-US"/>
        </a:p>
      </dgm:t>
    </dgm:pt>
    <dgm:pt modelId="{794D2F84-5042-4BAC-9088-33C182F57445}">
      <dgm:prSet/>
      <dgm:spPr/>
      <dgm:t>
        <a:bodyPr/>
        <a:lstStyle/>
        <a:p>
          <a:r>
            <a:rPr lang="en-US"/>
            <a:t>Seek leadership opportunities in local and national student organizations</a:t>
          </a:r>
        </a:p>
      </dgm:t>
    </dgm:pt>
    <dgm:pt modelId="{30AFD0A1-9812-4739-A3AA-2451FF339549}" type="parTrans" cxnId="{7A1D8CC3-0034-4CDE-BCFC-C2E791C7E6A1}">
      <dgm:prSet/>
      <dgm:spPr/>
      <dgm:t>
        <a:bodyPr/>
        <a:lstStyle/>
        <a:p>
          <a:endParaRPr lang="en-US"/>
        </a:p>
      </dgm:t>
    </dgm:pt>
    <dgm:pt modelId="{66085057-DFF7-4656-94DE-1163322017A7}" type="sibTrans" cxnId="{7A1D8CC3-0034-4CDE-BCFC-C2E791C7E6A1}">
      <dgm:prSet/>
      <dgm:spPr/>
      <dgm:t>
        <a:bodyPr/>
        <a:lstStyle/>
        <a:p>
          <a:endParaRPr lang="en-US"/>
        </a:p>
      </dgm:t>
    </dgm:pt>
    <dgm:pt modelId="{0DE9510E-DC12-4AFC-A7B9-C01F6C0DBF79}">
      <dgm:prSet/>
      <dgm:spPr/>
      <dgm:t>
        <a:bodyPr/>
        <a:lstStyle/>
        <a:p>
          <a:r>
            <a:rPr lang="en-US" dirty="0"/>
            <a:t>Pursue Introductory Pharmacy Practice Experiences (IPPEs) in areas where you may have interests (i.e. PBM, health plans, consulting, specialty pharmacy, etc.)</a:t>
          </a:r>
        </a:p>
      </dgm:t>
    </dgm:pt>
    <dgm:pt modelId="{FC7F2DA8-D527-4B06-9060-D91B108C19DC}" type="parTrans" cxnId="{641093CF-8279-4EB6-AC3E-D271C357FB9B}">
      <dgm:prSet/>
      <dgm:spPr/>
      <dgm:t>
        <a:bodyPr/>
        <a:lstStyle/>
        <a:p>
          <a:endParaRPr lang="en-US"/>
        </a:p>
      </dgm:t>
    </dgm:pt>
    <dgm:pt modelId="{09E29EA5-0ABC-4BE3-817E-07D807CB2418}" type="sibTrans" cxnId="{641093CF-8279-4EB6-AC3E-D271C357FB9B}">
      <dgm:prSet/>
      <dgm:spPr/>
      <dgm:t>
        <a:bodyPr/>
        <a:lstStyle/>
        <a:p>
          <a:endParaRPr lang="en-US"/>
        </a:p>
      </dgm:t>
    </dgm:pt>
    <dgm:pt modelId="{D2137115-AFAD-4A8E-94BC-BD3F48AC500C}">
      <dgm:prSet/>
      <dgm:spPr/>
      <dgm:t>
        <a:bodyPr/>
        <a:lstStyle/>
        <a:p>
          <a:r>
            <a:rPr lang="en-US"/>
            <a:t>Seek internships or paid positions (i.e., internships concurrent with the school schedule, seek elective credit for ‘independent study’)</a:t>
          </a:r>
        </a:p>
      </dgm:t>
    </dgm:pt>
    <dgm:pt modelId="{5EBA30AB-92F6-46C1-B4F6-2E409DE67FF6}" type="parTrans" cxnId="{4579D2FF-9F41-4352-8AFC-8DD0F02C5EAD}">
      <dgm:prSet/>
      <dgm:spPr/>
      <dgm:t>
        <a:bodyPr/>
        <a:lstStyle/>
        <a:p>
          <a:endParaRPr lang="en-US"/>
        </a:p>
      </dgm:t>
    </dgm:pt>
    <dgm:pt modelId="{73466402-E9AC-4B86-9AEF-6C437C0DCEBC}" type="sibTrans" cxnId="{4579D2FF-9F41-4352-8AFC-8DD0F02C5EAD}">
      <dgm:prSet/>
      <dgm:spPr/>
      <dgm:t>
        <a:bodyPr/>
        <a:lstStyle/>
        <a:p>
          <a:endParaRPr lang="en-US"/>
        </a:p>
      </dgm:t>
    </dgm:pt>
    <dgm:pt modelId="{A22329CE-9D86-43C3-8741-315269686C3C}">
      <dgm:prSet/>
      <dgm:spPr/>
      <dgm:t>
        <a:bodyPr/>
        <a:lstStyle/>
        <a:p>
          <a:r>
            <a:rPr lang="en-US"/>
            <a:t>Update CV and begin creating cover letter topics for residency, fellowship, and job applications</a:t>
          </a:r>
        </a:p>
      </dgm:t>
    </dgm:pt>
    <dgm:pt modelId="{E358635F-AB2A-42F3-985C-1A873379F702}" type="parTrans" cxnId="{0A634CF6-4923-4863-AF30-760B660DBF8F}">
      <dgm:prSet/>
      <dgm:spPr/>
      <dgm:t>
        <a:bodyPr/>
        <a:lstStyle/>
        <a:p>
          <a:endParaRPr lang="en-US"/>
        </a:p>
      </dgm:t>
    </dgm:pt>
    <dgm:pt modelId="{956A43D7-9F07-4E20-8241-EDD34F793AE7}" type="sibTrans" cxnId="{0A634CF6-4923-4863-AF30-760B660DBF8F}">
      <dgm:prSet/>
      <dgm:spPr/>
      <dgm:t>
        <a:bodyPr/>
        <a:lstStyle/>
        <a:p>
          <a:endParaRPr lang="en-US"/>
        </a:p>
      </dgm:t>
    </dgm:pt>
    <dgm:pt modelId="{91BC2F7D-1758-427F-B2B3-A08A59954E20}">
      <dgm:prSet/>
      <dgm:spPr/>
      <dgm:t>
        <a:bodyPr/>
        <a:lstStyle/>
        <a:p>
          <a:r>
            <a:rPr lang="en-US" dirty="0"/>
            <a:t>Review Advanced Pharmacy Practice Experience (APPE) options for managed care and related rotations and submit applications if applicable</a:t>
          </a:r>
        </a:p>
      </dgm:t>
    </dgm:pt>
    <dgm:pt modelId="{DB08BA59-EBC7-437C-A18C-D291A91F9D5A}" type="parTrans" cxnId="{309C5D82-D57A-48C3-8CA6-1057159558D9}">
      <dgm:prSet/>
      <dgm:spPr/>
      <dgm:t>
        <a:bodyPr/>
        <a:lstStyle/>
        <a:p>
          <a:endParaRPr lang="en-US"/>
        </a:p>
      </dgm:t>
    </dgm:pt>
    <dgm:pt modelId="{72FA9061-ED79-4256-9AE2-B799666A2B19}" type="sibTrans" cxnId="{309C5D82-D57A-48C3-8CA6-1057159558D9}">
      <dgm:prSet/>
      <dgm:spPr/>
      <dgm:t>
        <a:bodyPr/>
        <a:lstStyle/>
        <a:p>
          <a:endParaRPr lang="en-US"/>
        </a:p>
      </dgm:t>
    </dgm:pt>
    <dgm:pt modelId="{C52EA9AE-F99A-42F0-A50D-98F1B5C9E865}">
      <dgm:prSet/>
      <dgm:spPr/>
      <dgm:t>
        <a:bodyPr/>
        <a:lstStyle/>
        <a:p>
          <a:r>
            <a:rPr lang="en-US"/>
            <a:t>Discuss recommendation letters with possible writers</a:t>
          </a:r>
        </a:p>
      </dgm:t>
    </dgm:pt>
    <dgm:pt modelId="{D440B839-6AA1-4A2B-914F-41D7E8D864D8}" type="parTrans" cxnId="{33838B21-5537-4E69-9555-4C125C629144}">
      <dgm:prSet/>
      <dgm:spPr/>
      <dgm:t>
        <a:bodyPr/>
        <a:lstStyle/>
        <a:p>
          <a:endParaRPr lang="en-US"/>
        </a:p>
      </dgm:t>
    </dgm:pt>
    <dgm:pt modelId="{D621F746-D5FE-4195-BC3A-A342AE3ED4C0}" type="sibTrans" cxnId="{33838B21-5537-4E69-9555-4C125C629144}">
      <dgm:prSet/>
      <dgm:spPr/>
      <dgm:t>
        <a:bodyPr/>
        <a:lstStyle/>
        <a:p>
          <a:endParaRPr lang="en-US"/>
        </a:p>
      </dgm:t>
    </dgm:pt>
    <dgm:pt modelId="{34A48781-41F4-4E96-8209-7EC76AB16003}">
      <dgm:prSet/>
      <dgm:spPr/>
      <dgm:t>
        <a:bodyPr/>
        <a:lstStyle/>
        <a:p>
          <a:r>
            <a:rPr lang="en-US"/>
            <a:t>P3:</a:t>
          </a:r>
        </a:p>
      </dgm:t>
    </dgm:pt>
    <dgm:pt modelId="{645CDD45-80A7-4DBC-89F1-B31A1A75E854}" type="parTrans" cxnId="{EEB75EC9-9FA4-40C5-81B6-501D518E8504}">
      <dgm:prSet/>
      <dgm:spPr/>
      <dgm:t>
        <a:bodyPr/>
        <a:lstStyle/>
        <a:p>
          <a:endParaRPr lang="en-US"/>
        </a:p>
      </dgm:t>
    </dgm:pt>
    <dgm:pt modelId="{5249A38F-971E-4AE5-9C8B-5A46181291FB}" type="sibTrans" cxnId="{EEB75EC9-9FA4-40C5-81B6-501D518E8504}">
      <dgm:prSet/>
      <dgm:spPr/>
      <dgm:t>
        <a:bodyPr/>
        <a:lstStyle/>
        <a:p>
          <a:endParaRPr lang="en-US"/>
        </a:p>
      </dgm:t>
    </dgm:pt>
    <dgm:pt modelId="{84C9C733-B491-4150-8428-456EE60B6B56}">
      <dgm:prSet/>
      <dgm:spPr/>
      <dgm:t>
        <a:bodyPr/>
        <a:lstStyle/>
        <a:p>
          <a:r>
            <a:rPr lang="en-US"/>
            <a:t>Attend AMCP NEXUS and residency showcase</a:t>
          </a:r>
        </a:p>
      </dgm:t>
    </dgm:pt>
    <dgm:pt modelId="{5C9DDC0D-5A4B-4246-BD62-9C1CE48D8752}" type="parTrans" cxnId="{7730C02F-16B7-4BA7-89B2-4C0D414378D4}">
      <dgm:prSet/>
      <dgm:spPr/>
      <dgm:t>
        <a:bodyPr/>
        <a:lstStyle/>
        <a:p>
          <a:endParaRPr lang="en-US"/>
        </a:p>
      </dgm:t>
    </dgm:pt>
    <dgm:pt modelId="{CD94EAF7-066C-475D-8BB4-2F56D4C559E4}" type="sibTrans" cxnId="{7730C02F-16B7-4BA7-89B2-4C0D414378D4}">
      <dgm:prSet/>
      <dgm:spPr/>
      <dgm:t>
        <a:bodyPr/>
        <a:lstStyle/>
        <a:p>
          <a:endParaRPr lang="en-US"/>
        </a:p>
      </dgm:t>
    </dgm:pt>
    <dgm:pt modelId="{D8F9F601-AF39-4393-8DB8-402B868AA499}">
      <dgm:prSet/>
      <dgm:spPr/>
      <dgm:t>
        <a:bodyPr/>
        <a:lstStyle/>
        <a:p>
          <a:r>
            <a:rPr lang="en-US"/>
            <a:t>Attend ASHP Mid-Year meeting (PPS interviews, meet residency program directors)</a:t>
          </a:r>
        </a:p>
      </dgm:t>
    </dgm:pt>
    <dgm:pt modelId="{A29292EA-3BFE-49F1-B8EC-F2C23B82936E}" type="parTrans" cxnId="{43CBFD7E-BACF-4F4C-901A-9ECBC930E80F}">
      <dgm:prSet/>
      <dgm:spPr/>
      <dgm:t>
        <a:bodyPr/>
        <a:lstStyle/>
        <a:p>
          <a:endParaRPr lang="en-US"/>
        </a:p>
      </dgm:t>
    </dgm:pt>
    <dgm:pt modelId="{2D43C2C9-6804-456C-9E20-E75DF3D1D2BB}" type="sibTrans" cxnId="{43CBFD7E-BACF-4F4C-901A-9ECBC930E80F}">
      <dgm:prSet/>
      <dgm:spPr/>
      <dgm:t>
        <a:bodyPr/>
        <a:lstStyle/>
        <a:p>
          <a:endParaRPr lang="en-US"/>
        </a:p>
      </dgm:t>
    </dgm:pt>
    <dgm:pt modelId="{94074996-E8DF-4239-AD46-A21E30B9A73A}">
      <dgm:prSet/>
      <dgm:spPr/>
      <dgm:t>
        <a:bodyPr/>
        <a:lstStyle/>
        <a:p>
          <a:r>
            <a:rPr lang="en-US"/>
            <a:t>Complete residency, fellowship, and job applications in timely manner</a:t>
          </a:r>
        </a:p>
      </dgm:t>
    </dgm:pt>
    <dgm:pt modelId="{CF396442-725B-4C0F-8E90-CFFC58C4B308}" type="parTrans" cxnId="{D1600484-0BA8-4B5C-8E4E-088D81E0B198}">
      <dgm:prSet/>
      <dgm:spPr/>
      <dgm:t>
        <a:bodyPr/>
        <a:lstStyle/>
        <a:p>
          <a:endParaRPr lang="en-US"/>
        </a:p>
      </dgm:t>
    </dgm:pt>
    <dgm:pt modelId="{A41971FC-1454-4A13-B24B-ECC53DFC4028}" type="sibTrans" cxnId="{D1600484-0BA8-4B5C-8E4E-088D81E0B198}">
      <dgm:prSet/>
      <dgm:spPr/>
      <dgm:t>
        <a:bodyPr/>
        <a:lstStyle/>
        <a:p>
          <a:endParaRPr lang="en-US"/>
        </a:p>
      </dgm:t>
    </dgm:pt>
    <dgm:pt modelId="{6BBB56FA-E31E-40A7-9172-F81AF2489578}">
      <dgm:prSet/>
      <dgm:spPr/>
      <dgm:t>
        <a:bodyPr/>
        <a:lstStyle/>
        <a:p>
          <a:r>
            <a:rPr lang="en-US"/>
            <a:t>Explore leadership positions in student organizations, local AMCP Affiliates</a:t>
          </a:r>
        </a:p>
      </dgm:t>
    </dgm:pt>
    <dgm:pt modelId="{C1CFB00E-83D1-4AEA-ACD4-86F4975DA6FF}" type="parTrans" cxnId="{66EE2494-5E46-4208-B066-557A923FDECB}">
      <dgm:prSet/>
      <dgm:spPr/>
      <dgm:t>
        <a:bodyPr/>
        <a:lstStyle/>
        <a:p>
          <a:endParaRPr lang="en-US"/>
        </a:p>
      </dgm:t>
    </dgm:pt>
    <dgm:pt modelId="{0A0A2F51-BB6E-4523-93BA-6F98900D5795}" type="sibTrans" cxnId="{66EE2494-5E46-4208-B066-557A923FDECB}">
      <dgm:prSet/>
      <dgm:spPr/>
      <dgm:t>
        <a:bodyPr/>
        <a:lstStyle/>
        <a:p>
          <a:endParaRPr lang="en-US"/>
        </a:p>
      </dgm:t>
    </dgm:pt>
    <dgm:pt modelId="{E4DCCCDC-36A7-4754-B4FA-BAE5FAADFA5D}">
      <dgm:prSet/>
      <dgm:spPr/>
      <dgm:t>
        <a:bodyPr/>
        <a:lstStyle/>
        <a:p>
          <a:r>
            <a:rPr lang="en-US"/>
            <a:t>Consider dual Pharm.D./MBA program offerings</a:t>
          </a:r>
        </a:p>
      </dgm:t>
    </dgm:pt>
    <dgm:pt modelId="{212F5E59-32AF-4F21-BA5A-F21DD9BFA2E5}" type="parTrans" cxnId="{66087672-9E09-427B-9F38-2D470B8A867B}">
      <dgm:prSet/>
      <dgm:spPr/>
      <dgm:t>
        <a:bodyPr/>
        <a:lstStyle/>
        <a:p>
          <a:endParaRPr lang="en-US"/>
        </a:p>
      </dgm:t>
    </dgm:pt>
    <dgm:pt modelId="{1EEAA7DE-9F6D-4FC7-BC1F-E1E87CB22995}" type="sibTrans" cxnId="{66087672-9E09-427B-9F38-2D470B8A867B}">
      <dgm:prSet/>
      <dgm:spPr/>
      <dgm:t>
        <a:bodyPr/>
        <a:lstStyle/>
        <a:p>
          <a:endParaRPr lang="en-US"/>
        </a:p>
      </dgm:t>
    </dgm:pt>
    <dgm:pt modelId="{9EF3FB9C-A354-44BC-815D-3B1062ACB00C}">
      <dgm:prSet/>
      <dgm:spPr/>
      <dgm:t>
        <a:bodyPr/>
        <a:lstStyle/>
        <a:p>
          <a:r>
            <a:rPr lang="en-US"/>
            <a:t>Make use of AMCP Mentor programs and resources</a:t>
          </a:r>
        </a:p>
      </dgm:t>
    </dgm:pt>
    <dgm:pt modelId="{9A7F73FD-DAA2-4115-84A2-45F0E8EEEC88}" type="parTrans" cxnId="{A576E707-AE4F-49D3-9DA8-983428FA5595}">
      <dgm:prSet/>
      <dgm:spPr/>
      <dgm:t>
        <a:bodyPr/>
        <a:lstStyle/>
        <a:p>
          <a:endParaRPr lang="en-US"/>
        </a:p>
      </dgm:t>
    </dgm:pt>
    <dgm:pt modelId="{48E2F865-2169-43E4-B83D-618386CD9484}" type="sibTrans" cxnId="{A576E707-AE4F-49D3-9DA8-983428FA5595}">
      <dgm:prSet/>
      <dgm:spPr/>
      <dgm:t>
        <a:bodyPr/>
        <a:lstStyle/>
        <a:p>
          <a:endParaRPr lang="en-US"/>
        </a:p>
      </dgm:t>
    </dgm:pt>
    <dgm:pt modelId="{BBF61546-5796-4457-A98A-ADA8E289D8F1}">
      <dgm:prSet/>
      <dgm:spPr/>
      <dgm:t>
        <a:bodyPr/>
        <a:lstStyle/>
        <a:p>
          <a:r>
            <a:rPr lang="en-US"/>
            <a:t>Maintain a professional &amp; updated LinkedIn profile</a:t>
          </a:r>
        </a:p>
      </dgm:t>
    </dgm:pt>
    <dgm:pt modelId="{9FF741DF-3274-4C25-9812-251B114AE6D7}" type="parTrans" cxnId="{7ADA86B7-F705-428D-9E10-30B8B6D60B82}">
      <dgm:prSet/>
      <dgm:spPr/>
      <dgm:t>
        <a:bodyPr/>
        <a:lstStyle/>
        <a:p>
          <a:endParaRPr lang="en-US"/>
        </a:p>
      </dgm:t>
    </dgm:pt>
    <dgm:pt modelId="{14F7CECD-40AE-420C-857F-C1C520BE0F88}" type="sibTrans" cxnId="{7ADA86B7-F705-428D-9E10-30B8B6D60B82}">
      <dgm:prSet/>
      <dgm:spPr/>
      <dgm:t>
        <a:bodyPr/>
        <a:lstStyle/>
        <a:p>
          <a:endParaRPr lang="en-US"/>
        </a:p>
      </dgm:t>
    </dgm:pt>
    <dgm:pt modelId="{E47C550A-A143-4BAB-9CE3-84A50D582122}" type="pres">
      <dgm:prSet presAssocID="{7FF2A3DA-3CCC-4AE4-85CB-9FAD60D7AD87}" presName="vert0" presStyleCnt="0">
        <dgm:presLayoutVars>
          <dgm:dir/>
          <dgm:animOne val="branch"/>
          <dgm:animLvl val="lvl"/>
        </dgm:presLayoutVars>
      </dgm:prSet>
      <dgm:spPr/>
    </dgm:pt>
    <dgm:pt modelId="{B0A09008-D1F6-4F49-8641-93C8E9A66C39}" type="pres">
      <dgm:prSet presAssocID="{0A3D9F9D-E964-4E72-B9FD-41149A9F8F9B}" presName="thickLine" presStyleLbl="alignNode1" presStyleIdx="0" presStyleCnt="3"/>
      <dgm:spPr/>
    </dgm:pt>
    <dgm:pt modelId="{B4D79510-94D4-4913-92E3-8082ED06DDCB}" type="pres">
      <dgm:prSet presAssocID="{0A3D9F9D-E964-4E72-B9FD-41149A9F8F9B}" presName="horz1" presStyleCnt="0"/>
      <dgm:spPr/>
    </dgm:pt>
    <dgm:pt modelId="{3B4341F4-33A8-43F0-8391-8076C9A72622}" type="pres">
      <dgm:prSet presAssocID="{0A3D9F9D-E964-4E72-B9FD-41149A9F8F9B}" presName="tx1" presStyleLbl="revTx" presStyleIdx="0" presStyleCnt="17"/>
      <dgm:spPr/>
    </dgm:pt>
    <dgm:pt modelId="{DAB98F81-2ED3-4468-8252-7E7856F512C7}" type="pres">
      <dgm:prSet presAssocID="{0A3D9F9D-E964-4E72-B9FD-41149A9F8F9B}" presName="vert1" presStyleCnt="0"/>
      <dgm:spPr/>
    </dgm:pt>
    <dgm:pt modelId="{1F83ED8E-9AF8-4BA7-BC45-838CA05F1880}" type="pres">
      <dgm:prSet presAssocID="{59F87B02-CD6E-40C8-9ACE-5CBEF364D3B7}" presName="vertSpace2a" presStyleCnt="0"/>
      <dgm:spPr/>
    </dgm:pt>
    <dgm:pt modelId="{27587C0B-5F38-4FB0-95BF-A2233B7A8C9B}" type="pres">
      <dgm:prSet presAssocID="{59F87B02-CD6E-40C8-9ACE-5CBEF364D3B7}" presName="horz2" presStyleCnt="0"/>
      <dgm:spPr/>
    </dgm:pt>
    <dgm:pt modelId="{E5F2A064-4622-409A-896A-CB5091A9F1E5}" type="pres">
      <dgm:prSet presAssocID="{59F87B02-CD6E-40C8-9ACE-5CBEF364D3B7}" presName="horzSpace2" presStyleCnt="0"/>
      <dgm:spPr/>
    </dgm:pt>
    <dgm:pt modelId="{A3574179-5ECC-45B6-A272-6C070BB70CD1}" type="pres">
      <dgm:prSet presAssocID="{59F87B02-CD6E-40C8-9ACE-5CBEF364D3B7}" presName="tx2" presStyleLbl="revTx" presStyleIdx="1" presStyleCnt="17"/>
      <dgm:spPr/>
    </dgm:pt>
    <dgm:pt modelId="{E590C0FD-3E1C-4425-BBD9-178169917467}" type="pres">
      <dgm:prSet presAssocID="{59F87B02-CD6E-40C8-9ACE-5CBEF364D3B7}" presName="vert2" presStyleCnt="0"/>
      <dgm:spPr/>
    </dgm:pt>
    <dgm:pt modelId="{80C5B13E-9FB1-4BB7-BD90-5F6330699F80}" type="pres">
      <dgm:prSet presAssocID="{59F87B02-CD6E-40C8-9ACE-5CBEF364D3B7}" presName="thinLine2b" presStyleLbl="callout" presStyleIdx="0" presStyleCnt="14"/>
      <dgm:spPr/>
    </dgm:pt>
    <dgm:pt modelId="{FB64DD6E-75DB-4656-9466-87797FDF013F}" type="pres">
      <dgm:prSet presAssocID="{59F87B02-CD6E-40C8-9ACE-5CBEF364D3B7}" presName="vertSpace2b" presStyleCnt="0"/>
      <dgm:spPr/>
    </dgm:pt>
    <dgm:pt modelId="{21CDCEDD-C819-4C8C-AEAC-787C38531617}" type="pres">
      <dgm:prSet presAssocID="{6BBB56FA-E31E-40A7-9172-F81AF2489578}" presName="horz2" presStyleCnt="0"/>
      <dgm:spPr/>
    </dgm:pt>
    <dgm:pt modelId="{0D902E9D-9991-4D30-B3F8-806C37D8B5D2}" type="pres">
      <dgm:prSet presAssocID="{6BBB56FA-E31E-40A7-9172-F81AF2489578}" presName="horzSpace2" presStyleCnt="0"/>
      <dgm:spPr/>
    </dgm:pt>
    <dgm:pt modelId="{17FC1238-8B23-43B7-AD9F-6D17A9643542}" type="pres">
      <dgm:prSet presAssocID="{6BBB56FA-E31E-40A7-9172-F81AF2489578}" presName="tx2" presStyleLbl="revTx" presStyleIdx="2" presStyleCnt="17"/>
      <dgm:spPr/>
    </dgm:pt>
    <dgm:pt modelId="{6BA5303F-2995-4E46-9B7C-83F3379992F4}" type="pres">
      <dgm:prSet presAssocID="{6BBB56FA-E31E-40A7-9172-F81AF2489578}" presName="vert2" presStyleCnt="0"/>
      <dgm:spPr/>
    </dgm:pt>
    <dgm:pt modelId="{866EA422-2293-4DC9-B37F-16013E3B2CBF}" type="pres">
      <dgm:prSet presAssocID="{6BBB56FA-E31E-40A7-9172-F81AF2489578}" presName="thinLine2b" presStyleLbl="callout" presStyleIdx="1" presStyleCnt="14"/>
      <dgm:spPr/>
    </dgm:pt>
    <dgm:pt modelId="{CD453033-4E55-477A-ACBE-CDD99C9DCA3C}" type="pres">
      <dgm:prSet presAssocID="{6BBB56FA-E31E-40A7-9172-F81AF2489578}" presName="vertSpace2b" presStyleCnt="0"/>
      <dgm:spPr/>
    </dgm:pt>
    <dgm:pt modelId="{3975D937-D6D5-4269-8DFB-D0ED470839D0}" type="pres">
      <dgm:prSet presAssocID="{E4DCCCDC-36A7-4754-B4FA-BAE5FAADFA5D}" presName="horz2" presStyleCnt="0"/>
      <dgm:spPr/>
    </dgm:pt>
    <dgm:pt modelId="{C8CA2A11-A670-4ADB-8BB6-520FE9CB03C2}" type="pres">
      <dgm:prSet presAssocID="{E4DCCCDC-36A7-4754-B4FA-BAE5FAADFA5D}" presName="horzSpace2" presStyleCnt="0"/>
      <dgm:spPr/>
    </dgm:pt>
    <dgm:pt modelId="{A2629C3E-FF72-4F77-A9F9-CBFE8F86E6F0}" type="pres">
      <dgm:prSet presAssocID="{E4DCCCDC-36A7-4754-B4FA-BAE5FAADFA5D}" presName="tx2" presStyleLbl="revTx" presStyleIdx="3" presStyleCnt="17"/>
      <dgm:spPr/>
    </dgm:pt>
    <dgm:pt modelId="{C0E39471-E711-4DF3-B5DA-4A8CDC949B2C}" type="pres">
      <dgm:prSet presAssocID="{E4DCCCDC-36A7-4754-B4FA-BAE5FAADFA5D}" presName="vert2" presStyleCnt="0"/>
      <dgm:spPr/>
    </dgm:pt>
    <dgm:pt modelId="{64AA1B47-72ED-40B3-AEC2-82EF3F283E50}" type="pres">
      <dgm:prSet presAssocID="{E4DCCCDC-36A7-4754-B4FA-BAE5FAADFA5D}" presName="thinLine2b" presStyleLbl="callout" presStyleIdx="2" presStyleCnt="14"/>
      <dgm:spPr/>
    </dgm:pt>
    <dgm:pt modelId="{226FF656-CC93-476B-9453-0BACED2B426C}" type="pres">
      <dgm:prSet presAssocID="{E4DCCCDC-36A7-4754-B4FA-BAE5FAADFA5D}" presName="vertSpace2b" presStyleCnt="0"/>
      <dgm:spPr/>
    </dgm:pt>
    <dgm:pt modelId="{56428DE3-F33C-4CB5-B22C-115D9E74C0E7}" type="pres">
      <dgm:prSet presAssocID="{9EF3FB9C-A354-44BC-815D-3B1062ACB00C}" presName="horz2" presStyleCnt="0"/>
      <dgm:spPr/>
    </dgm:pt>
    <dgm:pt modelId="{EFBE4056-F019-4746-B0C3-51BA539FAB6B}" type="pres">
      <dgm:prSet presAssocID="{9EF3FB9C-A354-44BC-815D-3B1062ACB00C}" presName="horzSpace2" presStyleCnt="0"/>
      <dgm:spPr/>
    </dgm:pt>
    <dgm:pt modelId="{F8215E21-2F4F-4507-9539-EE30081E0F33}" type="pres">
      <dgm:prSet presAssocID="{9EF3FB9C-A354-44BC-815D-3B1062ACB00C}" presName="tx2" presStyleLbl="revTx" presStyleIdx="4" presStyleCnt="17"/>
      <dgm:spPr/>
    </dgm:pt>
    <dgm:pt modelId="{DFC08756-FA52-40FA-A7CB-7AEB15013BA4}" type="pres">
      <dgm:prSet presAssocID="{9EF3FB9C-A354-44BC-815D-3B1062ACB00C}" presName="vert2" presStyleCnt="0"/>
      <dgm:spPr/>
    </dgm:pt>
    <dgm:pt modelId="{03D30562-8270-4A44-9AFB-C029B1CC84A3}" type="pres">
      <dgm:prSet presAssocID="{9EF3FB9C-A354-44BC-815D-3B1062ACB00C}" presName="thinLine2b" presStyleLbl="callout" presStyleIdx="3" presStyleCnt="14"/>
      <dgm:spPr/>
    </dgm:pt>
    <dgm:pt modelId="{6757821E-4349-401C-BEC7-21CFBC4E8E26}" type="pres">
      <dgm:prSet presAssocID="{9EF3FB9C-A354-44BC-815D-3B1062ACB00C}" presName="vertSpace2b" presStyleCnt="0"/>
      <dgm:spPr/>
    </dgm:pt>
    <dgm:pt modelId="{F4634B4B-AC4B-472F-B725-A7A191246305}" type="pres">
      <dgm:prSet presAssocID="{BBF61546-5796-4457-A98A-ADA8E289D8F1}" presName="horz2" presStyleCnt="0"/>
      <dgm:spPr/>
    </dgm:pt>
    <dgm:pt modelId="{BCA544F7-A7AE-495B-BE61-06BB289F33EC}" type="pres">
      <dgm:prSet presAssocID="{BBF61546-5796-4457-A98A-ADA8E289D8F1}" presName="horzSpace2" presStyleCnt="0"/>
      <dgm:spPr/>
    </dgm:pt>
    <dgm:pt modelId="{BB97B891-7B2A-413C-AA3C-05C2875B9947}" type="pres">
      <dgm:prSet presAssocID="{BBF61546-5796-4457-A98A-ADA8E289D8F1}" presName="tx2" presStyleLbl="revTx" presStyleIdx="5" presStyleCnt="17"/>
      <dgm:spPr/>
    </dgm:pt>
    <dgm:pt modelId="{94168813-7A0C-4289-A07E-3147060A5491}" type="pres">
      <dgm:prSet presAssocID="{BBF61546-5796-4457-A98A-ADA8E289D8F1}" presName="vert2" presStyleCnt="0"/>
      <dgm:spPr/>
    </dgm:pt>
    <dgm:pt modelId="{B0F7F3BE-7030-452B-A839-84A8069F392A}" type="pres">
      <dgm:prSet presAssocID="{BBF61546-5796-4457-A98A-ADA8E289D8F1}" presName="thinLine2b" presStyleLbl="callout" presStyleIdx="4" presStyleCnt="14"/>
      <dgm:spPr/>
    </dgm:pt>
    <dgm:pt modelId="{189EADD7-4B2D-4EDD-8F9F-438AC5D2C246}" type="pres">
      <dgm:prSet presAssocID="{BBF61546-5796-4457-A98A-ADA8E289D8F1}" presName="vertSpace2b" presStyleCnt="0"/>
      <dgm:spPr/>
    </dgm:pt>
    <dgm:pt modelId="{0089753C-894B-4A6C-904D-23F75BA94F90}" type="pres">
      <dgm:prSet presAssocID="{5C0E558E-E756-4645-9688-888E928FED98}" presName="thickLine" presStyleLbl="alignNode1" presStyleIdx="1" presStyleCnt="3"/>
      <dgm:spPr/>
    </dgm:pt>
    <dgm:pt modelId="{7ACFD930-726D-4F31-99DE-E65BC166094C}" type="pres">
      <dgm:prSet presAssocID="{5C0E558E-E756-4645-9688-888E928FED98}" presName="horz1" presStyleCnt="0"/>
      <dgm:spPr/>
    </dgm:pt>
    <dgm:pt modelId="{376CED41-D9D5-41E0-A1A2-42C0A17E0241}" type="pres">
      <dgm:prSet presAssocID="{5C0E558E-E756-4645-9688-888E928FED98}" presName="tx1" presStyleLbl="revTx" presStyleIdx="6" presStyleCnt="17"/>
      <dgm:spPr/>
    </dgm:pt>
    <dgm:pt modelId="{6515921D-7BEF-4854-89D1-7ADDBF28179B}" type="pres">
      <dgm:prSet presAssocID="{5C0E558E-E756-4645-9688-888E928FED98}" presName="vert1" presStyleCnt="0"/>
      <dgm:spPr/>
    </dgm:pt>
    <dgm:pt modelId="{0F351D82-10F6-4D3F-AED0-2758AD4EDFF1}" type="pres">
      <dgm:prSet presAssocID="{794D2F84-5042-4BAC-9088-33C182F57445}" presName="vertSpace2a" presStyleCnt="0"/>
      <dgm:spPr/>
    </dgm:pt>
    <dgm:pt modelId="{685CF5A1-FD1F-4377-8995-00EB0EB67976}" type="pres">
      <dgm:prSet presAssocID="{794D2F84-5042-4BAC-9088-33C182F57445}" presName="horz2" presStyleCnt="0"/>
      <dgm:spPr/>
    </dgm:pt>
    <dgm:pt modelId="{AAD35103-2148-4659-82B6-D0ED329D527E}" type="pres">
      <dgm:prSet presAssocID="{794D2F84-5042-4BAC-9088-33C182F57445}" presName="horzSpace2" presStyleCnt="0"/>
      <dgm:spPr/>
    </dgm:pt>
    <dgm:pt modelId="{27BF3CF9-A03F-4045-804F-223B79DA15C5}" type="pres">
      <dgm:prSet presAssocID="{794D2F84-5042-4BAC-9088-33C182F57445}" presName="tx2" presStyleLbl="revTx" presStyleIdx="7" presStyleCnt="17"/>
      <dgm:spPr/>
    </dgm:pt>
    <dgm:pt modelId="{5CF72E14-F4E1-442F-B6BB-0A29A8EBB7B9}" type="pres">
      <dgm:prSet presAssocID="{794D2F84-5042-4BAC-9088-33C182F57445}" presName="vert2" presStyleCnt="0"/>
      <dgm:spPr/>
    </dgm:pt>
    <dgm:pt modelId="{6A3ECC8B-1CF1-405B-8308-68106E0A4A7F}" type="pres">
      <dgm:prSet presAssocID="{794D2F84-5042-4BAC-9088-33C182F57445}" presName="thinLine2b" presStyleLbl="callout" presStyleIdx="5" presStyleCnt="14"/>
      <dgm:spPr/>
    </dgm:pt>
    <dgm:pt modelId="{9EB012E7-5BAC-4F1B-B7DF-569F5D01C4E0}" type="pres">
      <dgm:prSet presAssocID="{794D2F84-5042-4BAC-9088-33C182F57445}" presName="vertSpace2b" presStyleCnt="0"/>
      <dgm:spPr/>
    </dgm:pt>
    <dgm:pt modelId="{D500050A-6EC3-4D88-8FD2-A02B1EE29E8C}" type="pres">
      <dgm:prSet presAssocID="{0DE9510E-DC12-4AFC-A7B9-C01F6C0DBF79}" presName="horz2" presStyleCnt="0"/>
      <dgm:spPr/>
    </dgm:pt>
    <dgm:pt modelId="{0E5C4DC4-BF8E-434C-9680-B2D818415DF0}" type="pres">
      <dgm:prSet presAssocID="{0DE9510E-DC12-4AFC-A7B9-C01F6C0DBF79}" presName="horzSpace2" presStyleCnt="0"/>
      <dgm:spPr/>
    </dgm:pt>
    <dgm:pt modelId="{8328789B-E292-4759-BC7A-D589C841F43D}" type="pres">
      <dgm:prSet presAssocID="{0DE9510E-DC12-4AFC-A7B9-C01F6C0DBF79}" presName="tx2" presStyleLbl="revTx" presStyleIdx="8" presStyleCnt="17"/>
      <dgm:spPr/>
    </dgm:pt>
    <dgm:pt modelId="{70299EF0-2556-4C17-AB2D-02B9A3C4B69F}" type="pres">
      <dgm:prSet presAssocID="{0DE9510E-DC12-4AFC-A7B9-C01F6C0DBF79}" presName="vert2" presStyleCnt="0"/>
      <dgm:spPr/>
    </dgm:pt>
    <dgm:pt modelId="{18CC5448-6609-4625-AEDD-807B1DFCBAAF}" type="pres">
      <dgm:prSet presAssocID="{0DE9510E-DC12-4AFC-A7B9-C01F6C0DBF79}" presName="thinLine2b" presStyleLbl="callout" presStyleIdx="6" presStyleCnt="14"/>
      <dgm:spPr/>
    </dgm:pt>
    <dgm:pt modelId="{96161302-8E0E-4918-B2A3-E5AD6A8A29F2}" type="pres">
      <dgm:prSet presAssocID="{0DE9510E-DC12-4AFC-A7B9-C01F6C0DBF79}" presName="vertSpace2b" presStyleCnt="0"/>
      <dgm:spPr/>
    </dgm:pt>
    <dgm:pt modelId="{C5879889-5B64-4E6F-9E41-50938D679EA5}" type="pres">
      <dgm:prSet presAssocID="{D2137115-AFAD-4A8E-94BC-BD3F48AC500C}" presName="horz2" presStyleCnt="0"/>
      <dgm:spPr/>
    </dgm:pt>
    <dgm:pt modelId="{4ABB5063-911B-484F-9615-10B5096FEA37}" type="pres">
      <dgm:prSet presAssocID="{D2137115-AFAD-4A8E-94BC-BD3F48AC500C}" presName="horzSpace2" presStyleCnt="0"/>
      <dgm:spPr/>
    </dgm:pt>
    <dgm:pt modelId="{3324C8A3-83BB-41BE-81F4-338A74C04F5F}" type="pres">
      <dgm:prSet presAssocID="{D2137115-AFAD-4A8E-94BC-BD3F48AC500C}" presName="tx2" presStyleLbl="revTx" presStyleIdx="9" presStyleCnt="17"/>
      <dgm:spPr/>
    </dgm:pt>
    <dgm:pt modelId="{BDCB2B53-684D-41D3-946A-9914FB161AF2}" type="pres">
      <dgm:prSet presAssocID="{D2137115-AFAD-4A8E-94BC-BD3F48AC500C}" presName="vert2" presStyleCnt="0"/>
      <dgm:spPr/>
    </dgm:pt>
    <dgm:pt modelId="{6A8687CE-42EC-4C1D-B9A2-42EFC5D1BDBA}" type="pres">
      <dgm:prSet presAssocID="{D2137115-AFAD-4A8E-94BC-BD3F48AC500C}" presName="thinLine2b" presStyleLbl="callout" presStyleIdx="7" presStyleCnt="14"/>
      <dgm:spPr/>
    </dgm:pt>
    <dgm:pt modelId="{CCE66A22-EB45-4D76-A7CF-3BD2DCCD60F1}" type="pres">
      <dgm:prSet presAssocID="{D2137115-AFAD-4A8E-94BC-BD3F48AC500C}" presName="vertSpace2b" presStyleCnt="0"/>
      <dgm:spPr/>
    </dgm:pt>
    <dgm:pt modelId="{23D89B52-EF33-4DAD-AE85-C7A3E0655044}" type="pres">
      <dgm:prSet presAssocID="{A22329CE-9D86-43C3-8741-315269686C3C}" presName="horz2" presStyleCnt="0"/>
      <dgm:spPr/>
    </dgm:pt>
    <dgm:pt modelId="{62A4D492-FA0E-41E6-8E3F-A9F60BBB0478}" type="pres">
      <dgm:prSet presAssocID="{A22329CE-9D86-43C3-8741-315269686C3C}" presName="horzSpace2" presStyleCnt="0"/>
      <dgm:spPr/>
    </dgm:pt>
    <dgm:pt modelId="{747BDB8E-78DE-4778-881A-307ABBE9C4F2}" type="pres">
      <dgm:prSet presAssocID="{A22329CE-9D86-43C3-8741-315269686C3C}" presName="tx2" presStyleLbl="revTx" presStyleIdx="10" presStyleCnt="17"/>
      <dgm:spPr/>
    </dgm:pt>
    <dgm:pt modelId="{2F4E5EDB-3578-41C6-A1E3-C7C2BA72A9CA}" type="pres">
      <dgm:prSet presAssocID="{A22329CE-9D86-43C3-8741-315269686C3C}" presName="vert2" presStyleCnt="0"/>
      <dgm:spPr/>
    </dgm:pt>
    <dgm:pt modelId="{B1A9EA8E-90AA-4908-98E5-EDBE6922348C}" type="pres">
      <dgm:prSet presAssocID="{A22329CE-9D86-43C3-8741-315269686C3C}" presName="thinLine2b" presStyleLbl="callout" presStyleIdx="8" presStyleCnt="14"/>
      <dgm:spPr/>
    </dgm:pt>
    <dgm:pt modelId="{5CD03F2E-8D5E-4D3D-B3B8-D3FEF5C9335C}" type="pres">
      <dgm:prSet presAssocID="{A22329CE-9D86-43C3-8741-315269686C3C}" presName="vertSpace2b" presStyleCnt="0"/>
      <dgm:spPr/>
    </dgm:pt>
    <dgm:pt modelId="{8456E025-AD44-4F0A-853F-BE63936B4A3F}" type="pres">
      <dgm:prSet presAssocID="{91BC2F7D-1758-427F-B2B3-A08A59954E20}" presName="horz2" presStyleCnt="0"/>
      <dgm:spPr/>
    </dgm:pt>
    <dgm:pt modelId="{5CFD16A7-106B-4F16-85EA-63627E197620}" type="pres">
      <dgm:prSet presAssocID="{91BC2F7D-1758-427F-B2B3-A08A59954E20}" presName="horzSpace2" presStyleCnt="0"/>
      <dgm:spPr/>
    </dgm:pt>
    <dgm:pt modelId="{9709BF36-2DBE-4F7D-86E5-BBA24AF3F761}" type="pres">
      <dgm:prSet presAssocID="{91BC2F7D-1758-427F-B2B3-A08A59954E20}" presName="tx2" presStyleLbl="revTx" presStyleIdx="11" presStyleCnt="17"/>
      <dgm:spPr/>
    </dgm:pt>
    <dgm:pt modelId="{133D3D98-5323-4B7B-BCD1-AFBA1F91DA20}" type="pres">
      <dgm:prSet presAssocID="{91BC2F7D-1758-427F-B2B3-A08A59954E20}" presName="vert2" presStyleCnt="0"/>
      <dgm:spPr/>
    </dgm:pt>
    <dgm:pt modelId="{A699B9C6-DADC-4002-A5C6-B6EBFF073307}" type="pres">
      <dgm:prSet presAssocID="{91BC2F7D-1758-427F-B2B3-A08A59954E20}" presName="thinLine2b" presStyleLbl="callout" presStyleIdx="9" presStyleCnt="14"/>
      <dgm:spPr/>
    </dgm:pt>
    <dgm:pt modelId="{8E298D5C-F640-40A0-8AE6-95734F60D455}" type="pres">
      <dgm:prSet presAssocID="{91BC2F7D-1758-427F-B2B3-A08A59954E20}" presName="vertSpace2b" presStyleCnt="0"/>
      <dgm:spPr/>
    </dgm:pt>
    <dgm:pt modelId="{A5D0AA73-92EB-4578-9BCD-61D68A73EFCC}" type="pres">
      <dgm:prSet presAssocID="{C52EA9AE-F99A-42F0-A50D-98F1B5C9E865}" presName="horz2" presStyleCnt="0"/>
      <dgm:spPr/>
    </dgm:pt>
    <dgm:pt modelId="{AD274C49-E766-4150-82AE-B397454BE7F0}" type="pres">
      <dgm:prSet presAssocID="{C52EA9AE-F99A-42F0-A50D-98F1B5C9E865}" presName="horzSpace2" presStyleCnt="0"/>
      <dgm:spPr/>
    </dgm:pt>
    <dgm:pt modelId="{393BF9D3-E8C0-4EF5-8C5E-3D5803147682}" type="pres">
      <dgm:prSet presAssocID="{C52EA9AE-F99A-42F0-A50D-98F1B5C9E865}" presName="tx2" presStyleLbl="revTx" presStyleIdx="12" presStyleCnt="17"/>
      <dgm:spPr/>
    </dgm:pt>
    <dgm:pt modelId="{3CF3984E-58B4-4442-AA38-4C72CF096DA2}" type="pres">
      <dgm:prSet presAssocID="{C52EA9AE-F99A-42F0-A50D-98F1B5C9E865}" presName="vert2" presStyleCnt="0"/>
      <dgm:spPr/>
    </dgm:pt>
    <dgm:pt modelId="{1884FA67-F80D-4E94-B2E3-189A47FC1E35}" type="pres">
      <dgm:prSet presAssocID="{C52EA9AE-F99A-42F0-A50D-98F1B5C9E865}" presName="thinLine2b" presStyleLbl="callout" presStyleIdx="10" presStyleCnt="14"/>
      <dgm:spPr/>
    </dgm:pt>
    <dgm:pt modelId="{2DC4AF58-C1A2-4E2F-B7DC-70D36DA3D5C2}" type="pres">
      <dgm:prSet presAssocID="{C52EA9AE-F99A-42F0-A50D-98F1B5C9E865}" presName="vertSpace2b" presStyleCnt="0"/>
      <dgm:spPr/>
    </dgm:pt>
    <dgm:pt modelId="{D62CB1F5-3B93-41E3-9B1E-ABC4EE9DD1F1}" type="pres">
      <dgm:prSet presAssocID="{34A48781-41F4-4E96-8209-7EC76AB16003}" presName="thickLine" presStyleLbl="alignNode1" presStyleIdx="2" presStyleCnt="3"/>
      <dgm:spPr/>
    </dgm:pt>
    <dgm:pt modelId="{68854654-938C-41F2-A95D-17244E60312C}" type="pres">
      <dgm:prSet presAssocID="{34A48781-41F4-4E96-8209-7EC76AB16003}" presName="horz1" presStyleCnt="0"/>
      <dgm:spPr/>
    </dgm:pt>
    <dgm:pt modelId="{60CF9FE6-7AB8-4080-AE4D-E816C05A4725}" type="pres">
      <dgm:prSet presAssocID="{34A48781-41F4-4E96-8209-7EC76AB16003}" presName="tx1" presStyleLbl="revTx" presStyleIdx="13" presStyleCnt="17"/>
      <dgm:spPr/>
    </dgm:pt>
    <dgm:pt modelId="{B2A39DE9-90D7-4F57-AF41-9DE4C1EDCB94}" type="pres">
      <dgm:prSet presAssocID="{34A48781-41F4-4E96-8209-7EC76AB16003}" presName="vert1" presStyleCnt="0"/>
      <dgm:spPr/>
    </dgm:pt>
    <dgm:pt modelId="{3AC7534A-AA0C-498A-A122-55C62891C090}" type="pres">
      <dgm:prSet presAssocID="{84C9C733-B491-4150-8428-456EE60B6B56}" presName="vertSpace2a" presStyleCnt="0"/>
      <dgm:spPr/>
    </dgm:pt>
    <dgm:pt modelId="{8BA160A3-C9F8-4C4C-8EB7-E68925E0BF37}" type="pres">
      <dgm:prSet presAssocID="{84C9C733-B491-4150-8428-456EE60B6B56}" presName="horz2" presStyleCnt="0"/>
      <dgm:spPr/>
    </dgm:pt>
    <dgm:pt modelId="{FF2B54CA-1144-4291-8C21-1C83B8C010AE}" type="pres">
      <dgm:prSet presAssocID="{84C9C733-B491-4150-8428-456EE60B6B56}" presName="horzSpace2" presStyleCnt="0"/>
      <dgm:spPr/>
    </dgm:pt>
    <dgm:pt modelId="{C8479FDC-9B71-458F-AC9F-89EEE9DDB439}" type="pres">
      <dgm:prSet presAssocID="{84C9C733-B491-4150-8428-456EE60B6B56}" presName="tx2" presStyleLbl="revTx" presStyleIdx="14" presStyleCnt="17"/>
      <dgm:spPr/>
    </dgm:pt>
    <dgm:pt modelId="{2C6CEE8E-AF51-47BF-933C-6BED60690012}" type="pres">
      <dgm:prSet presAssocID="{84C9C733-B491-4150-8428-456EE60B6B56}" presName="vert2" presStyleCnt="0"/>
      <dgm:spPr/>
    </dgm:pt>
    <dgm:pt modelId="{70A1CEF2-5468-4CF1-9AB7-6BE2BD365C4B}" type="pres">
      <dgm:prSet presAssocID="{84C9C733-B491-4150-8428-456EE60B6B56}" presName="thinLine2b" presStyleLbl="callout" presStyleIdx="11" presStyleCnt="14"/>
      <dgm:spPr/>
    </dgm:pt>
    <dgm:pt modelId="{40CDBF32-8E89-4CBC-9EE1-D5CAEAF68496}" type="pres">
      <dgm:prSet presAssocID="{84C9C733-B491-4150-8428-456EE60B6B56}" presName="vertSpace2b" presStyleCnt="0"/>
      <dgm:spPr/>
    </dgm:pt>
    <dgm:pt modelId="{F950B3DB-8B3B-4846-BBBB-19FC2A891F99}" type="pres">
      <dgm:prSet presAssocID="{D8F9F601-AF39-4393-8DB8-402B868AA499}" presName="horz2" presStyleCnt="0"/>
      <dgm:spPr/>
    </dgm:pt>
    <dgm:pt modelId="{543EE436-F509-4097-AE6A-6D09390E90D6}" type="pres">
      <dgm:prSet presAssocID="{D8F9F601-AF39-4393-8DB8-402B868AA499}" presName="horzSpace2" presStyleCnt="0"/>
      <dgm:spPr/>
    </dgm:pt>
    <dgm:pt modelId="{B9B21C87-4692-4680-A007-2F339819AD53}" type="pres">
      <dgm:prSet presAssocID="{D8F9F601-AF39-4393-8DB8-402B868AA499}" presName="tx2" presStyleLbl="revTx" presStyleIdx="15" presStyleCnt="17"/>
      <dgm:spPr/>
    </dgm:pt>
    <dgm:pt modelId="{8766984F-70AB-42F1-A157-091667AF30B5}" type="pres">
      <dgm:prSet presAssocID="{D8F9F601-AF39-4393-8DB8-402B868AA499}" presName="vert2" presStyleCnt="0"/>
      <dgm:spPr/>
    </dgm:pt>
    <dgm:pt modelId="{4386941A-BB39-4573-9EFB-F0D1B427BCB6}" type="pres">
      <dgm:prSet presAssocID="{D8F9F601-AF39-4393-8DB8-402B868AA499}" presName="thinLine2b" presStyleLbl="callout" presStyleIdx="12" presStyleCnt="14"/>
      <dgm:spPr/>
    </dgm:pt>
    <dgm:pt modelId="{1B1B740B-4992-47A9-AD32-72053DE2ABA3}" type="pres">
      <dgm:prSet presAssocID="{D8F9F601-AF39-4393-8DB8-402B868AA499}" presName="vertSpace2b" presStyleCnt="0"/>
      <dgm:spPr/>
    </dgm:pt>
    <dgm:pt modelId="{1CA72CCB-273C-476A-B1D9-AC3C39E8AC24}" type="pres">
      <dgm:prSet presAssocID="{94074996-E8DF-4239-AD46-A21E30B9A73A}" presName="horz2" presStyleCnt="0"/>
      <dgm:spPr/>
    </dgm:pt>
    <dgm:pt modelId="{9E54476D-769F-4B8A-AF56-ACB5620774A3}" type="pres">
      <dgm:prSet presAssocID="{94074996-E8DF-4239-AD46-A21E30B9A73A}" presName="horzSpace2" presStyleCnt="0"/>
      <dgm:spPr/>
    </dgm:pt>
    <dgm:pt modelId="{EAD4E66D-2C5C-4449-82E3-99F2DB49E73E}" type="pres">
      <dgm:prSet presAssocID="{94074996-E8DF-4239-AD46-A21E30B9A73A}" presName="tx2" presStyleLbl="revTx" presStyleIdx="16" presStyleCnt="17"/>
      <dgm:spPr/>
    </dgm:pt>
    <dgm:pt modelId="{BDB2BEE1-ACA3-4DE1-8FE8-D45E275BCF5C}" type="pres">
      <dgm:prSet presAssocID="{94074996-E8DF-4239-AD46-A21E30B9A73A}" presName="vert2" presStyleCnt="0"/>
      <dgm:spPr/>
    </dgm:pt>
    <dgm:pt modelId="{CD4E1612-3773-4073-9E18-15C234721751}" type="pres">
      <dgm:prSet presAssocID="{94074996-E8DF-4239-AD46-A21E30B9A73A}" presName="thinLine2b" presStyleLbl="callout" presStyleIdx="13" presStyleCnt="14"/>
      <dgm:spPr/>
    </dgm:pt>
    <dgm:pt modelId="{02F2BE3A-C6AE-49FC-800F-6204D7F89D6A}" type="pres">
      <dgm:prSet presAssocID="{94074996-E8DF-4239-AD46-A21E30B9A73A}" presName="vertSpace2b" presStyleCnt="0"/>
      <dgm:spPr/>
    </dgm:pt>
  </dgm:ptLst>
  <dgm:cxnLst>
    <dgm:cxn modelId="{A576E707-AE4F-49D3-9DA8-983428FA5595}" srcId="{0A3D9F9D-E964-4E72-B9FD-41149A9F8F9B}" destId="{9EF3FB9C-A354-44BC-815D-3B1062ACB00C}" srcOrd="3" destOrd="0" parTransId="{9A7F73FD-DAA2-4115-84A2-45F0E8EEEC88}" sibTransId="{48E2F865-2169-43E4-B83D-618386CD9484}"/>
    <dgm:cxn modelId="{5B53D70B-18F3-4996-8275-D8D6E0AC8041}" type="presOf" srcId="{84C9C733-B491-4150-8428-456EE60B6B56}" destId="{C8479FDC-9B71-458F-AC9F-89EEE9DDB439}" srcOrd="0" destOrd="0" presId="urn:microsoft.com/office/officeart/2008/layout/LinedList"/>
    <dgm:cxn modelId="{AB290611-4B7C-4ECD-A654-5992FDCB123B}" type="presOf" srcId="{BBF61546-5796-4457-A98A-ADA8E289D8F1}" destId="{BB97B891-7B2A-413C-AA3C-05C2875B9947}" srcOrd="0" destOrd="0" presId="urn:microsoft.com/office/officeart/2008/layout/LinedList"/>
    <dgm:cxn modelId="{D2065012-971C-4DC4-825D-A6F035E432CF}" type="presOf" srcId="{794D2F84-5042-4BAC-9088-33C182F57445}" destId="{27BF3CF9-A03F-4045-804F-223B79DA15C5}" srcOrd="0" destOrd="0" presId="urn:microsoft.com/office/officeart/2008/layout/LinedList"/>
    <dgm:cxn modelId="{0889EF14-D8D6-4B8B-87F2-8BBFCCAFCF1C}" type="presOf" srcId="{6BBB56FA-E31E-40A7-9172-F81AF2489578}" destId="{17FC1238-8B23-43B7-AD9F-6D17A9643542}" srcOrd="0" destOrd="0" presId="urn:microsoft.com/office/officeart/2008/layout/LinedList"/>
    <dgm:cxn modelId="{FB35271C-C671-49AB-B5BF-320111714523}" type="presOf" srcId="{A22329CE-9D86-43C3-8741-315269686C3C}" destId="{747BDB8E-78DE-4778-881A-307ABBE9C4F2}" srcOrd="0" destOrd="0" presId="urn:microsoft.com/office/officeart/2008/layout/LinedList"/>
    <dgm:cxn modelId="{067F6E21-5274-4E79-881D-58EDB081B0BB}" srcId="{0A3D9F9D-E964-4E72-B9FD-41149A9F8F9B}" destId="{59F87B02-CD6E-40C8-9ACE-5CBEF364D3B7}" srcOrd="0" destOrd="0" parTransId="{592E897E-385E-4E17-B869-50775178CFA0}" sibTransId="{4A28549C-7466-4603-9332-405F824C3D72}"/>
    <dgm:cxn modelId="{33838B21-5537-4E69-9555-4C125C629144}" srcId="{5C0E558E-E756-4645-9688-888E928FED98}" destId="{C52EA9AE-F99A-42F0-A50D-98F1B5C9E865}" srcOrd="5" destOrd="0" parTransId="{D440B839-6AA1-4A2B-914F-41D7E8D864D8}" sibTransId="{D621F746-D5FE-4195-BC3A-A342AE3ED4C0}"/>
    <dgm:cxn modelId="{7730C02F-16B7-4BA7-89B2-4C0D414378D4}" srcId="{34A48781-41F4-4E96-8209-7EC76AB16003}" destId="{84C9C733-B491-4150-8428-456EE60B6B56}" srcOrd="0" destOrd="0" parTransId="{5C9DDC0D-5A4B-4246-BD62-9C1CE48D8752}" sibTransId="{CD94EAF7-066C-475D-8BB4-2F56D4C559E4}"/>
    <dgm:cxn modelId="{9ED27F3B-EE06-4963-9AB5-C321783E1D8D}" type="presOf" srcId="{0A3D9F9D-E964-4E72-B9FD-41149A9F8F9B}" destId="{3B4341F4-33A8-43F0-8391-8076C9A72622}" srcOrd="0" destOrd="0" presId="urn:microsoft.com/office/officeart/2008/layout/LinedList"/>
    <dgm:cxn modelId="{AFCFD25E-FA9D-4D07-B36A-E9C3BAF6CE7D}" type="presOf" srcId="{7FF2A3DA-3CCC-4AE4-85CB-9FAD60D7AD87}" destId="{E47C550A-A143-4BAB-9CE3-84A50D582122}" srcOrd="0" destOrd="0" presId="urn:microsoft.com/office/officeart/2008/layout/LinedList"/>
    <dgm:cxn modelId="{490CC863-0431-4D11-AE68-99E94C580907}" type="presOf" srcId="{59F87B02-CD6E-40C8-9ACE-5CBEF364D3B7}" destId="{A3574179-5ECC-45B6-A272-6C070BB70CD1}" srcOrd="0" destOrd="0" presId="urn:microsoft.com/office/officeart/2008/layout/LinedList"/>
    <dgm:cxn modelId="{9223EE4C-5CAE-41D2-A1AA-86022EFED1B0}" type="presOf" srcId="{E4DCCCDC-36A7-4754-B4FA-BAE5FAADFA5D}" destId="{A2629C3E-FF72-4F77-A9F9-CBFE8F86E6F0}" srcOrd="0" destOrd="0" presId="urn:microsoft.com/office/officeart/2008/layout/LinedList"/>
    <dgm:cxn modelId="{66087672-9E09-427B-9F38-2D470B8A867B}" srcId="{0A3D9F9D-E964-4E72-B9FD-41149A9F8F9B}" destId="{E4DCCCDC-36A7-4754-B4FA-BAE5FAADFA5D}" srcOrd="2" destOrd="0" parTransId="{212F5E59-32AF-4F21-BA5A-F21DD9BFA2E5}" sibTransId="{1EEAA7DE-9F6D-4FC7-BC1F-E1E87CB22995}"/>
    <dgm:cxn modelId="{4469F47C-B13D-4AB1-9C01-87E320376080}" type="presOf" srcId="{9EF3FB9C-A354-44BC-815D-3B1062ACB00C}" destId="{F8215E21-2F4F-4507-9539-EE30081E0F33}" srcOrd="0" destOrd="0" presId="urn:microsoft.com/office/officeart/2008/layout/LinedList"/>
    <dgm:cxn modelId="{43CBFD7E-BACF-4F4C-901A-9ECBC930E80F}" srcId="{34A48781-41F4-4E96-8209-7EC76AB16003}" destId="{D8F9F601-AF39-4393-8DB8-402B868AA499}" srcOrd="1" destOrd="0" parTransId="{A29292EA-3BFE-49F1-B8EC-F2C23B82936E}" sibTransId="{2D43C2C9-6804-456C-9E20-E75DF3D1D2BB}"/>
    <dgm:cxn modelId="{309C5D82-D57A-48C3-8CA6-1057159558D9}" srcId="{5C0E558E-E756-4645-9688-888E928FED98}" destId="{91BC2F7D-1758-427F-B2B3-A08A59954E20}" srcOrd="4" destOrd="0" parTransId="{DB08BA59-EBC7-437C-A18C-D291A91F9D5A}" sibTransId="{72FA9061-ED79-4256-9AE2-B799666A2B19}"/>
    <dgm:cxn modelId="{D1600484-0BA8-4B5C-8E4E-088D81E0B198}" srcId="{34A48781-41F4-4E96-8209-7EC76AB16003}" destId="{94074996-E8DF-4239-AD46-A21E30B9A73A}" srcOrd="2" destOrd="0" parTransId="{CF396442-725B-4C0F-8E90-CFFC58C4B308}" sibTransId="{A41971FC-1454-4A13-B24B-ECC53DFC4028}"/>
    <dgm:cxn modelId="{A3C78086-6B2C-494C-A5F3-7CF0FBC6906F}" type="presOf" srcId="{5C0E558E-E756-4645-9688-888E928FED98}" destId="{376CED41-D9D5-41E0-A1A2-42C0A17E0241}" srcOrd="0" destOrd="0" presId="urn:microsoft.com/office/officeart/2008/layout/LinedList"/>
    <dgm:cxn modelId="{66EE2494-5E46-4208-B066-557A923FDECB}" srcId="{0A3D9F9D-E964-4E72-B9FD-41149A9F8F9B}" destId="{6BBB56FA-E31E-40A7-9172-F81AF2489578}" srcOrd="1" destOrd="0" parTransId="{C1CFB00E-83D1-4AEA-ACD4-86F4975DA6FF}" sibTransId="{0A0A2F51-BB6E-4523-93BA-6F98900D5795}"/>
    <dgm:cxn modelId="{F94B2F9B-62B9-4895-A8DC-DA88A4318117}" type="presOf" srcId="{34A48781-41F4-4E96-8209-7EC76AB16003}" destId="{60CF9FE6-7AB8-4080-AE4D-E816C05A4725}" srcOrd="0" destOrd="0" presId="urn:microsoft.com/office/officeart/2008/layout/LinedList"/>
    <dgm:cxn modelId="{D3F04CAE-A88B-40E1-8ACD-5BD39A6D298F}" srcId="{7FF2A3DA-3CCC-4AE4-85CB-9FAD60D7AD87}" destId="{0A3D9F9D-E964-4E72-B9FD-41149A9F8F9B}" srcOrd="0" destOrd="0" parTransId="{08955EC2-20E1-46D9-B35F-90DBB990B69B}" sibTransId="{71C89A6E-1089-419A-8714-4A9137F7F8AB}"/>
    <dgm:cxn modelId="{7ADA86B7-F705-428D-9E10-30B8B6D60B82}" srcId="{0A3D9F9D-E964-4E72-B9FD-41149A9F8F9B}" destId="{BBF61546-5796-4457-A98A-ADA8E289D8F1}" srcOrd="4" destOrd="0" parTransId="{9FF741DF-3274-4C25-9812-251B114AE6D7}" sibTransId="{14F7CECD-40AE-420C-857F-C1C520BE0F88}"/>
    <dgm:cxn modelId="{7A1D8CC3-0034-4CDE-BCFC-C2E791C7E6A1}" srcId="{5C0E558E-E756-4645-9688-888E928FED98}" destId="{794D2F84-5042-4BAC-9088-33C182F57445}" srcOrd="0" destOrd="0" parTransId="{30AFD0A1-9812-4739-A3AA-2451FF339549}" sibTransId="{66085057-DFF7-4656-94DE-1163322017A7}"/>
    <dgm:cxn modelId="{A118D2C6-FCCD-4088-A7DC-356476079887}" type="presOf" srcId="{0DE9510E-DC12-4AFC-A7B9-C01F6C0DBF79}" destId="{8328789B-E292-4759-BC7A-D589C841F43D}" srcOrd="0" destOrd="0" presId="urn:microsoft.com/office/officeart/2008/layout/LinedList"/>
    <dgm:cxn modelId="{EEB75EC9-9FA4-40C5-81B6-501D518E8504}" srcId="{7FF2A3DA-3CCC-4AE4-85CB-9FAD60D7AD87}" destId="{34A48781-41F4-4E96-8209-7EC76AB16003}" srcOrd="2" destOrd="0" parTransId="{645CDD45-80A7-4DBC-89F1-B31A1A75E854}" sibTransId="{5249A38F-971E-4AE5-9C8B-5A46181291FB}"/>
    <dgm:cxn modelId="{641093CF-8279-4EB6-AC3E-D271C357FB9B}" srcId="{5C0E558E-E756-4645-9688-888E928FED98}" destId="{0DE9510E-DC12-4AFC-A7B9-C01F6C0DBF79}" srcOrd="1" destOrd="0" parTransId="{FC7F2DA8-D527-4B06-9060-D91B108C19DC}" sibTransId="{09E29EA5-0ABC-4BE3-817E-07D807CB2418}"/>
    <dgm:cxn modelId="{BF0327D1-8A60-49CB-8BD1-884E901A367C}" srcId="{7FF2A3DA-3CCC-4AE4-85CB-9FAD60D7AD87}" destId="{5C0E558E-E756-4645-9688-888E928FED98}" srcOrd="1" destOrd="0" parTransId="{5A0D89E9-674F-4DD2-8AF7-67026F24D4E5}" sibTransId="{F6F78449-61F0-48DD-ABD5-3F41CBE22DA0}"/>
    <dgm:cxn modelId="{E281B3D3-71F3-44A6-BF41-DAE83042342A}" type="presOf" srcId="{D8F9F601-AF39-4393-8DB8-402B868AA499}" destId="{B9B21C87-4692-4680-A007-2F339819AD53}" srcOrd="0" destOrd="0" presId="urn:microsoft.com/office/officeart/2008/layout/LinedList"/>
    <dgm:cxn modelId="{46F991D4-0ADF-4E70-956E-FC3A9DC82721}" type="presOf" srcId="{94074996-E8DF-4239-AD46-A21E30B9A73A}" destId="{EAD4E66D-2C5C-4449-82E3-99F2DB49E73E}" srcOrd="0" destOrd="0" presId="urn:microsoft.com/office/officeart/2008/layout/LinedList"/>
    <dgm:cxn modelId="{758DB4D9-174C-4604-BAD7-99A6E4F0276E}" type="presOf" srcId="{C52EA9AE-F99A-42F0-A50D-98F1B5C9E865}" destId="{393BF9D3-E8C0-4EF5-8C5E-3D5803147682}" srcOrd="0" destOrd="0" presId="urn:microsoft.com/office/officeart/2008/layout/LinedList"/>
    <dgm:cxn modelId="{12D3C0E8-2B86-4AEC-A738-4D5F70EA8F6B}" type="presOf" srcId="{91BC2F7D-1758-427F-B2B3-A08A59954E20}" destId="{9709BF36-2DBE-4F7D-86E5-BBA24AF3F761}" srcOrd="0" destOrd="0" presId="urn:microsoft.com/office/officeart/2008/layout/LinedList"/>
    <dgm:cxn modelId="{733702F2-953D-4F7F-9A30-353C67206073}" type="presOf" srcId="{D2137115-AFAD-4A8E-94BC-BD3F48AC500C}" destId="{3324C8A3-83BB-41BE-81F4-338A74C04F5F}" srcOrd="0" destOrd="0" presId="urn:microsoft.com/office/officeart/2008/layout/LinedList"/>
    <dgm:cxn modelId="{0A634CF6-4923-4863-AF30-760B660DBF8F}" srcId="{5C0E558E-E756-4645-9688-888E928FED98}" destId="{A22329CE-9D86-43C3-8741-315269686C3C}" srcOrd="3" destOrd="0" parTransId="{E358635F-AB2A-42F3-985C-1A873379F702}" sibTransId="{956A43D7-9F07-4E20-8241-EDD34F793AE7}"/>
    <dgm:cxn modelId="{4579D2FF-9F41-4352-8AFC-8DD0F02C5EAD}" srcId="{5C0E558E-E756-4645-9688-888E928FED98}" destId="{D2137115-AFAD-4A8E-94BC-BD3F48AC500C}" srcOrd="2" destOrd="0" parTransId="{5EBA30AB-92F6-46C1-B4F6-2E409DE67FF6}" sibTransId="{73466402-E9AC-4B86-9AEF-6C437C0DCEBC}"/>
    <dgm:cxn modelId="{811E6E72-2063-44EB-8F6D-F011D61868FE}" type="presParOf" srcId="{E47C550A-A143-4BAB-9CE3-84A50D582122}" destId="{B0A09008-D1F6-4F49-8641-93C8E9A66C39}" srcOrd="0" destOrd="0" presId="urn:microsoft.com/office/officeart/2008/layout/LinedList"/>
    <dgm:cxn modelId="{01C4FF86-977A-4579-B607-49B0C4C03AB5}" type="presParOf" srcId="{E47C550A-A143-4BAB-9CE3-84A50D582122}" destId="{B4D79510-94D4-4913-92E3-8082ED06DDCB}" srcOrd="1" destOrd="0" presId="urn:microsoft.com/office/officeart/2008/layout/LinedList"/>
    <dgm:cxn modelId="{5DA1807C-18E0-4297-9A86-2EE74FC254CE}" type="presParOf" srcId="{B4D79510-94D4-4913-92E3-8082ED06DDCB}" destId="{3B4341F4-33A8-43F0-8391-8076C9A72622}" srcOrd="0" destOrd="0" presId="urn:microsoft.com/office/officeart/2008/layout/LinedList"/>
    <dgm:cxn modelId="{4486BC47-8341-40C1-8122-50FDB0731293}" type="presParOf" srcId="{B4D79510-94D4-4913-92E3-8082ED06DDCB}" destId="{DAB98F81-2ED3-4468-8252-7E7856F512C7}" srcOrd="1" destOrd="0" presId="urn:microsoft.com/office/officeart/2008/layout/LinedList"/>
    <dgm:cxn modelId="{8F2621CE-10F7-4504-B1F1-1C5703BFE72A}" type="presParOf" srcId="{DAB98F81-2ED3-4468-8252-7E7856F512C7}" destId="{1F83ED8E-9AF8-4BA7-BC45-838CA05F1880}" srcOrd="0" destOrd="0" presId="urn:microsoft.com/office/officeart/2008/layout/LinedList"/>
    <dgm:cxn modelId="{697E13C9-140B-4969-A940-FD9E8491F6C2}" type="presParOf" srcId="{DAB98F81-2ED3-4468-8252-7E7856F512C7}" destId="{27587C0B-5F38-4FB0-95BF-A2233B7A8C9B}" srcOrd="1" destOrd="0" presId="urn:microsoft.com/office/officeart/2008/layout/LinedList"/>
    <dgm:cxn modelId="{F1AEF55F-F01C-40A9-97E9-00D1D4E0001B}" type="presParOf" srcId="{27587C0B-5F38-4FB0-95BF-A2233B7A8C9B}" destId="{E5F2A064-4622-409A-896A-CB5091A9F1E5}" srcOrd="0" destOrd="0" presId="urn:microsoft.com/office/officeart/2008/layout/LinedList"/>
    <dgm:cxn modelId="{1AA8BF32-3982-44A0-A852-FD706BC6886C}" type="presParOf" srcId="{27587C0B-5F38-4FB0-95BF-A2233B7A8C9B}" destId="{A3574179-5ECC-45B6-A272-6C070BB70CD1}" srcOrd="1" destOrd="0" presId="urn:microsoft.com/office/officeart/2008/layout/LinedList"/>
    <dgm:cxn modelId="{8950DBD0-1A1F-445A-9E49-FA9ABA2780E4}" type="presParOf" srcId="{27587C0B-5F38-4FB0-95BF-A2233B7A8C9B}" destId="{E590C0FD-3E1C-4425-BBD9-178169917467}" srcOrd="2" destOrd="0" presId="urn:microsoft.com/office/officeart/2008/layout/LinedList"/>
    <dgm:cxn modelId="{750223B8-3031-4DDA-86CE-4EB73DC32A63}" type="presParOf" srcId="{DAB98F81-2ED3-4468-8252-7E7856F512C7}" destId="{80C5B13E-9FB1-4BB7-BD90-5F6330699F80}" srcOrd="2" destOrd="0" presId="urn:microsoft.com/office/officeart/2008/layout/LinedList"/>
    <dgm:cxn modelId="{EF381EAA-DE7E-4E27-AA81-6C17D7744EB9}" type="presParOf" srcId="{DAB98F81-2ED3-4468-8252-7E7856F512C7}" destId="{FB64DD6E-75DB-4656-9466-87797FDF013F}" srcOrd="3" destOrd="0" presId="urn:microsoft.com/office/officeart/2008/layout/LinedList"/>
    <dgm:cxn modelId="{81180BE4-538C-4B0A-A29F-F809E2012757}" type="presParOf" srcId="{DAB98F81-2ED3-4468-8252-7E7856F512C7}" destId="{21CDCEDD-C819-4C8C-AEAC-787C38531617}" srcOrd="4" destOrd="0" presId="urn:microsoft.com/office/officeart/2008/layout/LinedList"/>
    <dgm:cxn modelId="{F84E1CB7-1448-4FBE-9B27-704FC165F190}" type="presParOf" srcId="{21CDCEDD-C819-4C8C-AEAC-787C38531617}" destId="{0D902E9D-9991-4D30-B3F8-806C37D8B5D2}" srcOrd="0" destOrd="0" presId="urn:microsoft.com/office/officeart/2008/layout/LinedList"/>
    <dgm:cxn modelId="{A2401286-5C10-456A-BAE4-B11840359436}" type="presParOf" srcId="{21CDCEDD-C819-4C8C-AEAC-787C38531617}" destId="{17FC1238-8B23-43B7-AD9F-6D17A9643542}" srcOrd="1" destOrd="0" presId="urn:microsoft.com/office/officeart/2008/layout/LinedList"/>
    <dgm:cxn modelId="{1FB6BB9D-235D-404A-9829-9911E64E6254}" type="presParOf" srcId="{21CDCEDD-C819-4C8C-AEAC-787C38531617}" destId="{6BA5303F-2995-4E46-9B7C-83F3379992F4}" srcOrd="2" destOrd="0" presId="urn:microsoft.com/office/officeart/2008/layout/LinedList"/>
    <dgm:cxn modelId="{20CDDAAD-06F6-4A05-8BD6-EEFF014DEEA3}" type="presParOf" srcId="{DAB98F81-2ED3-4468-8252-7E7856F512C7}" destId="{866EA422-2293-4DC9-B37F-16013E3B2CBF}" srcOrd="5" destOrd="0" presId="urn:microsoft.com/office/officeart/2008/layout/LinedList"/>
    <dgm:cxn modelId="{91F7D4D3-C23B-4452-86F9-10334489CFD5}" type="presParOf" srcId="{DAB98F81-2ED3-4468-8252-7E7856F512C7}" destId="{CD453033-4E55-477A-ACBE-CDD99C9DCA3C}" srcOrd="6" destOrd="0" presId="urn:microsoft.com/office/officeart/2008/layout/LinedList"/>
    <dgm:cxn modelId="{932CDC4E-F65E-4BE7-AB81-0D4F3B877E92}" type="presParOf" srcId="{DAB98F81-2ED3-4468-8252-7E7856F512C7}" destId="{3975D937-D6D5-4269-8DFB-D0ED470839D0}" srcOrd="7" destOrd="0" presId="urn:microsoft.com/office/officeart/2008/layout/LinedList"/>
    <dgm:cxn modelId="{9E2EB4F1-6A2E-47FE-B1A0-E047F371DAB8}" type="presParOf" srcId="{3975D937-D6D5-4269-8DFB-D0ED470839D0}" destId="{C8CA2A11-A670-4ADB-8BB6-520FE9CB03C2}" srcOrd="0" destOrd="0" presId="urn:microsoft.com/office/officeart/2008/layout/LinedList"/>
    <dgm:cxn modelId="{8FC4E2DC-BCB1-474E-8DF5-4A500A42E185}" type="presParOf" srcId="{3975D937-D6D5-4269-8DFB-D0ED470839D0}" destId="{A2629C3E-FF72-4F77-A9F9-CBFE8F86E6F0}" srcOrd="1" destOrd="0" presId="urn:microsoft.com/office/officeart/2008/layout/LinedList"/>
    <dgm:cxn modelId="{A0557F8B-21EE-4945-BBAF-40B899B59C04}" type="presParOf" srcId="{3975D937-D6D5-4269-8DFB-D0ED470839D0}" destId="{C0E39471-E711-4DF3-B5DA-4A8CDC949B2C}" srcOrd="2" destOrd="0" presId="urn:microsoft.com/office/officeart/2008/layout/LinedList"/>
    <dgm:cxn modelId="{242BEBD8-D551-442D-B120-257BF8164823}" type="presParOf" srcId="{DAB98F81-2ED3-4468-8252-7E7856F512C7}" destId="{64AA1B47-72ED-40B3-AEC2-82EF3F283E50}" srcOrd="8" destOrd="0" presId="urn:microsoft.com/office/officeart/2008/layout/LinedList"/>
    <dgm:cxn modelId="{FC2EEF55-0CB5-4047-AF9F-E5B2C2865AA8}" type="presParOf" srcId="{DAB98F81-2ED3-4468-8252-7E7856F512C7}" destId="{226FF656-CC93-476B-9453-0BACED2B426C}" srcOrd="9" destOrd="0" presId="urn:microsoft.com/office/officeart/2008/layout/LinedList"/>
    <dgm:cxn modelId="{EE8CB756-E4F3-49AC-9FCD-5F96BDC97208}" type="presParOf" srcId="{DAB98F81-2ED3-4468-8252-7E7856F512C7}" destId="{56428DE3-F33C-4CB5-B22C-115D9E74C0E7}" srcOrd="10" destOrd="0" presId="urn:microsoft.com/office/officeart/2008/layout/LinedList"/>
    <dgm:cxn modelId="{77ECFC19-A95D-4E8A-B915-7F11D843FE27}" type="presParOf" srcId="{56428DE3-F33C-4CB5-B22C-115D9E74C0E7}" destId="{EFBE4056-F019-4746-B0C3-51BA539FAB6B}" srcOrd="0" destOrd="0" presId="urn:microsoft.com/office/officeart/2008/layout/LinedList"/>
    <dgm:cxn modelId="{DE086355-6590-4C28-9690-61421E351D5F}" type="presParOf" srcId="{56428DE3-F33C-4CB5-B22C-115D9E74C0E7}" destId="{F8215E21-2F4F-4507-9539-EE30081E0F33}" srcOrd="1" destOrd="0" presId="urn:microsoft.com/office/officeart/2008/layout/LinedList"/>
    <dgm:cxn modelId="{C7811C98-02D3-4BE7-82CC-65D9E56E302C}" type="presParOf" srcId="{56428DE3-F33C-4CB5-B22C-115D9E74C0E7}" destId="{DFC08756-FA52-40FA-A7CB-7AEB15013BA4}" srcOrd="2" destOrd="0" presId="urn:microsoft.com/office/officeart/2008/layout/LinedList"/>
    <dgm:cxn modelId="{342A023D-556A-453C-B4EC-459D0E095F1C}" type="presParOf" srcId="{DAB98F81-2ED3-4468-8252-7E7856F512C7}" destId="{03D30562-8270-4A44-9AFB-C029B1CC84A3}" srcOrd="11" destOrd="0" presId="urn:microsoft.com/office/officeart/2008/layout/LinedList"/>
    <dgm:cxn modelId="{8AB33167-DF56-4995-AAAF-2A7AC6964916}" type="presParOf" srcId="{DAB98F81-2ED3-4468-8252-7E7856F512C7}" destId="{6757821E-4349-401C-BEC7-21CFBC4E8E26}" srcOrd="12" destOrd="0" presId="urn:microsoft.com/office/officeart/2008/layout/LinedList"/>
    <dgm:cxn modelId="{89FFE95D-4799-4989-B3AF-93670E067525}" type="presParOf" srcId="{DAB98F81-2ED3-4468-8252-7E7856F512C7}" destId="{F4634B4B-AC4B-472F-B725-A7A191246305}" srcOrd="13" destOrd="0" presId="urn:microsoft.com/office/officeart/2008/layout/LinedList"/>
    <dgm:cxn modelId="{B8909735-941C-46A0-BFA4-511DFEA4874E}" type="presParOf" srcId="{F4634B4B-AC4B-472F-B725-A7A191246305}" destId="{BCA544F7-A7AE-495B-BE61-06BB289F33EC}" srcOrd="0" destOrd="0" presId="urn:microsoft.com/office/officeart/2008/layout/LinedList"/>
    <dgm:cxn modelId="{1A44C862-3B53-4BC6-8F68-2A5467144E43}" type="presParOf" srcId="{F4634B4B-AC4B-472F-B725-A7A191246305}" destId="{BB97B891-7B2A-413C-AA3C-05C2875B9947}" srcOrd="1" destOrd="0" presId="urn:microsoft.com/office/officeart/2008/layout/LinedList"/>
    <dgm:cxn modelId="{53299D7C-C0D2-462F-AE45-1A07CB83D6C8}" type="presParOf" srcId="{F4634B4B-AC4B-472F-B725-A7A191246305}" destId="{94168813-7A0C-4289-A07E-3147060A5491}" srcOrd="2" destOrd="0" presId="urn:microsoft.com/office/officeart/2008/layout/LinedList"/>
    <dgm:cxn modelId="{681F9F1F-592A-4397-B298-F7D57565D307}" type="presParOf" srcId="{DAB98F81-2ED3-4468-8252-7E7856F512C7}" destId="{B0F7F3BE-7030-452B-A839-84A8069F392A}" srcOrd="14" destOrd="0" presId="urn:microsoft.com/office/officeart/2008/layout/LinedList"/>
    <dgm:cxn modelId="{2E10B3B1-DD9D-42CB-85DD-1FC95B0595B4}" type="presParOf" srcId="{DAB98F81-2ED3-4468-8252-7E7856F512C7}" destId="{189EADD7-4B2D-4EDD-8F9F-438AC5D2C246}" srcOrd="15" destOrd="0" presId="urn:microsoft.com/office/officeart/2008/layout/LinedList"/>
    <dgm:cxn modelId="{AC729D1C-6BFE-48FA-B81E-4AB59C7FB5BD}" type="presParOf" srcId="{E47C550A-A143-4BAB-9CE3-84A50D582122}" destId="{0089753C-894B-4A6C-904D-23F75BA94F90}" srcOrd="2" destOrd="0" presId="urn:microsoft.com/office/officeart/2008/layout/LinedList"/>
    <dgm:cxn modelId="{A0B29843-1405-4B94-83D2-9042C95B71B5}" type="presParOf" srcId="{E47C550A-A143-4BAB-9CE3-84A50D582122}" destId="{7ACFD930-726D-4F31-99DE-E65BC166094C}" srcOrd="3" destOrd="0" presId="urn:microsoft.com/office/officeart/2008/layout/LinedList"/>
    <dgm:cxn modelId="{1200668C-E0F2-4324-9884-8E2F94EE5F43}" type="presParOf" srcId="{7ACFD930-726D-4F31-99DE-E65BC166094C}" destId="{376CED41-D9D5-41E0-A1A2-42C0A17E0241}" srcOrd="0" destOrd="0" presId="urn:microsoft.com/office/officeart/2008/layout/LinedList"/>
    <dgm:cxn modelId="{85782EC1-815F-4F5F-A9FC-04FD51065DA6}" type="presParOf" srcId="{7ACFD930-726D-4F31-99DE-E65BC166094C}" destId="{6515921D-7BEF-4854-89D1-7ADDBF28179B}" srcOrd="1" destOrd="0" presId="urn:microsoft.com/office/officeart/2008/layout/LinedList"/>
    <dgm:cxn modelId="{7940B5A6-4FFD-4B18-B285-71ABBF647365}" type="presParOf" srcId="{6515921D-7BEF-4854-89D1-7ADDBF28179B}" destId="{0F351D82-10F6-4D3F-AED0-2758AD4EDFF1}" srcOrd="0" destOrd="0" presId="urn:microsoft.com/office/officeart/2008/layout/LinedList"/>
    <dgm:cxn modelId="{07C9FD9F-22AE-4B81-A57B-F1D9052A0A17}" type="presParOf" srcId="{6515921D-7BEF-4854-89D1-7ADDBF28179B}" destId="{685CF5A1-FD1F-4377-8995-00EB0EB67976}" srcOrd="1" destOrd="0" presId="urn:microsoft.com/office/officeart/2008/layout/LinedList"/>
    <dgm:cxn modelId="{05A5B7EB-845D-47CE-A566-4C229F7D5591}" type="presParOf" srcId="{685CF5A1-FD1F-4377-8995-00EB0EB67976}" destId="{AAD35103-2148-4659-82B6-D0ED329D527E}" srcOrd="0" destOrd="0" presId="urn:microsoft.com/office/officeart/2008/layout/LinedList"/>
    <dgm:cxn modelId="{339BA27E-EDCF-44FF-B066-D0C5DAD393CC}" type="presParOf" srcId="{685CF5A1-FD1F-4377-8995-00EB0EB67976}" destId="{27BF3CF9-A03F-4045-804F-223B79DA15C5}" srcOrd="1" destOrd="0" presId="urn:microsoft.com/office/officeart/2008/layout/LinedList"/>
    <dgm:cxn modelId="{4B5747B2-4678-458E-855C-00457BA254EE}" type="presParOf" srcId="{685CF5A1-FD1F-4377-8995-00EB0EB67976}" destId="{5CF72E14-F4E1-442F-B6BB-0A29A8EBB7B9}" srcOrd="2" destOrd="0" presId="urn:microsoft.com/office/officeart/2008/layout/LinedList"/>
    <dgm:cxn modelId="{8EFD2464-0D17-4ABF-9CDC-E94969A0B6B1}" type="presParOf" srcId="{6515921D-7BEF-4854-89D1-7ADDBF28179B}" destId="{6A3ECC8B-1CF1-405B-8308-68106E0A4A7F}" srcOrd="2" destOrd="0" presId="urn:microsoft.com/office/officeart/2008/layout/LinedList"/>
    <dgm:cxn modelId="{F9A75F78-1415-4126-B0F4-FE6CF5B7B13E}" type="presParOf" srcId="{6515921D-7BEF-4854-89D1-7ADDBF28179B}" destId="{9EB012E7-5BAC-4F1B-B7DF-569F5D01C4E0}" srcOrd="3" destOrd="0" presId="urn:microsoft.com/office/officeart/2008/layout/LinedList"/>
    <dgm:cxn modelId="{0CD05086-F095-4C34-BF6C-BBB7C3255FCC}" type="presParOf" srcId="{6515921D-7BEF-4854-89D1-7ADDBF28179B}" destId="{D500050A-6EC3-4D88-8FD2-A02B1EE29E8C}" srcOrd="4" destOrd="0" presId="urn:microsoft.com/office/officeart/2008/layout/LinedList"/>
    <dgm:cxn modelId="{4E54055C-006B-40D4-A30A-5C487C03C35F}" type="presParOf" srcId="{D500050A-6EC3-4D88-8FD2-A02B1EE29E8C}" destId="{0E5C4DC4-BF8E-434C-9680-B2D818415DF0}" srcOrd="0" destOrd="0" presId="urn:microsoft.com/office/officeart/2008/layout/LinedList"/>
    <dgm:cxn modelId="{2A0E85BA-A173-45A3-B79C-394BD1DA16D9}" type="presParOf" srcId="{D500050A-6EC3-4D88-8FD2-A02B1EE29E8C}" destId="{8328789B-E292-4759-BC7A-D589C841F43D}" srcOrd="1" destOrd="0" presId="urn:microsoft.com/office/officeart/2008/layout/LinedList"/>
    <dgm:cxn modelId="{B93628AA-569A-4056-87B2-4265162EE4A2}" type="presParOf" srcId="{D500050A-6EC3-4D88-8FD2-A02B1EE29E8C}" destId="{70299EF0-2556-4C17-AB2D-02B9A3C4B69F}" srcOrd="2" destOrd="0" presId="urn:microsoft.com/office/officeart/2008/layout/LinedList"/>
    <dgm:cxn modelId="{EA7C5A5C-DB08-4915-A56D-BD3881C5040E}" type="presParOf" srcId="{6515921D-7BEF-4854-89D1-7ADDBF28179B}" destId="{18CC5448-6609-4625-AEDD-807B1DFCBAAF}" srcOrd="5" destOrd="0" presId="urn:microsoft.com/office/officeart/2008/layout/LinedList"/>
    <dgm:cxn modelId="{40B12CE1-95A5-428D-8A24-8D27E77B0577}" type="presParOf" srcId="{6515921D-7BEF-4854-89D1-7ADDBF28179B}" destId="{96161302-8E0E-4918-B2A3-E5AD6A8A29F2}" srcOrd="6" destOrd="0" presId="urn:microsoft.com/office/officeart/2008/layout/LinedList"/>
    <dgm:cxn modelId="{3E3F14D6-61A8-476E-A459-D92D7614522F}" type="presParOf" srcId="{6515921D-7BEF-4854-89D1-7ADDBF28179B}" destId="{C5879889-5B64-4E6F-9E41-50938D679EA5}" srcOrd="7" destOrd="0" presId="urn:microsoft.com/office/officeart/2008/layout/LinedList"/>
    <dgm:cxn modelId="{1D34653B-B770-47D7-8858-5BFAB5A91601}" type="presParOf" srcId="{C5879889-5B64-4E6F-9E41-50938D679EA5}" destId="{4ABB5063-911B-484F-9615-10B5096FEA37}" srcOrd="0" destOrd="0" presId="urn:microsoft.com/office/officeart/2008/layout/LinedList"/>
    <dgm:cxn modelId="{6F6D4203-F44B-4FBF-906C-36C8A9335471}" type="presParOf" srcId="{C5879889-5B64-4E6F-9E41-50938D679EA5}" destId="{3324C8A3-83BB-41BE-81F4-338A74C04F5F}" srcOrd="1" destOrd="0" presId="urn:microsoft.com/office/officeart/2008/layout/LinedList"/>
    <dgm:cxn modelId="{C87441B7-AA3B-4F90-85B5-2ED35A76FEC4}" type="presParOf" srcId="{C5879889-5B64-4E6F-9E41-50938D679EA5}" destId="{BDCB2B53-684D-41D3-946A-9914FB161AF2}" srcOrd="2" destOrd="0" presId="urn:microsoft.com/office/officeart/2008/layout/LinedList"/>
    <dgm:cxn modelId="{57E2C17F-4CF3-446A-80EA-20EB89FFBC05}" type="presParOf" srcId="{6515921D-7BEF-4854-89D1-7ADDBF28179B}" destId="{6A8687CE-42EC-4C1D-B9A2-42EFC5D1BDBA}" srcOrd="8" destOrd="0" presId="urn:microsoft.com/office/officeart/2008/layout/LinedList"/>
    <dgm:cxn modelId="{0B6EB662-4177-4066-8042-63042CC5FE10}" type="presParOf" srcId="{6515921D-7BEF-4854-89D1-7ADDBF28179B}" destId="{CCE66A22-EB45-4D76-A7CF-3BD2DCCD60F1}" srcOrd="9" destOrd="0" presId="urn:microsoft.com/office/officeart/2008/layout/LinedList"/>
    <dgm:cxn modelId="{58A00C3C-BC57-4CDB-A1AF-1BD4B9B2C92B}" type="presParOf" srcId="{6515921D-7BEF-4854-89D1-7ADDBF28179B}" destId="{23D89B52-EF33-4DAD-AE85-C7A3E0655044}" srcOrd="10" destOrd="0" presId="urn:microsoft.com/office/officeart/2008/layout/LinedList"/>
    <dgm:cxn modelId="{B7B3F7F7-A20B-44CB-8D30-F39F1CB40E13}" type="presParOf" srcId="{23D89B52-EF33-4DAD-AE85-C7A3E0655044}" destId="{62A4D492-FA0E-41E6-8E3F-A9F60BBB0478}" srcOrd="0" destOrd="0" presId="urn:microsoft.com/office/officeart/2008/layout/LinedList"/>
    <dgm:cxn modelId="{FAF63530-9F4A-40C6-831F-8E590CEAFE58}" type="presParOf" srcId="{23D89B52-EF33-4DAD-AE85-C7A3E0655044}" destId="{747BDB8E-78DE-4778-881A-307ABBE9C4F2}" srcOrd="1" destOrd="0" presId="urn:microsoft.com/office/officeart/2008/layout/LinedList"/>
    <dgm:cxn modelId="{4FAC679D-1430-4806-B7E5-89B6D1CF13A4}" type="presParOf" srcId="{23D89B52-EF33-4DAD-AE85-C7A3E0655044}" destId="{2F4E5EDB-3578-41C6-A1E3-C7C2BA72A9CA}" srcOrd="2" destOrd="0" presId="urn:microsoft.com/office/officeart/2008/layout/LinedList"/>
    <dgm:cxn modelId="{4C77DDC4-8FAB-4802-A88F-CF59457DC9D5}" type="presParOf" srcId="{6515921D-7BEF-4854-89D1-7ADDBF28179B}" destId="{B1A9EA8E-90AA-4908-98E5-EDBE6922348C}" srcOrd="11" destOrd="0" presId="urn:microsoft.com/office/officeart/2008/layout/LinedList"/>
    <dgm:cxn modelId="{89F9239A-5B24-4033-A6AA-FE5D0C356A0E}" type="presParOf" srcId="{6515921D-7BEF-4854-89D1-7ADDBF28179B}" destId="{5CD03F2E-8D5E-4D3D-B3B8-D3FEF5C9335C}" srcOrd="12" destOrd="0" presId="urn:microsoft.com/office/officeart/2008/layout/LinedList"/>
    <dgm:cxn modelId="{E559F800-1EE3-4910-8621-126EC8695094}" type="presParOf" srcId="{6515921D-7BEF-4854-89D1-7ADDBF28179B}" destId="{8456E025-AD44-4F0A-853F-BE63936B4A3F}" srcOrd="13" destOrd="0" presId="urn:microsoft.com/office/officeart/2008/layout/LinedList"/>
    <dgm:cxn modelId="{561DCEF3-4649-42DA-988A-98AFE0F2514D}" type="presParOf" srcId="{8456E025-AD44-4F0A-853F-BE63936B4A3F}" destId="{5CFD16A7-106B-4F16-85EA-63627E197620}" srcOrd="0" destOrd="0" presId="urn:microsoft.com/office/officeart/2008/layout/LinedList"/>
    <dgm:cxn modelId="{D2C1375D-CBB8-4668-A5A3-BA24CF5B310E}" type="presParOf" srcId="{8456E025-AD44-4F0A-853F-BE63936B4A3F}" destId="{9709BF36-2DBE-4F7D-86E5-BBA24AF3F761}" srcOrd="1" destOrd="0" presId="urn:microsoft.com/office/officeart/2008/layout/LinedList"/>
    <dgm:cxn modelId="{BC37E626-2C89-43D4-9AC0-59606BFAE673}" type="presParOf" srcId="{8456E025-AD44-4F0A-853F-BE63936B4A3F}" destId="{133D3D98-5323-4B7B-BCD1-AFBA1F91DA20}" srcOrd="2" destOrd="0" presId="urn:microsoft.com/office/officeart/2008/layout/LinedList"/>
    <dgm:cxn modelId="{EF6C9163-2438-412B-90EF-502DC2A8204B}" type="presParOf" srcId="{6515921D-7BEF-4854-89D1-7ADDBF28179B}" destId="{A699B9C6-DADC-4002-A5C6-B6EBFF073307}" srcOrd="14" destOrd="0" presId="urn:microsoft.com/office/officeart/2008/layout/LinedList"/>
    <dgm:cxn modelId="{11B0122C-5B60-4670-B0FC-33458A4D00BE}" type="presParOf" srcId="{6515921D-7BEF-4854-89D1-7ADDBF28179B}" destId="{8E298D5C-F640-40A0-8AE6-95734F60D455}" srcOrd="15" destOrd="0" presId="urn:microsoft.com/office/officeart/2008/layout/LinedList"/>
    <dgm:cxn modelId="{8C9CEC97-D6A9-49F0-8E9F-C73405BA7226}" type="presParOf" srcId="{6515921D-7BEF-4854-89D1-7ADDBF28179B}" destId="{A5D0AA73-92EB-4578-9BCD-61D68A73EFCC}" srcOrd="16" destOrd="0" presId="urn:microsoft.com/office/officeart/2008/layout/LinedList"/>
    <dgm:cxn modelId="{743002B5-A110-4D6E-AD0C-120AE002640A}" type="presParOf" srcId="{A5D0AA73-92EB-4578-9BCD-61D68A73EFCC}" destId="{AD274C49-E766-4150-82AE-B397454BE7F0}" srcOrd="0" destOrd="0" presId="urn:microsoft.com/office/officeart/2008/layout/LinedList"/>
    <dgm:cxn modelId="{EE841F59-5EF1-443C-9AAD-6F9CF411154A}" type="presParOf" srcId="{A5D0AA73-92EB-4578-9BCD-61D68A73EFCC}" destId="{393BF9D3-E8C0-4EF5-8C5E-3D5803147682}" srcOrd="1" destOrd="0" presId="urn:microsoft.com/office/officeart/2008/layout/LinedList"/>
    <dgm:cxn modelId="{799B8926-E897-4347-A380-276E371D298E}" type="presParOf" srcId="{A5D0AA73-92EB-4578-9BCD-61D68A73EFCC}" destId="{3CF3984E-58B4-4442-AA38-4C72CF096DA2}" srcOrd="2" destOrd="0" presId="urn:microsoft.com/office/officeart/2008/layout/LinedList"/>
    <dgm:cxn modelId="{1F3E6E22-788D-4FA6-B4AD-D1141F824AFC}" type="presParOf" srcId="{6515921D-7BEF-4854-89D1-7ADDBF28179B}" destId="{1884FA67-F80D-4E94-B2E3-189A47FC1E35}" srcOrd="17" destOrd="0" presId="urn:microsoft.com/office/officeart/2008/layout/LinedList"/>
    <dgm:cxn modelId="{C37DB552-4FA7-44D3-BB00-F86D83387BAB}" type="presParOf" srcId="{6515921D-7BEF-4854-89D1-7ADDBF28179B}" destId="{2DC4AF58-C1A2-4E2F-B7DC-70D36DA3D5C2}" srcOrd="18" destOrd="0" presId="urn:microsoft.com/office/officeart/2008/layout/LinedList"/>
    <dgm:cxn modelId="{CB8EC1C0-62E0-4F0E-B6BD-C20FF4A54831}" type="presParOf" srcId="{E47C550A-A143-4BAB-9CE3-84A50D582122}" destId="{D62CB1F5-3B93-41E3-9B1E-ABC4EE9DD1F1}" srcOrd="4" destOrd="0" presId="urn:microsoft.com/office/officeart/2008/layout/LinedList"/>
    <dgm:cxn modelId="{EADADADD-196C-44E3-86C3-3CCF10FFEBD8}" type="presParOf" srcId="{E47C550A-A143-4BAB-9CE3-84A50D582122}" destId="{68854654-938C-41F2-A95D-17244E60312C}" srcOrd="5" destOrd="0" presId="urn:microsoft.com/office/officeart/2008/layout/LinedList"/>
    <dgm:cxn modelId="{F3B8D4DA-5FF4-4192-90DC-6E8BBB45AB58}" type="presParOf" srcId="{68854654-938C-41F2-A95D-17244E60312C}" destId="{60CF9FE6-7AB8-4080-AE4D-E816C05A4725}" srcOrd="0" destOrd="0" presId="urn:microsoft.com/office/officeart/2008/layout/LinedList"/>
    <dgm:cxn modelId="{8F620E4C-B63C-41D6-9C00-9768C3CB1A84}" type="presParOf" srcId="{68854654-938C-41F2-A95D-17244E60312C}" destId="{B2A39DE9-90D7-4F57-AF41-9DE4C1EDCB94}" srcOrd="1" destOrd="0" presId="urn:microsoft.com/office/officeart/2008/layout/LinedList"/>
    <dgm:cxn modelId="{3B173EBC-3536-4722-88FC-1540B24D4D15}" type="presParOf" srcId="{B2A39DE9-90D7-4F57-AF41-9DE4C1EDCB94}" destId="{3AC7534A-AA0C-498A-A122-55C62891C090}" srcOrd="0" destOrd="0" presId="urn:microsoft.com/office/officeart/2008/layout/LinedList"/>
    <dgm:cxn modelId="{0F98C121-6ED7-4945-B714-B37DB8718338}" type="presParOf" srcId="{B2A39DE9-90D7-4F57-AF41-9DE4C1EDCB94}" destId="{8BA160A3-C9F8-4C4C-8EB7-E68925E0BF37}" srcOrd="1" destOrd="0" presId="urn:microsoft.com/office/officeart/2008/layout/LinedList"/>
    <dgm:cxn modelId="{743197F1-4F32-428B-A5A0-75B83959463F}" type="presParOf" srcId="{8BA160A3-C9F8-4C4C-8EB7-E68925E0BF37}" destId="{FF2B54CA-1144-4291-8C21-1C83B8C010AE}" srcOrd="0" destOrd="0" presId="urn:microsoft.com/office/officeart/2008/layout/LinedList"/>
    <dgm:cxn modelId="{75BAC45A-437F-4983-91B6-CF36EDBF7075}" type="presParOf" srcId="{8BA160A3-C9F8-4C4C-8EB7-E68925E0BF37}" destId="{C8479FDC-9B71-458F-AC9F-89EEE9DDB439}" srcOrd="1" destOrd="0" presId="urn:microsoft.com/office/officeart/2008/layout/LinedList"/>
    <dgm:cxn modelId="{B52B431F-74A2-49A2-B48E-4802B8556E00}" type="presParOf" srcId="{8BA160A3-C9F8-4C4C-8EB7-E68925E0BF37}" destId="{2C6CEE8E-AF51-47BF-933C-6BED60690012}" srcOrd="2" destOrd="0" presId="urn:microsoft.com/office/officeart/2008/layout/LinedList"/>
    <dgm:cxn modelId="{4FE60159-4AA4-45F0-8619-07539D9DCC63}" type="presParOf" srcId="{B2A39DE9-90D7-4F57-AF41-9DE4C1EDCB94}" destId="{70A1CEF2-5468-4CF1-9AB7-6BE2BD365C4B}" srcOrd="2" destOrd="0" presId="urn:microsoft.com/office/officeart/2008/layout/LinedList"/>
    <dgm:cxn modelId="{22A71AE1-D5F9-4BE9-9F31-3D36FCD2880C}" type="presParOf" srcId="{B2A39DE9-90D7-4F57-AF41-9DE4C1EDCB94}" destId="{40CDBF32-8E89-4CBC-9EE1-D5CAEAF68496}" srcOrd="3" destOrd="0" presId="urn:microsoft.com/office/officeart/2008/layout/LinedList"/>
    <dgm:cxn modelId="{2A46F6F6-B5A6-4D73-8F7A-9FEFC194E37D}" type="presParOf" srcId="{B2A39DE9-90D7-4F57-AF41-9DE4C1EDCB94}" destId="{F950B3DB-8B3B-4846-BBBB-19FC2A891F99}" srcOrd="4" destOrd="0" presId="urn:microsoft.com/office/officeart/2008/layout/LinedList"/>
    <dgm:cxn modelId="{0D7DFD99-FE9B-48C2-AFAB-8F138373AEB3}" type="presParOf" srcId="{F950B3DB-8B3B-4846-BBBB-19FC2A891F99}" destId="{543EE436-F509-4097-AE6A-6D09390E90D6}" srcOrd="0" destOrd="0" presId="urn:microsoft.com/office/officeart/2008/layout/LinedList"/>
    <dgm:cxn modelId="{4C969E73-F374-45F0-A526-CA477479AB57}" type="presParOf" srcId="{F950B3DB-8B3B-4846-BBBB-19FC2A891F99}" destId="{B9B21C87-4692-4680-A007-2F339819AD53}" srcOrd="1" destOrd="0" presId="urn:microsoft.com/office/officeart/2008/layout/LinedList"/>
    <dgm:cxn modelId="{78D29C6E-90F8-4E74-A785-7F9C7A67F139}" type="presParOf" srcId="{F950B3DB-8B3B-4846-BBBB-19FC2A891F99}" destId="{8766984F-70AB-42F1-A157-091667AF30B5}" srcOrd="2" destOrd="0" presId="urn:microsoft.com/office/officeart/2008/layout/LinedList"/>
    <dgm:cxn modelId="{3881BCD4-968B-4D95-AA47-91EF26689903}" type="presParOf" srcId="{B2A39DE9-90D7-4F57-AF41-9DE4C1EDCB94}" destId="{4386941A-BB39-4573-9EFB-F0D1B427BCB6}" srcOrd="5" destOrd="0" presId="urn:microsoft.com/office/officeart/2008/layout/LinedList"/>
    <dgm:cxn modelId="{5A7B6FFD-0032-44B6-8767-A4FF9A7341C4}" type="presParOf" srcId="{B2A39DE9-90D7-4F57-AF41-9DE4C1EDCB94}" destId="{1B1B740B-4992-47A9-AD32-72053DE2ABA3}" srcOrd="6" destOrd="0" presId="urn:microsoft.com/office/officeart/2008/layout/LinedList"/>
    <dgm:cxn modelId="{5F7B31F9-A846-4475-91F6-71D6EE946E1C}" type="presParOf" srcId="{B2A39DE9-90D7-4F57-AF41-9DE4C1EDCB94}" destId="{1CA72CCB-273C-476A-B1D9-AC3C39E8AC24}" srcOrd="7" destOrd="0" presId="urn:microsoft.com/office/officeart/2008/layout/LinedList"/>
    <dgm:cxn modelId="{E458D3FD-30C8-49FB-8079-1CCE8F81C8DD}" type="presParOf" srcId="{1CA72CCB-273C-476A-B1D9-AC3C39E8AC24}" destId="{9E54476D-769F-4B8A-AF56-ACB5620774A3}" srcOrd="0" destOrd="0" presId="urn:microsoft.com/office/officeart/2008/layout/LinedList"/>
    <dgm:cxn modelId="{0E6EF192-18B7-4084-AABE-1A2355173F2A}" type="presParOf" srcId="{1CA72CCB-273C-476A-B1D9-AC3C39E8AC24}" destId="{EAD4E66D-2C5C-4449-82E3-99F2DB49E73E}" srcOrd="1" destOrd="0" presId="urn:microsoft.com/office/officeart/2008/layout/LinedList"/>
    <dgm:cxn modelId="{A512DAA2-BD69-49AF-A54A-E10085A4FA25}" type="presParOf" srcId="{1CA72CCB-273C-476A-B1D9-AC3C39E8AC24}" destId="{BDB2BEE1-ACA3-4DE1-8FE8-D45E275BCF5C}" srcOrd="2" destOrd="0" presId="urn:microsoft.com/office/officeart/2008/layout/LinedList"/>
    <dgm:cxn modelId="{3BF10983-A2F9-4AD2-BD25-E23C5172E40D}" type="presParOf" srcId="{B2A39DE9-90D7-4F57-AF41-9DE4C1EDCB94}" destId="{CD4E1612-3773-4073-9E18-15C234721751}" srcOrd="8" destOrd="0" presId="urn:microsoft.com/office/officeart/2008/layout/LinedList"/>
    <dgm:cxn modelId="{97212C84-68E2-4C04-8F5C-6CC557133A2D}" type="presParOf" srcId="{B2A39DE9-90D7-4F57-AF41-9DE4C1EDCB94}" destId="{02F2BE3A-C6AE-49FC-800F-6204D7F89D6A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5CA48F-D10F-4017-869A-766F549A9099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DE38986-BB9E-45D0-9E8F-1E196B4B4EAD}">
      <dgm:prSet/>
      <dgm:spPr/>
      <dgm:t>
        <a:bodyPr/>
        <a:lstStyle/>
        <a:p>
          <a:r>
            <a:rPr lang="en-US"/>
            <a:t>Practicing Pharmacist switching careers</a:t>
          </a:r>
        </a:p>
      </dgm:t>
    </dgm:pt>
    <dgm:pt modelId="{C67CD2BC-1513-4B83-8C9B-4A7BB986AA65}" type="parTrans" cxnId="{2E29EBF0-3910-4F95-958B-92EAEE7C6C5D}">
      <dgm:prSet/>
      <dgm:spPr/>
      <dgm:t>
        <a:bodyPr/>
        <a:lstStyle/>
        <a:p>
          <a:endParaRPr lang="en-US"/>
        </a:p>
      </dgm:t>
    </dgm:pt>
    <dgm:pt modelId="{C4B78BF4-925A-4F7F-8E55-0D4F24378452}" type="sibTrans" cxnId="{2E29EBF0-3910-4F95-958B-92EAEE7C6C5D}">
      <dgm:prSet/>
      <dgm:spPr/>
      <dgm:t>
        <a:bodyPr/>
        <a:lstStyle/>
        <a:p>
          <a:endParaRPr lang="en-US"/>
        </a:p>
      </dgm:t>
    </dgm:pt>
    <dgm:pt modelId="{FF655793-03D2-4687-8BD2-6A06CBF75080}">
      <dgm:prSet/>
      <dgm:spPr/>
      <dgm:t>
        <a:bodyPr/>
        <a:lstStyle/>
        <a:p>
          <a:r>
            <a:rPr lang="en-US"/>
            <a:t>Attend AMCP</a:t>
          </a:r>
        </a:p>
      </dgm:t>
    </dgm:pt>
    <dgm:pt modelId="{16F19801-C662-4C87-A0B1-DE6494676043}" type="parTrans" cxnId="{E7E5E0E5-6BC7-48C3-ABC8-B4D8E436A9EC}">
      <dgm:prSet/>
      <dgm:spPr/>
      <dgm:t>
        <a:bodyPr/>
        <a:lstStyle/>
        <a:p>
          <a:endParaRPr lang="en-US"/>
        </a:p>
      </dgm:t>
    </dgm:pt>
    <dgm:pt modelId="{5BE1DB91-D86D-4A33-94D6-11CF22502D88}" type="sibTrans" cxnId="{E7E5E0E5-6BC7-48C3-ABC8-B4D8E436A9EC}">
      <dgm:prSet/>
      <dgm:spPr/>
      <dgm:t>
        <a:bodyPr/>
        <a:lstStyle/>
        <a:p>
          <a:endParaRPr lang="en-US"/>
        </a:p>
      </dgm:t>
    </dgm:pt>
    <dgm:pt modelId="{A536037C-8361-4493-A075-0AE1D142DDBE}">
      <dgm:prSet/>
      <dgm:spPr/>
      <dgm:t>
        <a:bodyPr/>
        <a:lstStyle/>
        <a:p>
          <a:r>
            <a:rPr lang="en-US"/>
            <a:t>Meet as many people as you can and have meaningful conversations</a:t>
          </a:r>
        </a:p>
      </dgm:t>
    </dgm:pt>
    <dgm:pt modelId="{ABF15272-7A59-4725-9581-CF70A4D85312}" type="parTrans" cxnId="{1195635D-29F5-4BDA-956F-482ABD4594DF}">
      <dgm:prSet/>
      <dgm:spPr/>
      <dgm:t>
        <a:bodyPr/>
        <a:lstStyle/>
        <a:p>
          <a:endParaRPr lang="en-US"/>
        </a:p>
      </dgm:t>
    </dgm:pt>
    <dgm:pt modelId="{2DA96DA2-7A84-4BFB-B1BC-4F7886FC78A7}" type="sibTrans" cxnId="{1195635D-29F5-4BDA-956F-482ABD4594DF}">
      <dgm:prSet/>
      <dgm:spPr/>
      <dgm:t>
        <a:bodyPr/>
        <a:lstStyle/>
        <a:p>
          <a:endParaRPr lang="en-US"/>
        </a:p>
      </dgm:t>
    </dgm:pt>
    <dgm:pt modelId="{73D270F0-F342-4F31-B0AA-FD18F77E20B4}">
      <dgm:prSet/>
      <dgm:spPr/>
      <dgm:t>
        <a:bodyPr/>
        <a:lstStyle/>
        <a:p>
          <a:r>
            <a:rPr lang="en-US"/>
            <a:t>Go to New Practitioners/New Member events to meet others who may be in a similar career setting for tips and ideas</a:t>
          </a:r>
        </a:p>
      </dgm:t>
    </dgm:pt>
    <dgm:pt modelId="{E9D1A594-14B8-4CBB-BAEB-38E1F080E8D1}" type="parTrans" cxnId="{8B61155E-E42E-4C11-BD02-3341211074ED}">
      <dgm:prSet/>
      <dgm:spPr/>
      <dgm:t>
        <a:bodyPr/>
        <a:lstStyle/>
        <a:p>
          <a:endParaRPr lang="en-US"/>
        </a:p>
      </dgm:t>
    </dgm:pt>
    <dgm:pt modelId="{58E1D69F-64D5-4892-AE66-9A6171F6B2A0}" type="sibTrans" cxnId="{8B61155E-E42E-4C11-BD02-3341211074ED}">
      <dgm:prSet/>
      <dgm:spPr/>
      <dgm:t>
        <a:bodyPr/>
        <a:lstStyle/>
        <a:p>
          <a:endParaRPr lang="en-US"/>
        </a:p>
      </dgm:t>
    </dgm:pt>
    <dgm:pt modelId="{E9F09BC1-82D1-4CB4-AED2-4F71D879639A}">
      <dgm:prSet/>
      <dgm:spPr/>
      <dgm:t>
        <a:bodyPr/>
        <a:lstStyle/>
        <a:p>
          <a:r>
            <a:rPr lang="en-US"/>
            <a:t>Job shadow or talk to people you know about their positions</a:t>
          </a:r>
        </a:p>
      </dgm:t>
    </dgm:pt>
    <dgm:pt modelId="{93302BB9-8FF6-4AD2-81F1-FFF9D153281B}" type="parTrans" cxnId="{FB74A03D-CB53-45B4-803C-CFAECD19EB30}">
      <dgm:prSet/>
      <dgm:spPr/>
      <dgm:t>
        <a:bodyPr/>
        <a:lstStyle/>
        <a:p>
          <a:endParaRPr lang="en-US"/>
        </a:p>
      </dgm:t>
    </dgm:pt>
    <dgm:pt modelId="{5207194B-382B-4F1B-BAEB-CF22D88D2828}" type="sibTrans" cxnId="{FB74A03D-CB53-45B4-803C-CFAECD19EB30}">
      <dgm:prSet/>
      <dgm:spPr/>
      <dgm:t>
        <a:bodyPr/>
        <a:lstStyle/>
        <a:p>
          <a:endParaRPr lang="en-US"/>
        </a:p>
      </dgm:t>
    </dgm:pt>
    <dgm:pt modelId="{470FF14A-2074-4371-9703-003A7A0E91B5}">
      <dgm:prSet/>
      <dgm:spPr/>
      <dgm:t>
        <a:bodyPr/>
        <a:lstStyle/>
        <a:p>
          <a:r>
            <a:rPr lang="en-US"/>
            <a:t>Pursue a non-traditional residency or fellowship</a:t>
          </a:r>
        </a:p>
      </dgm:t>
    </dgm:pt>
    <dgm:pt modelId="{435EB34C-C6F0-4F05-8CD3-BD65E1E4D5ED}" type="parTrans" cxnId="{0F2D9B90-040F-435F-A86D-4A4A042CB7A1}">
      <dgm:prSet/>
      <dgm:spPr/>
      <dgm:t>
        <a:bodyPr/>
        <a:lstStyle/>
        <a:p>
          <a:endParaRPr lang="en-US"/>
        </a:p>
      </dgm:t>
    </dgm:pt>
    <dgm:pt modelId="{0185AA1A-901D-4E47-9D9D-9338D6ABACC6}" type="sibTrans" cxnId="{0F2D9B90-040F-435F-A86D-4A4A042CB7A1}">
      <dgm:prSet/>
      <dgm:spPr/>
      <dgm:t>
        <a:bodyPr/>
        <a:lstStyle/>
        <a:p>
          <a:endParaRPr lang="en-US"/>
        </a:p>
      </dgm:t>
    </dgm:pt>
    <dgm:pt modelId="{AC611A19-85DC-461A-874E-DAD8BACA34F8}">
      <dgm:prSet/>
      <dgm:spPr/>
      <dgm:t>
        <a:bodyPr/>
        <a:lstStyle/>
        <a:p>
          <a:r>
            <a:rPr lang="en-US"/>
            <a:t>Be prepared to discuss your motivation for changing paths</a:t>
          </a:r>
        </a:p>
      </dgm:t>
    </dgm:pt>
    <dgm:pt modelId="{D8E54CAF-EE21-418B-8CD8-0A9C2350D92C}" type="parTrans" cxnId="{393C3119-8900-410F-9411-E1E759510D2B}">
      <dgm:prSet/>
      <dgm:spPr/>
      <dgm:t>
        <a:bodyPr/>
        <a:lstStyle/>
        <a:p>
          <a:endParaRPr lang="en-US"/>
        </a:p>
      </dgm:t>
    </dgm:pt>
    <dgm:pt modelId="{3349F6AA-475E-44E9-AC93-D0F9748C216C}" type="sibTrans" cxnId="{393C3119-8900-410F-9411-E1E759510D2B}">
      <dgm:prSet/>
      <dgm:spPr/>
      <dgm:t>
        <a:bodyPr/>
        <a:lstStyle/>
        <a:p>
          <a:endParaRPr lang="en-US"/>
        </a:p>
      </dgm:t>
    </dgm:pt>
    <dgm:pt modelId="{53589973-0168-44D1-B2BE-CD266DCB7CE6}">
      <dgm:prSet/>
      <dgm:spPr/>
      <dgm:t>
        <a:bodyPr/>
        <a:lstStyle/>
        <a:p>
          <a:r>
            <a:rPr lang="en-US"/>
            <a:t>New Practitioner without residency training</a:t>
          </a:r>
        </a:p>
      </dgm:t>
    </dgm:pt>
    <dgm:pt modelId="{3B5C5BEE-B899-4352-AFD5-E7B916F4D58A}" type="parTrans" cxnId="{5E707418-1522-455E-9762-AF6E1F288E3A}">
      <dgm:prSet/>
      <dgm:spPr/>
      <dgm:t>
        <a:bodyPr/>
        <a:lstStyle/>
        <a:p>
          <a:endParaRPr lang="en-US"/>
        </a:p>
      </dgm:t>
    </dgm:pt>
    <dgm:pt modelId="{CF052925-FB90-4C89-AEDE-AAD4B9CBD8B6}" type="sibTrans" cxnId="{5E707418-1522-455E-9762-AF6E1F288E3A}">
      <dgm:prSet/>
      <dgm:spPr/>
      <dgm:t>
        <a:bodyPr/>
        <a:lstStyle/>
        <a:p>
          <a:endParaRPr lang="en-US"/>
        </a:p>
      </dgm:t>
    </dgm:pt>
    <dgm:pt modelId="{253B1544-16B8-470A-BDB5-51582FB518E8}">
      <dgm:prSet/>
      <dgm:spPr/>
      <dgm:t>
        <a:bodyPr/>
        <a:lstStyle/>
        <a:p>
          <a:r>
            <a:rPr lang="en-US"/>
            <a:t>Attend AMCP</a:t>
          </a:r>
        </a:p>
      </dgm:t>
    </dgm:pt>
    <dgm:pt modelId="{CDAD715A-E7D8-4C3A-BB53-EC5DB24720B1}" type="parTrans" cxnId="{0F59C904-3F0B-4DE0-B1E4-78C15BE6A949}">
      <dgm:prSet/>
      <dgm:spPr/>
      <dgm:t>
        <a:bodyPr/>
        <a:lstStyle/>
        <a:p>
          <a:endParaRPr lang="en-US"/>
        </a:p>
      </dgm:t>
    </dgm:pt>
    <dgm:pt modelId="{E21BB2F9-8892-4FC0-8B7B-1D468F864D56}" type="sibTrans" cxnId="{0F59C904-3F0B-4DE0-B1E4-78C15BE6A949}">
      <dgm:prSet/>
      <dgm:spPr/>
      <dgm:t>
        <a:bodyPr/>
        <a:lstStyle/>
        <a:p>
          <a:endParaRPr lang="en-US"/>
        </a:p>
      </dgm:t>
    </dgm:pt>
    <dgm:pt modelId="{214F242C-3B41-4C21-A829-748E2AB12503}">
      <dgm:prSet/>
      <dgm:spPr/>
      <dgm:t>
        <a:bodyPr/>
        <a:lstStyle/>
        <a:p>
          <a:r>
            <a:rPr lang="en-US"/>
            <a:t>Meet as many people as you can and have meaningful conversations</a:t>
          </a:r>
        </a:p>
      </dgm:t>
    </dgm:pt>
    <dgm:pt modelId="{97DA67C6-D5B4-4F40-9922-0ED5BD215496}" type="parTrans" cxnId="{9B995F14-546A-4018-A63A-FEAD2714F1B5}">
      <dgm:prSet/>
      <dgm:spPr/>
      <dgm:t>
        <a:bodyPr/>
        <a:lstStyle/>
        <a:p>
          <a:endParaRPr lang="en-US"/>
        </a:p>
      </dgm:t>
    </dgm:pt>
    <dgm:pt modelId="{80052CEB-FED8-4C0B-AF33-6CEABE0ECB96}" type="sibTrans" cxnId="{9B995F14-546A-4018-A63A-FEAD2714F1B5}">
      <dgm:prSet/>
      <dgm:spPr/>
      <dgm:t>
        <a:bodyPr/>
        <a:lstStyle/>
        <a:p>
          <a:endParaRPr lang="en-US"/>
        </a:p>
      </dgm:t>
    </dgm:pt>
    <dgm:pt modelId="{8DB139C7-36EB-4D77-A706-EA18D30CA72E}">
      <dgm:prSet/>
      <dgm:spPr/>
      <dgm:t>
        <a:bodyPr/>
        <a:lstStyle/>
        <a:p>
          <a:r>
            <a:rPr lang="en-US"/>
            <a:t>Go to New Practitioners/New Member events to meet others who may be in a similar career setting for tips and ideas</a:t>
          </a:r>
        </a:p>
      </dgm:t>
    </dgm:pt>
    <dgm:pt modelId="{17275408-0A89-437D-B01F-1240A2F17A53}" type="parTrans" cxnId="{4EAD9427-4291-4BA1-8475-9C386E7565E1}">
      <dgm:prSet/>
      <dgm:spPr/>
      <dgm:t>
        <a:bodyPr/>
        <a:lstStyle/>
        <a:p>
          <a:endParaRPr lang="en-US"/>
        </a:p>
      </dgm:t>
    </dgm:pt>
    <dgm:pt modelId="{F30D4D67-BEB5-4859-8395-FF67A5ECF1A0}" type="sibTrans" cxnId="{4EAD9427-4291-4BA1-8475-9C386E7565E1}">
      <dgm:prSet/>
      <dgm:spPr/>
      <dgm:t>
        <a:bodyPr/>
        <a:lstStyle/>
        <a:p>
          <a:endParaRPr lang="en-US"/>
        </a:p>
      </dgm:t>
    </dgm:pt>
    <dgm:pt modelId="{53DA898C-F3A9-46DA-B151-6CBFCC596C72}">
      <dgm:prSet/>
      <dgm:spPr/>
      <dgm:t>
        <a:bodyPr/>
        <a:lstStyle/>
        <a:p>
          <a:r>
            <a:rPr lang="en-US"/>
            <a:t>Job shadow or talk to people you know about their positions</a:t>
          </a:r>
        </a:p>
      </dgm:t>
    </dgm:pt>
    <dgm:pt modelId="{16E8D1E2-96BF-4BFF-AD11-2B55A22CDD6F}" type="parTrans" cxnId="{1079C43E-4C76-40F9-97FE-D46D5D8634B4}">
      <dgm:prSet/>
      <dgm:spPr/>
      <dgm:t>
        <a:bodyPr/>
        <a:lstStyle/>
        <a:p>
          <a:endParaRPr lang="en-US"/>
        </a:p>
      </dgm:t>
    </dgm:pt>
    <dgm:pt modelId="{DB5CDDF9-D906-4193-A62F-7F3E931AEBD1}" type="sibTrans" cxnId="{1079C43E-4C76-40F9-97FE-D46D5D8634B4}">
      <dgm:prSet/>
      <dgm:spPr/>
      <dgm:t>
        <a:bodyPr/>
        <a:lstStyle/>
        <a:p>
          <a:endParaRPr lang="en-US"/>
        </a:p>
      </dgm:t>
    </dgm:pt>
    <dgm:pt modelId="{F4674692-0651-467D-A228-01E8DD4AB9E4}">
      <dgm:prSet/>
      <dgm:spPr/>
      <dgm:t>
        <a:bodyPr/>
        <a:lstStyle/>
        <a:p>
          <a:r>
            <a:rPr lang="en-US"/>
            <a:t>Consider volunteer opportunities with an AMCP Affiliate</a:t>
          </a:r>
        </a:p>
      </dgm:t>
    </dgm:pt>
    <dgm:pt modelId="{B9BE9FF6-2DC0-4C51-A792-71EC8577B294}" type="parTrans" cxnId="{26043BCA-B9F3-404B-86BB-574B85E82189}">
      <dgm:prSet/>
      <dgm:spPr/>
      <dgm:t>
        <a:bodyPr/>
        <a:lstStyle/>
        <a:p>
          <a:endParaRPr lang="en-US"/>
        </a:p>
      </dgm:t>
    </dgm:pt>
    <dgm:pt modelId="{A4E14FD7-8DE7-437B-9648-D858D3EBFB09}" type="sibTrans" cxnId="{26043BCA-B9F3-404B-86BB-574B85E82189}">
      <dgm:prSet/>
      <dgm:spPr/>
      <dgm:t>
        <a:bodyPr/>
        <a:lstStyle/>
        <a:p>
          <a:endParaRPr lang="en-US"/>
        </a:p>
      </dgm:t>
    </dgm:pt>
    <dgm:pt modelId="{C4B04A68-69C1-4FA5-B9D6-39223FDFAAF7}">
      <dgm:prSet/>
      <dgm:spPr/>
      <dgm:t>
        <a:bodyPr/>
        <a:lstStyle/>
        <a:p>
          <a:r>
            <a:rPr lang="en-US"/>
            <a:t>Consider volunteer opportunities with an AMCP Affiliate</a:t>
          </a:r>
        </a:p>
      </dgm:t>
    </dgm:pt>
    <dgm:pt modelId="{F29DF906-EA76-4EB9-A4B6-D5E3AA32440D}" type="parTrans" cxnId="{5B1A12EF-2A9B-4A40-84C0-D146EA217B04}">
      <dgm:prSet/>
      <dgm:spPr/>
    </dgm:pt>
    <dgm:pt modelId="{270A3ED5-DA49-4232-98F9-70972108A6ED}" type="sibTrans" cxnId="{5B1A12EF-2A9B-4A40-84C0-D146EA217B04}">
      <dgm:prSet/>
      <dgm:spPr/>
    </dgm:pt>
    <dgm:pt modelId="{EF5A8A04-D3F7-482C-B237-0038147DA782}">
      <dgm:prSet/>
      <dgm:spPr/>
      <dgm:t>
        <a:bodyPr/>
        <a:lstStyle/>
        <a:p>
          <a:r>
            <a:rPr lang="en-US"/>
            <a:t>Participate in AMCP Mentor Programs</a:t>
          </a:r>
        </a:p>
      </dgm:t>
    </dgm:pt>
    <dgm:pt modelId="{EE1B9039-BEAA-40BA-8E17-3C54FFF2DC19}" type="parTrans" cxnId="{8DAF65B8-9D7E-4B84-83B2-F8FEAF3C7607}">
      <dgm:prSet/>
      <dgm:spPr/>
    </dgm:pt>
    <dgm:pt modelId="{A388202F-BDE9-4620-A19C-7B3867592EB1}" type="sibTrans" cxnId="{8DAF65B8-9D7E-4B84-83B2-F8FEAF3C7607}">
      <dgm:prSet/>
      <dgm:spPr/>
    </dgm:pt>
    <dgm:pt modelId="{D584E003-382C-4952-9E00-BBF710BE1369}">
      <dgm:prSet/>
      <dgm:spPr/>
      <dgm:t>
        <a:bodyPr/>
        <a:lstStyle/>
        <a:p>
          <a:r>
            <a:rPr lang="en-US"/>
            <a:t>Consider AMCP Fundamentals of Managed Care Pharmacy Certificate </a:t>
          </a:r>
        </a:p>
      </dgm:t>
    </dgm:pt>
    <dgm:pt modelId="{3CE8FDC9-8C63-431C-BCD0-547E68A7C1A0}" type="parTrans" cxnId="{213E7DAE-D71C-4304-927D-F8F48A644720}">
      <dgm:prSet/>
      <dgm:spPr/>
    </dgm:pt>
    <dgm:pt modelId="{302C5DD4-8FD0-44C2-9474-C77B9F85729F}" type="sibTrans" cxnId="{213E7DAE-D71C-4304-927D-F8F48A644720}">
      <dgm:prSet/>
      <dgm:spPr/>
    </dgm:pt>
    <dgm:pt modelId="{AF6847C1-8704-4E29-81F9-73178573C7E2}" type="pres">
      <dgm:prSet presAssocID="{BA5CA48F-D10F-4017-869A-766F549A9099}" presName="Name0" presStyleCnt="0">
        <dgm:presLayoutVars>
          <dgm:dir/>
          <dgm:animLvl val="lvl"/>
          <dgm:resizeHandles val="exact"/>
        </dgm:presLayoutVars>
      </dgm:prSet>
      <dgm:spPr/>
    </dgm:pt>
    <dgm:pt modelId="{936EF090-C7FF-47E9-8384-A213B91E23A2}" type="pres">
      <dgm:prSet presAssocID="{CDE38986-BB9E-45D0-9E8F-1E196B4B4EAD}" presName="composite" presStyleCnt="0"/>
      <dgm:spPr/>
    </dgm:pt>
    <dgm:pt modelId="{27E13C46-5CD1-4E43-9440-8B9CD9EF92CB}" type="pres">
      <dgm:prSet presAssocID="{CDE38986-BB9E-45D0-9E8F-1E196B4B4EAD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628E8DE-29F4-480C-B6D1-2246CA6C6734}" type="pres">
      <dgm:prSet presAssocID="{CDE38986-BB9E-45D0-9E8F-1E196B4B4EAD}" presName="desTx" presStyleLbl="alignAccFollowNode1" presStyleIdx="0" presStyleCnt="2">
        <dgm:presLayoutVars>
          <dgm:bulletEnabled val="1"/>
        </dgm:presLayoutVars>
      </dgm:prSet>
      <dgm:spPr/>
    </dgm:pt>
    <dgm:pt modelId="{CBA73270-59F3-4A43-8CB2-C55089554286}" type="pres">
      <dgm:prSet presAssocID="{C4B78BF4-925A-4F7F-8E55-0D4F24378452}" presName="space" presStyleCnt="0"/>
      <dgm:spPr/>
    </dgm:pt>
    <dgm:pt modelId="{8713F1A9-4154-4D9F-8404-BBA5F7D0666F}" type="pres">
      <dgm:prSet presAssocID="{53589973-0168-44D1-B2BE-CD266DCB7CE6}" presName="composite" presStyleCnt="0"/>
      <dgm:spPr/>
    </dgm:pt>
    <dgm:pt modelId="{7F0D18FA-50F7-4E51-82F6-BEE88271F734}" type="pres">
      <dgm:prSet presAssocID="{53589973-0168-44D1-B2BE-CD266DCB7CE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EF07989D-ACE7-42B6-9BBE-DD3B4CA1A916}" type="pres">
      <dgm:prSet presAssocID="{53589973-0168-44D1-B2BE-CD266DCB7CE6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0F59C904-3F0B-4DE0-B1E4-78C15BE6A949}" srcId="{53589973-0168-44D1-B2BE-CD266DCB7CE6}" destId="{253B1544-16B8-470A-BDB5-51582FB518E8}" srcOrd="0" destOrd="0" parTransId="{CDAD715A-E7D8-4C3A-BB53-EC5DB24720B1}" sibTransId="{E21BB2F9-8892-4FC0-8B7B-1D468F864D56}"/>
    <dgm:cxn modelId="{1C296713-6B49-4B8D-9A40-F7FE2630D0EE}" type="presOf" srcId="{AC611A19-85DC-461A-874E-DAD8BACA34F8}" destId="{C628E8DE-29F4-480C-B6D1-2246CA6C6734}" srcOrd="0" destOrd="6" presId="urn:microsoft.com/office/officeart/2005/8/layout/hList1"/>
    <dgm:cxn modelId="{9B995F14-546A-4018-A63A-FEAD2714F1B5}" srcId="{253B1544-16B8-470A-BDB5-51582FB518E8}" destId="{214F242C-3B41-4C21-A829-748E2AB12503}" srcOrd="0" destOrd="0" parTransId="{97DA67C6-D5B4-4F40-9922-0ED5BD215496}" sibTransId="{80052CEB-FED8-4C0B-AF33-6CEABE0ECB96}"/>
    <dgm:cxn modelId="{5E707418-1522-455E-9762-AF6E1F288E3A}" srcId="{BA5CA48F-D10F-4017-869A-766F549A9099}" destId="{53589973-0168-44D1-B2BE-CD266DCB7CE6}" srcOrd="1" destOrd="0" parTransId="{3B5C5BEE-B899-4352-AFD5-E7B916F4D58A}" sibTransId="{CF052925-FB90-4C89-AEDE-AAD4B9CBD8B6}"/>
    <dgm:cxn modelId="{393C3119-8900-410F-9411-E1E759510D2B}" srcId="{470FF14A-2074-4371-9703-003A7A0E91B5}" destId="{AC611A19-85DC-461A-874E-DAD8BACA34F8}" srcOrd="0" destOrd="0" parTransId="{D8E54CAF-EE21-418B-8CD8-0A9C2350D92C}" sibTransId="{3349F6AA-475E-44E9-AC93-D0F9748C216C}"/>
    <dgm:cxn modelId="{B4676921-A581-4593-BABC-75DAFFF6EE73}" type="presOf" srcId="{A536037C-8361-4493-A075-0AE1D142DDBE}" destId="{C628E8DE-29F4-480C-B6D1-2246CA6C6734}" srcOrd="0" destOrd="1" presId="urn:microsoft.com/office/officeart/2005/8/layout/hList1"/>
    <dgm:cxn modelId="{4EAD9427-4291-4BA1-8475-9C386E7565E1}" srcId="{253B1544-16B8-470A-BDB5-51582FB518E8}" destId="{8DB139C7-36EB-4D77-A706-EA18D30CA72E}" srcOrd="1" destOrd="0" parTransId="{17275408-0A89-437D-B01F-1240A2F17A53}" sibTransId="{F30D4D67-BEB5-4859-8395-FF67A5ECF1A0}"/>
    <dgm:cxn modelId="{DD4ED628-36ED-43DD-8F03-B0B972D783AD}" type="presOf" srcId="{FF655793-03D2-4687-8BD2-6A06CBF75080}" destId="{C628E8DE-29F4-480C-B6D1-2246CA6C6734}" srcOrd="0" destOrd="0" presId="urn:microsoft.com/office/officeart/2005/8/layout/hList1"/>
    <dgm:cxn modelId="{FB74A03D-CB53-45B4-803C-CFAECD19EB30}" srcId="{CDE38986-BB9E-45D0-9E8F-1E196B4B4EAD}" destId="{E9F09BC1-82D1-4CB4-AED2-4F71D879639A}" srcOrd="1" destOrd="0" parTransId="{93302BB9-8FF6-4AD2-81F1-FFF9D153281B}" sibTransId="{5207194B-382B-4F1B-BAEB-CF22D88D2828}"/>
    <dgm:cxn modelId="{1079C43E-4C76-40F9-97FE-D46D5D8634B4}" srcId="{53589973-0168-44D1-B2BE-CD266DCB7CE6}" destId="{53DA898C-F3A9-46DA-B151-6CBFCC596C72}" srcOrd="1" destOrd="0" parTransId="{16E8D1E2-96BF-4BFF-AD11-2B55A22CDD6F}" sibTransId="{DB5CDDF9-D906-4193-A62F-7F3E931AEBD1}"/>
    <dgm:cxn modelId="{1195635D-29F5-4BDA-956F-482ABD4594DF}" srcId="{FF655793-03D2-4687-8BD2-6A06CBF75080}" destId="{A536037C-8361-4493-A075-0AE1D142DDBE}" srcOrd="0" destOrd="0" parTransId="{ABF15272-7A59-4725-9581-CF70A4D85312}" sibTransId="{2DA96DA2-7A84-4BFB-B1BC-4F7886FC78A7}"/>
    <dgm:cxn modelId="{8B61155E-E42E-4C11-BD02-3341211074ED}" srcId="{FF655793-03D2-4687-8BD2-6A06CBF75080}" destId="{73D270F0-F342-4F31-B0AA-FD18F77E20B4}" srcOrd="1" destOrd="0" parTransId="{E9D1A594-14B8-4CBB-BAEB-38E1F080E8D1}" sibTransId="{58E1D69F-64D5-4892-AE66-9A6171F6B2A0}"/>
    <dgm:cxn modelId="{C9A1BA41-74C9-4D3D-A680-AE12434B6D4F}" type="presOf" srcId="{214F242C-3B41-4C21-A829-748E2AB12503}" destId="{EF07989D-ACE7-42B6-9BBE-DD3B4CA1A916}" srcOrd="0" destOrd="1" presId="urn:microsoft.com/office/officeart/2005/8/layout/hList1"/>
    <dgm:cxn modelId="{E61A4869-8228-4B2B-BAED-D5874CB0B624}" type="presOf" srcId="{53DA898C-F3A9-46DA-B151-6CBFCC596C72}" destId="{EF07989D-ACE7-42B6-9BBE-DD3B4CA1A916}" srcOrd="0" destOrd="3" presId="urn:microsoft.com/office/officeart/2005/8/layout/hList1"/>
    <dgm:cxn modelId="{A513116A-0123-444B-9B28-2F837C8C8025}" type="presOf" srcId="{53589973-0168-44D1-B2BE-CD266DCB7CE6}" destId="{7F0D18FA-50F7-4E51-82F6-BEE88271F734}" srcOrd="0" destOrd="0" presId="urn:microsoft.com/office/officeart/2005/8/layout/hList1"/>
    <dgm:cxn modelId="{480D774B-2292-450B-9289-45BEBB92AECD}" type="presOf" srcId="{D584E003-382C-4952-9E00-BBF710BE1369}" destId="{C628E8DE-29F4-480C-B6D1-2246CA6C6734}" srcOrd="0" destOrd="4" presId="urn:microsoft.com/office/officeart/2005/8/layout/hList1"/>
    <dgm:cxn modelId="{C61D9E6B-4073-4367-B9C6-AD3860A3F808}" type="presOf" srcId="{253B1544-16B8-470A-BDB5-51582FB518E8}" destId="{EF07989D-ACE7-42B6-9BBE-DD3B4CA1A916}" srcOrd="0" destOrd="0" presId="urn:microsoft.com/office/officeart/2005/8/layout/hList1"/>
    <dgm:cxn modelId="{F5AFE55A-F105-4C89-83CD-E9C8852A57F4}" type="presOf" srcId="{470FF14A-2074-4371-9703-003A7A0E91B5}" destId="{C628E8DE-29F4-480C-B6D1-2246CA6C6734}" srcOrd="0" destOrd="5" presId="urn:microsoft.com/office/officeart/2005/8/layout/hList1"/>
    <dgm:cxn modelId="{C8716583-F331-48EF-906B-1A0889F9DA1C}" type="presOf" srcId="{F4674692-0651-467D-A228-01E8DD4AB9E4}" destId="{EF07989D-ACE7-42B6-9BBE-DD3B4CA1A916}" srcOrd="0" destOrd="5" presId="urn:microsoft.com/office/officeart/2005/8/layout/hList1"/>
    <dgm:cxn modelId="{325DC78A-E209-4CE6-AB0E-FECE8D49739F}" type="presOf" srcId="{8DB139C7-36EB-4D77-A706-EA18D30CA72E}" destId="{EF07989D-ACE7-42B6-9BBE-DD3B4CA1A916}" srcOrd="0" destOrd="2" presId="urn:microsoft.com/office/officeart/2005/8/layout/hList1"/>
    <dgm:cxn modelId="{0F2D9B90-040F-435F-A86D-4A4A042CB7A1}" srcId="{CDE38986-BB9E-45D0-9E8F-1E196B4B4EAD}" destId="{470FF14A-2074-4371-9703-003A7A0E91B5}" srcOrd="3" destOrd="0" parTransId="{435EB34C-C6F0-4F05-8CD3-BD65E1E4D5ED}" sibTransId="{0185AA1A-901D-4E47-9D9D-9338D6ABACC6}"/>
    <dgm:cxn modelId="{213E7DAE-D71C-4304-927D-F8F48A644720}" srcId="{CDE38986-BB9E-45D0-9E8F-1E196B4B4EAD}" destId="{D584E003-382C-4952-9E00-BBF710BE1369}" srcOrd="2" destOrd="0" parTransId="{3CE8FDC9-8C63-431C-BCD0-547E68A7C1A0}" sibTransId="{302C5DD4-8FD0-44C2-9474-C77B9F85729F}"/>
    <dgm:cxn modelId="{1CDB22B8-642C-4D4B-B830-4038BA5610E2}" type="presOf" srcId="{BA5CA48F-D10F-4017-869A-766F549A9099}" destId="{AF6847C1-8704-4E29-81F9-73178573C7E2}" srcOrd="0" destOrd="0" presId="urn:microsoft.com/office/officeart/2005/8/layout/hList1"/>
    <dgm:cxn modelId="{8DAF65B8-9D7E-4B84-83B2-F8FEAF3C7607}" srcId="{53589973-0168-44D1-B2BE-CD266DCB7CE6}" destId="{EF5A8A04-D3F7-482C-B237-0038147DA782}" srcOrd="2" destOrd="0" parTransId="{EE1B9039-BEAA-40BA-8E17-3C54FFF2DC19}" sibTransId="{A388202F-BDE9-4620-A19C-7B3867592EB1}"/>
    <dgm:cxn modelId="{B2049FB8-864E-41B7-9D59-80522E2BC38A}" type="presOf" srcId="{EF5A8A04-D3F7-482C-B237-0038147DA782}" destId="{EF07989D-ACE7-42B6-9BBE-DD3B4CA1A916}" srcOrd="0" destOrd="4" presId="urn:microsoft.com/office/officeart/2005/8/layout/hList1"/>
    <dgm:cxn modelId="{38A074C4-035F-4B98-927F-BBDAAD72DC89}" type="presOf" srcId="{E9F09BC1-82D1-4CB4-AED2-4F71D879639A}" destId="{C628E8DE-29F4-480C-B6D1-2246CA6C6734}" srcOrd="0" destOrd="3" presId="urn:microsoft.com/office/officeart/2005/8/layout/hList1"/>
    <dgm:cxn modelId="{022D40C5-F78A-40E0-A319-FF7BA9CBF3F0}" type="presOf" srcId="{C4B04A68-69C1-4FA5-B9D6-39223FDFAAF7}" destId="{C628E8DE-29F4-480C-B6D1-2246CA6C6734}" srcOrd="0" destOrd="7" presId="urn:microsoft.com/office/officeart/2005/8/layout/hList1"/>
    <dgm:cxn modelId="{26043BCA-B9F3-404B-86BB-574B85E82189}" srcId="{53589973-0168-44D1-B2BE-CD266DCB7CE6}" destId="{F4674692-0651-467D-A228-01E8DD4AB9E4}" srcOrd="3" destOrd="0" parTransId="{B9BE9FF6-2DC0-4C51-A792-71EC8577B294}" sibTransId="{A4E14FD7-8DE7-437B-9648-D858D3EBFB09}"/>
    <dgm:cxn modelId="{A4C196CE-B95E-4795-B7D9-515271DA4D95}" type="presOf" srcId="{CDE38986-BB9E-45D0-9E8F-1E196B4B4EAD}" destId="{27E13C46-5CD1-4E43-9440-8B9CD9EF92CB}" srcOrd="0" destOrd="0" presId="urn:microsoft.com/office/officeart/2005/8/layout/hList1"/>
    <dgm:cxn modelId="{E7E5E0E5-6BC7-48C3-ABC8-B4D8E436A9EC}" srcId="{CDE38986-BB9E-45D0-9E8F-1E196B4B4EAD}" destId="{FF655793-03D2-4687-8BD2-6A06CBF75080}" srcOrd="0" destOrd="0" parTransId="{16F19801-C662-4C87-A0B1-DE6494676043}" sibTransId="{5BE1DB91-D86D-4A33-94D6-11CF22502D88}"/>
    <dgm:cxn modelId="{DEBA33E6-A932-4190-8135-4ADF32789CB3}" type="presOf" srcId="{73D270F0-F342-4F31-B0AA-FD18F77E20B4}" destId="{C628E8DE-29F4-480C-B6D1-2246CA6C6734}" srcOrd="0" destOrd="2" presId="urn:microsoft.com/office/officeart/2005/8/layout/hList1"/>
    <dgm:cxn modelId="{5B1A12EF-2A9B-4A40-84C0-D146EA217B04}" srcId="{CDE38986-BB9E-45D0-9E8F-1E196B4B4EAD}" destId="{C4B04A68-69C1-4FA5-B9D6-39223FDFAAF7}" srcOrd="4" destOrd="0" parTransId="{F29DF906-EA76-4EB9-A4B6-D5E3AA32440D}" sibTransId="{270A3ED5-DA49-4232-98F9-70972108A6ED}"/>
    <dgm:cxn modelId="{2E29EBF0-3910-4F95-958B-92EAEE7C6C5D}" srcId="{BA5CA48F-D10F-4017-869A-766F549A9099}" destId="{CDE38986-BB9E-45D0-9E8F-1E196B4B4EAD}" srcOrd="0" destOrd="0" parTransId="{C67CD2BC-1513-4B83-8C9B-4A7BB986AA65}" sibTransId="{C4B78BF4-925A-4F7F-8E55-0D4F24378452}"/>
    <dgm:cxn modelId="{7AB14A4A-F70A-40AF-996E-14CD91D17E9E}" type="presParOf" srcId="{AF6847C1-8704-4E29-81F9-73178573C7E2}" destId="{936EF090-C7FF-47E9-8384-A213B91E23A2}" srcOrd="0" destOrd="0" presId="urn:microsoft.com/office/officeart/2005/8/layout/hList1"/>
    <dgm:cxn modelId="{48677927-AC98-49C5-8ACA-59EAA2EB7D42}" type="presParOf" srcId="{936EF090-C7FF-47E9-8384-A213B91E23A2}" destId="{27E13C46-5CD1-4E43-9440-8B9CD9EF92CB}" srcOrd="0" destOrd="0" presId="urn:microsoft.com/office/officeart/2005/8/layout/hList1"/>
    <dgm:cxn modelId="{C8105166-E3C2-406B-8D14-5AA7F5351233}" type="presParOf" srcId="{936EF090-C7FF-47E9-8384-A213B91E23A2}" destId="{C628E8DE-29F4-480C-B6D1-2246CA6C6734}" srcOrd="1" destOrd="0" presId="urn:microsoft.com/office/officeart/2005/8/layout/hList1"/>
    <dgm:cxn modelId="{730A0D9D-E8A3-4632-933D-18F2CE1C38EA}" type="presParOf" srcId="{AF6847C1-8704-4E29-81F9-73178573C7E2}" destId="{CBA73270-59F3-4A43-8CB2-C55089554286}" srcOrd="1" destOrd="0" presId="urn:microsoft.com/office/officeart/2005/8/layout/hList1"/>
    <dgm:cxn modelId="{E358F69A-078E-4468-BE1E-AD22E2D827C3}" type="presParOf" srcId="{AF6847C1-8704-4E29-81F9-73178573C7E2}" destId="{8713F1A9-4154-4D9F-8404-BBA5F7D0666F}" srcOrd="2" destOrd="0" presId="urn:microsoft.com/office/officeart/2005/8/layout/hList1"/>
    <dgm:cxn modelId="{6A4B9991-63D2-4527-93B7-6D56B6604D8F}" type="presParOf" srcId="{8713F1A9-4154-4D9F-8404-BBA5F7D0666F}" destId="{7F0D18FA-50F7-4E51-82F6-BEE88271F734}" srcOrd="0" destOrd="0" presId="urn:microsoft.com/office/officeart/2005/8/layout/hList1"/>
    <dgm:cxn modelId="{1F0EE70D-0E1C-445E-BC18-D6761184861E}" type="presParOf" srcId="{8713F1A9-4154-4D9F-8404-BBA5F7D0666F}" destId="{EF07989D-ACE7-42B6-9BBE-DD3B4CA1A91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307815-9583-481D-8BAA-528A05DC8426}" type="doc">
      <dgm:prSet loTypeId="urn:microsoft.com/office/officeart/2008/layout/Lin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98647B4B-01F8-4F7C-8511-5710D3AE79BA}">
      <dgm:prSet custT="1"/>
      <dgm:spPr/>
      <dgm:t>
        <a:bodyPr/>
        <a:lstStyle/>
        <a:p>
          <a:r>
            <a:rPr lang="en-US" sz="3600" b="1"/>
            <a:t>Resources</a:t>
          </a:r>
          <a:endParaRPr lang="en-US" sz="3600"/>
        </a:p>
      </dgm:t>
    </dgm:pt>
    <dgm:pt modelId="{BA90F8EC-163C-455A-9BFB-6107FC8715C4}" type="parTrans" cxnId="{57A8C26E-A715-4DDE-B868-5D3E4F973CF5}">
      <dgm:prSet/>
      <dgm:spPr/>
      <dgm:t>
        <a:bodyPr/>
        <a:lstStyle/>
        <a:p>
          <a:endParaRPr lang="en-US" sz="5400"/>
        </a:p>
      </dgm:t>
    </dgm:pt>
    <dgm:pt modelId="{DDC975D6-1CF7-4A82-85B4-D480F8B89BB6}" type="sibTrans" cxnId="{57A8C26E-A715-4DDE-B868-5D3E4F973CF5}">
      <dgm:prSet/>
      <dgm:spPr/>
      <dgm:t>
        <a:bodyPr/>
        <a:lstStyle/>
        <a:p>
          <a:endParaRPr lang="en-US" sz="5400"/>
        </a:p>
      </dgm:t>
    </dgm:pt>
    <dgm:pt modelId="{566675F8-2873-45B8-9891-6A1B631267BD}">
      <dgm:prSet custT="1"/>
      <dgm:spPr/>
      <dgm:t>
        <a:bodyPr/>
        <a:lstStyle/>
        <a:p>
          <a:r>
            <a:rPr lang="en-US" sz="1400" b="1">
              <a:hlinkClick xmlns:r="http://schemas.openxmlformats.org/officeDocument/2006/relationships" r:id="rId1"/>
            </a:rPr>
            <a:t>Residency/Fellowship Directory</a:t>
          </a:r>
          <a:endParaRPr lang="en-US" sz="1400" b="1"/>
        </a:p>
      </dgm:t>
    </dgm:pt>
    <dgm:pt modelId="{03F67E47-2877-42F6-955B-E5CFC266C359}" type="parTrans" cxnId="{C29845B5-420E-44AC-9572-2A29086DAB0C}">
      <dgm:prSet custT="1"/>
      <dgm:spPr/>
      <dgm:t>
        <a:bodyPr/>
        <a:lstStyle/>
        <a:p>
          <a:endParaRPr lang="en-US" sz="1400"/>
        </a:p>
      </dgm:t>
    </dgm:pt>
    <dgm:pt modelId="{3C7F1C60-171E-456F-ABC6-C472E8ED4006}" type="sibTrans" cxnId="{C29845B5-420E-44AC-9572-2A29086DAB0C}">
      <dgm:prSet/>
      <dgm:spPr/>
      <dgm:t>
        <a:bodyPr/>
        <a:lstStyle/>
        <a:p>
          <a:endParaRPr lang="en-US" sz="5400"/>
        </a:p>
      </dgm:t>
    </dgm:pt>
    <dgm:pt modelId="{D02B2BB9-39FA-407B-B08E-167BB892E74A}">
      <dgm:prSet custT="1"/>
      <dgm:spPr/>
      <dgm:t>
        <a:bodyPr/>
        <a:lstStyle/>
        <a:p>
          <a:r>
            <a:rPr lang="en-US" sz="1400" b="1" i="0">
              <a:hlinkClick xmlns:r="http://schemas.openxmlformats.org/officeDocument/2006/relationships" r:id="rId2"/>
            </a:rPr>
            <a:t>Tips on Applying for a Residency or Fellowship</a:t>
          </a:r>
          <a:endParaRPr lang="en-US" sz="1400"/>
        </a:p>
      </dgm:t>
    </dgm:pt>
    <dgm:pt modelId="{8CAC3FA4-416B-4F1C-B77C-2377809899D0}" type="parTrans" cxnId="{2362A15C-74F0-49BC-BF68-61EB6FF2C8E3}">
      <dgm:prSet custT="1"/>
      <dgm:spPr/>
      <dgm:t>
        <a:bodyPr/>
        <a:lstStyle/>
        <a:p>
          <a:endParaRPr lang="en-US" sz="1400"/>
        </a:p>
      </dgm:t>
    </dgm:pt>
    <dgm:pt modelId="{92683C4F-758B-449C-B9F3-AA7B5E8AD688}" type="sibTrans" cxnId="{2362A15C-74F0-49BC-BF68-61EB6FF2C8E3}">
      <dgm:prSet/>
      <dgm:spPr/>
      <dgm:t>
        <a:bodyPr/>
        <a:lstStyle/>
        <a:p>
          <a:endParaRPr lang="en-US" sz="5400"/>
        </a:p>
      </dgm:t>
    </dgm:pt>
    <dgm:pt modelId="{ED02EC92-D758-46D6-91A0-0E2405953BFF}">
      <dgm:prSet custT="1"/>
      <dgm:spPr/>
      <dgm:t>
        <a:bodyPr/>
        <a:lstStyle/>
        <a:p>
          <a:r>
            <a:rPr lang="en-US" sz="1400" b="1" i="0">
              <a:hlinkClick xmlns:r="http://schemas.openxmlformats.org/officeDocument/2006/relationships" r:id="rId3"/>
            </a:rPr>
            <a:t>Your Roadmap to a Career in Managed Care Pharmacy</a:t>
          </a:r>
          <a:endParaRPr lang="en-US" sz="1400"/>
        </a:p>
      </dgm:t>
    </dgm:pt>
    <dgm:pt modelId="{99F0CE34-ED4F-4027-B16B-18623E49902F}" type="parTrans" cxnId="{B79C73E3-0A4D-492C-9EDB-61591E5FD08B}">
      <dgm:prSet custT="1"/>
      <dgm:spPr/>
      <dgm:t>
        <a:bodyPr/>
        <a:lstStyle/>
        <a:p>
          <a:endParaRPr lang="en-US" sz="1400"/>
        </a:p>
      </dgm:t>
    </dgm:pt>
    <dgm:pt modelId="{F284D70D-1061-4847-A7A1-FC7A7E24239E}" type="sibTrans" cxnId="{B79C73E3-0A4D-492C-9EDB-61591E5FD08B}">
      <dgm:prSet/>
      <dgm:spPr/>
      <dgm:t>
        <a:bodyPr/>
        <a:lstStyle/>
        <a:p>
          <a:endParaRPr lang="en-US" sz="5400"/>
        </a:p>
      </dgm:t>
    </dgm:pt>
    <dgm:pt modelId="{843E986D-F57C-4234-A225-9603598463CF}">
      <dgm:prSet custT="1"/>
      <dgm:spPr/>
      <dgm:t>
        <a:bodyPr/>
        <a:lstStyle/>
        <a:p>
          <a:r>
            <a:rPr lang="en-US" sz="1400"/>
            <a:t>LinkedIn: </a:t>
          </a:r>
          <a:r>
            <a:rPr lang="en-US" sz="1400">
              <a:hlinkClick xmlns:r="http://schemas.openxmlformats.org/officeDocument/2006/relationships" r:id="rId4"/>
            </a:rPr>
            <a:t>AMCP</a:t>
          </a:r>
          <a:r>
            <a:rPr lang="en-US" sz="1400"/>
            <a:t>, AMCP Affiliates, Managed Care groups</a:t>
          </a:r>
        </a:p>
      </dgm:t>
    </dgm:pt>
    <dgm:pt modelId="{9D7A0106-B47F-4E15-9C57-363A6EBFB4A7}" type="parTrans" cxnId="{1D7DBD16-C50C-4C07-8BB2-5A7C2EA014F3}">
      <dgm:prSet custT="1"/>
      <dgm:spPr/>
      <dgm:t>
        <a:bodyPr/>
        <a:lstStyle/>
        <a:p>
          <a:endParaRPr lang="en-US" sz="1400"/>
        </a:p>
      </dgm:t>
    </dgm:pt>
    <dgm:pt modelId="{2B134448-663C-4303-A4D3-6057F8127409}" type="sibTrans" cxnId="{1D7DBD16-C50C-4C07-8BB2-5A7C2EA014F3}">
      <dgm:prSet/>
      <dgm:spPr/>
      <dgm:t>
        <a:bodyPr/>
        <a:lstStyle/>
        <a:p>
          <a:endParaRPr lang="en-US" sz="5400"/>
        </a:p>
      </dgm:t>
    </dgm:pt>
    <dgm:pt modelId="{3376B95C-2C08-4B67-BD06-936FFE9AC56D}">
      <dgm:prSet custT="1"/>
      <dgm:spPr/>
      <dgm:t>
        <a:bodyPr/>
        <a:lstStyle/>
        <a:p>
          <a:r>
            <a:rPr lang="en-US" sz="1400" b="1" i="0">
              <a:hlinkClick xmlns:r="http://schemas.openxmlformats.org/officeDocument/2006/relationships" r:id="rId5"/>
            </a:rPr>
            <a:t>Managed Care Internships &amp; APPE/IPPE Programs</a:t>
          </a:r>
          <a:endParaRPr lang="en-US" sz="1400"/>
        </a:p>
      </dgm:t>
    </dgm:pt>
    <dgm:pt modelId="{08C7AF17-3602-4F91-B69D-4C0BB647CB47}" type="parTrans" cxnId="{2297317F-C62D-453F-A118-5FF83020C134}">
      <dgm:prSet/>
      <dgm:spPr/>
      <dgm:t>
        <a:bodyPr/>
        <a:lstStyle/>
        <a:p>
          <a:endParaRPr lang="en-US"/>
        </a:p>
      </dgm:t>
    </dgm:pt>
    <dgm:pt modelId="{DB2630DD-87F2-4751-B48E-A4AC50EFAE12}" type="sibTrans" cxnId="{2297317F-C62D-453F-A118-5FF83020C134}">
      <dgm:prSet/>
      <dgm:spPr/>
      <dgm:t>
        <a:bodyPr/>
        <a:lstStyle/>
        <a:p>
          <a:endParaRPr lang="en-US"/>
        </a:p>
      </dgm:t>
    </dgm:pt>
    <dgm:pt modelId="{D0A8D2C2-EFA8-4258-836E-006F26567897}">
      <dgm:prSet custT="1"/>
      <dgm:spPr/>
      <dgm:t>
        <a:bodyPr/>
        <a:lstStyle/>
        <a:p>
          <a:r>
            <a:rPr lang="en-US" sz="1400" b="1">
              <a:hlinkClick xmlns:r="http://schemas.openxmlformats.org/officeDocument/2006/relationships" r:id="rId6"/>
            </a:rPr>
            <a:t>Mentor Programs</a:t>
          </a:r>
          <a:endParaRPr lang="en-US" sz="1400" b="1"/>
        </a:p>
      </dgm:t>
    </dgm:pt>
    <dgm:pt modelId="{2A77A8E8-8056-4D02-8A41-B2A3276CC323}" type="parTrans" cxnId="{CC9E0BAF-AF58-4C8A-BA7E-B79311718C38}">
      <dgm:prSet/>
      <dgm:spPr/>
      <dgm:t>
        <a:bodyPr/>
        <a:lstStyle/>
        <a:p>
          <a:endParaRPr lang="en-US"/>
        </a:p>
      </dgm:t>
    </dgm:pt>
    <dgm:pt modelId="{42050B89-BBB4-4003-8300-3C1AB91BF32F}" type="sibTrans" cxnId="{CC9E0BAF-AF58-4C8A-BA7E-B79311718C38}">
      <dgm:prSet/>
      <dgm:spPr/>
      <dgm:t>
        <a:bodyPr/>
        <a:lstStyle/>
        <a:p>
          <a:endParaRPr lang="en-US"/>
        </a:p>
      </dgm:t>
    </dgm:pt>
    <dgm:pt modelId="{796DA073-84BB-4950-8DF3-F64FB728ACE2}">
      <dgm:prSet custT="1"/>
      <dgm:spPr/>
      <dgm:t>
        <a:bodyPr/>
        <a:lstStyle/>
        <a:p>
          <a:r>
            <a:rPr lang="en-US" sz="1400" b="1">
              <a:hlinkClick xmlns:r="http://schemas.openxmlformats.org/officeDocument/2006/relationships" r:id="rId7"/>
            </a:rPr>
            <a:t>AMCP Affiliates</a:t>
          </a:r>
          <a:endParaRPr lang="en-US" sz="1400" b="1"/>
        </a:p>
      </dgm:t>
    </dgm:pt>
    <dgm:pt modelId="{D7F30F35-2C0C-4F60-A012-3495725B2BDB}" type="parTrans" cxnId="{50CFF44F-F717-482A-992F-D32B0F274791}">
      <dgm:prSet/>
      <dgm:spPr/>
      <dgm:t>
        <a:bodyPr/>
        <a:lstStyle/>
        <a:p>
          <a:endParaRPr lang="en-US"/>
        </a:p>
      </dgm:t>
    </dgm:pt>
    <dgm:pt modelId="{F5A7C072-F0D9-4BB3-B5D5-BADA9F051E9D}" type="sibTrans" cxnId="{50CFF44F-F717-482A-992F-D32B0F274791}">
      <dgm:prSet/>
      <dgm:spPr/>
      <dgm:t>
        <a:bodyPr/>
        <a:lstStyle/>
        <a:p>
          <a:endParaRPr lang="en-US"/>
        </a:p>
      </dgm:t>
    </dgm:pt>
    <dgm:pt modelId="{B9AB61E2-B75C-4753-926A-28A93F022F7D}" type="pres">
      <dgm:prSet presAssocID="{52307815-9583-481D-8BAA-528A05DC8426}" presName="vert0" presStyleCnt="0">
        <dgm:presLayoutVars>
          <dgm:dir/>
          <dgm:animOne val="branch"/>
          <dgm:animLvl val="lvl"/>
        </dgm:presLayoutVars>
      </dgm:prSet>
      <dgm:spPr/>
    </dgm:pt>
    <dgm:pt modelId="{1878C871-6618-4509-8BA4-34336CE62E08}" type="pres">
      <dgm:prSet presAssocID="{98647B4B-01F8-4F7C-8511-5710D3AE79BA}" presName="thickLine" presStyleLbl="alignNode1" presStyleIdx="0" presStyleCnt="1"/>
      <dgm:spPr/>
    </dgm:pt>
    <dgm:pt modelId="{FF55B03E-FD2F-4ADB-88D6-E347F4088F1A}" type="pres">
      <dgm:prSet presAssocID="{98647B4B-01F8-4F7C-8511-5710D3AE79BA}" presName="horz1" presStyleCnt="0"/>
      <dgm:spPr/>
    </dgm:pt>
    <dgm:pt modelId="{B1BF2B0B-DB7C-4460-A307-25C5E898D0E4}" type="pres">
      <dgm:prSet presAssocID="{98647B4B-01F8-4F7C-8511-5710D3AE79BA}" presName="tx1" presStyleLbl="revTx" presStyleIdx="0" presStyleCnt="8" custScaleX="134982"/>
      <dgm:spPr/>
    </dgm:pt>
    <dgm:pt modelId="{4E0F96DD-7A3C-4BB8-AFDD-A73A338418A7}" type="pres">
      <dgm:prSet presAssocID="{98647B4B-01F8-4F7C-8511-5710D3AE79BA}" presName="vert1" presStyleCnt="0"/>
      <dgm:spPr/>
    </dgm:pt>
    <dgm:pt modelId="{39E96DC1-EEC2-4E37-B315-FC95A5B75DE3}" type="pres">
      <dgm:prSet presAssocID="{3376B95C-2C08-4B67-BD06-936FFE9AC56D}" presName="vertSpace2a" presStyleCnt="0"/>
      <dgm:spPr/>
    </dgm:pt>
    <dgm:pt modelId="{EBAD0C44-F108-423C-9D7F-817C2AEC1C9E}" type="pres">
      <dgm:prSet presAssocID="{3376B95C-2C08-4B67-BD06-936FFE9AC56D}" presName="horz2" presStyleCnt="0"/>
      <dgm:spPr/>
    </dgm:pt>
    <dgm:pt modelId="{CB672473-1E91-4CEE-A327-A46029F64FD1}" type="pres">
      <dgm:prSet presAssocID="{3376B95C-2C08-4B67-BD06-936FFE9AC56D}" presName="horzSpace2" presStyleCnt="0"/>
      <dgm:spPr/>
    </dgm:pt>
    <dgm:pt modelId="{5C8164C4-076B-48D9-AA99-1117DDFF5CE7}" type="pres">
      <dgm:prSet presAssocID="{3376B95C-2C08-4B67-BD06-936FFE9AC56D}" presName="tx2" presStyleLbl="revTx" presStyleIdx="1" presStyleCnt="8"/>
      <dgm:spPr/>
    </dgm:pt>
    <dgm:pt modelId="{D8C7B64C-E4E1-40AA-8FF8-D1B018F415FB}" type="pres">
      <dgm:prSet presAssocID="{3376B95C-2C08-4B67-BD06-936FFE9AC56D}" presName="vert2" presStyleCnt="0"/>
      <dgm:spPr/>
    </dgm:pt>
    <dgm:pt modelId="{2C0DC30A-C335-4805-9140-4D399AF51779}" type="pres">
      <dgm:prSet presAssocID="{3376B95C-2C08-4B67-BD06-936FFE9AC56D}" presName="thinLine2b" presStyleLbl="callout" presStyleIdx="0" presStyleCnt="7"/>
      <dgm:spPr/>
    </dgm:pt>
    <dgm:pt modelId="{C4374C68-FF5E-4539-B58D-968EC3CAE7DD}" type="pres">
      <dgm:prSet presAssocID="{3376B95C-2C08-4B67-BD06-936FFE9AC56D}" presName="vertSpace2b" presStyleCnt="0"/>
      <dgm:spPr/>
    </dgm:pt>
    <dgm:pt modelId="{F2778F8C-048D-4719-A269-9611DFFB932E}" type="pres">
      <dgm:prSet presAssocID="{566675F8-2873-45B8-9891-6A1B631267BD}" presName="horz2" presStyleCnt="0"/>
      <dgm:spPr/>
    </dgm:pt>
    <dgm:pt modelId="{DD6D90FD-91FB-4278-BEE2-F465BDA541E3}" type="pres">
      <dgm:prSet presAssocID="{566675F8-2873-45B8-9891-6A1B631267BD}" presName="horzSpace2" presStyleCnt="0"/>
      <dgm:spPr/>
    </dgm:pt>
    <dgm:pt modelId="{7CF898A1-1C70-4CF7-BCDF-CCE01E3D83AF}" type="pres">
      <dgm:prSet presAssocID="{566675F8-2873-45B8-9891-6A1B631267BD}" presName="tx2" presStyleLbl="revTx" presStyleIdx="2" presStyleCnt="8"/>
      <dgm:spPr/>
    </dgm:pt>
    <dgm:pt modelId="{A0C75C63-F79B-43EE-8380-5364412B2F61}" type="pres">
      <dgm:prSet presAssocID="{566675F8-2873-45B8-9891-6A1B631267BD}" presName="vert2" presStyleCnt="0"/>
      <dgm:spPr/>
    </dgm:pt>
    <dgm:pt modelId="{74078FA9-9360-417E-82F3-B1BBE0631012}" type="pres">
      <dgm:prSet presAssocID="{566675F8-2873-45B8-9891-6A1B631267BD}" presName="thinLine2b" presStyleLbl="callout" presStyleIdx="1" presStyleCnt="7"/>
      <dgm:spPr/>
    </dgm:pt>
    <dgm:pt modelId="{F940795A-7388-4AF4-B8F0-1B728914F834}" type="pres">
      <dgm:prSet presAssocID="{566675F8-2873-45B8-9891-6A1B631267BD}" presName="vertSpace2b" presStyleCnt="0"/>
      <dgm:spPr/>
    </dgm:pt>
    <dgm:pt modelId="{2A410D75-B043-44C5-9CCF-1B995D92FBE5}" type="pres">
      <dgm:prSet presAssocID="{D02B2BB9-39FA-407B-B08E-167BB892E74A}" presName="horz2" presStyleCnt="0"/>
      <dgm:spPr/>
    </dgm:pt>
    <dgm:pt modelId="{F8F6D890-F77E-49B6-B0A4-A680F61F9104}" type="pres">
      <dgm:prSet presAssocID="{D02B2BB9-39FA-407B-B08E-167BB892E74A}" presName="horzSpace2" presStyleCnt="0"/>
      <dgm:spPr/>
    </dgm:pt>
    <dgm:pt modelId="{07536B9B-AFDF-44C7-8F15-310151E3AC1B}" type="pres">
      <dgm:prSet presAssocID="{D02B2BB9-39FA-407B-B08E-167BB892E74A}" presName="tx2" presStyleLbl="revTx" presStyleIdx="3" presStyleCnt="8"/>
      <dgm:spPr/>
    </dgm:pt>
    <dgm:pt modelId="{D361DFC3-308C-4CDF-9DCC-D7547D549029}" type="pres">
      <dgm:prSet presAssocID="{D02B2BB9-39FA-407B-B08E-167BB892E74A}" presName="vert2" presStyleCnt="0"/>
      <dgm:spPr/>
    </dgm:pt>
    <dgm:pt modelId="{F5469738-733D-4702-972C-92C8D5C50F2C}" type="pres">
      <dgm:prSet presAssocID="{D02B2BB9-39FA-407B-B08E-167BB892E74A}" presName="thinLine2b" presStyleLbl="callout" presStyleIdx="2" presStyleCnt="7"/>
      <dgm:spPr/>
    </dgm:pt>
    <dgm:pt modelId="{8F75E16E-331C-4C23-BAD2-50F984C92D9E}" type="pres">
      <dgm:prSet presAssocID="{D02B2BB9-39FA-407B-B08E-167BB892E74A}" presName="vertSpace2b" presStyleCnt="0"/>
      <dgm:spPr/>
    </dgm:pt>
    <dgm:pt modelId="{34433563-9986-4607-BC0E-88F1255AFFB2}" type="pres">
      <dgm:prSet presAssocID="{ED02EC92-D758-46D6-91A0-0E2405953BFF}" presName="horz2" presStyleCnt="0"/>
      <dgm:spPr/>
    </dgm:pt>
    <dgm:pt modelId="{44BD02D0-A4F2-4CCA-BEF6-A4011632590B}" type="pres">
      <dgm:prSet presAssocID="{ED02EC92-D758-46D6-91A0-0E2405953BFF}" presName="horzSpace2" presStyleCnt="0"/>
      <dgm:spPr/>
    </dgm:pt>
    <dgm:pt modelId="{9A03DF97-AF15-4256-91E4-650CA0F22F2A}" type="pres">
      <dgm:prSet presAssocID="{ED02EC92-D758-46D6-91A0-0E2405953BFF}" presName="tx2" presStyleLbl="revTx" presStyleIdx="4" presStyleCnt="8"/>
      <dgm:spPr/>
    </dgm:pt>
    <dgm:pt modelId="{C288485B-E147-41EE-943E-FDF2EE7A6530}" type="pres">
      <dgm:prSet presAssocID="{ED02EC92-D758-46D6-91A0-0E2405953BFF}" presName="vert2" presStyleCnt="0"/>
      <dgm:spPr/>
    </dgm:pt>
    <dgm:pt modelId="{BA8EFD31-93EA-48CD-A01D-FCB55EABABB2}" type="pres">
      <dgm:prSet presAssocID="{ED02EC92-D758-46D6-91A0-0E2405953BFF}" presName="thinLine2b" presStyleLbl="callout" presStyleIdx="3" presStyleCnt="7"/>
      <dgm:spPr/>
    </dgm:pt>
    <dgm:pt modelId="{FA54FA62-49B9-4EB8-A395-B7AC943E2A74}" type="pres">
      <dgm:prSet presAssocID="{ED02EC92-D758-46D6-91A0-0E2405953BFF}" presName="vertSpace2b" presStyleCnt="0"/>
      <dgm:spPr/>
    </dgm:pt>
    <dgm:pt modelId="{556DB150-5614-4960-8CAA-BE33F70BDF4A}" type="pres">
      <dgm:prSet presAssocID="{D0A8D2C2-EFA8-4258-836E-006F26567897}" presName="horz2" presStyleCnt="0"/>
      <dgm:spPr/>
    </dgm:pt>
    <dgm:pt modelId="{7350A633-D992-4404-A976-AC1638447426}" type="pres">
      <dgm:prSet presAssocID="{D0A8D2C2-EFA8-4258-836E-006F26567897}" presName="horzSpace2" presStyleCnt="0"/>
      <dgm:spPr/>
    </dgm:pt>
    <dgm:pt modelId="{DFAB66FF-B9BD-4F0C-A754-66675A0E5743}" type="pres">
      <dgm:prSet presAssocID="{D0A8D2C2-EFA8-4258-836E-006F26567897}" presName="tx2" presStyleLbl="revTx" presStyleIdx="5" presStyleCnt="8"/>
      <dgm:spPr/>
    </dgm:pt>
    <dgm:pt modelId="{6369A96D-EC13-4FFC-91F3-6F7619286066}" type="pres">
      <dgm:prSet presAssocID="{D0A8D2C2-EFA8-4258-836E-006F26567897}" presName="vert2" presStyleCnt="0"/>
      <dgm:spPr/>
    </dgm:pt>
    <dgm:pt modelId="{60688693-C0F1-406A-BDC2-7A2CD73D92CB}" type="pres">
      <dgm:prSet presAssocID="{D0A8D2C2-EFA8-4258-836E-006F26567897}" presName="thinLine2b" presStyleLbl="callout" presStyleIdx="4" presStyleCnt="7"/>
      <dgm:spPr/>
    </dgm:pt>
    <dgm:pt modelId="{E022969E-3AA7-4C71-BA3D-85E21CAFA578}" type="pres">
      <dgm:prSet presAssocID="{D0A8D2C2-EFA8-4258-836E-006F26567897}" presName="vertSpace2b" presStyleCnt="0"/>
      <dgm:spPr/>
    </dgm:pt>
    <dgm:pt modelId="{A3B3A69F-405B-4902-AEDF-CE220200198B}" type="pres">
      <dgm:prSet presAssocID="{796DA073-84BB-4950-8DF3-F64FB728ACE2}" presName="horz2" presStyleCnt="0"/>
      <dgm:spPr/>
    </dgm:pt>
    <dgm:pt modelId="{3DABFC9F-1EEC-403D-B34A-60B6213D2900}" type="pres">
      <dgm:prSet presAssocID="{796DA073-84BB-4950-8DF3-F64FB728ACE2}" presName="horzSpace2" presStyleCnt="0"/>
      <dgm:spPr/>
    </dgm:pt>
    <dgm:pt modelId="{7BDCAD0E-8816-436B-9C96-658D1698879E}" type="pres">
      <dgm:prSet presAssocID="{796DA073-84BB-4950-8DF3-F64FB728ACE2}" presName="tx2" presStyleLbl="revTx" presStyleIdx="6" presStyleCnt="8"/>
      <dgm:spPr/>
    </dgm:pt>
    <dgm:pt modelId="{D700D9F1-DEDB-4907-B7CB-F493E7CEB0EE}" type="pres">
      <dgm:prSet presAssocID="{796DA073-84BB-4950-8DF3-F64FB728ACE2}" presName="vert2" presStyleCnt="0"/>
      <dgm:spPr/>
    </dgm:pt>
    <dgm:pt modelId="{60CA9B4E-A359-4A3D-A15E-B55E9DAC9C22}" type="pres">
      <dgm:prSet presAssocID="{796DA073-84BB-4950-8DF3-F64FB728ACE2}" presName="thinLine2b" presStyleLbl="callout" presStyleIdx="5" presStyleCnt="7"/>
      <dgm:spPr/>
    </dgm:pt>
    <dgm:pt modelId="{53CD07ED-1749-48EF-9EDD-4C37A1227645}" type="pres">
      <dgm:prSet presAssocID="{796DA073-84BB-4950-8DF3-F64FB728ACE2}" presName="vertSpace2b" presStyleCnt="0"/>
      <dgm:spPr/>
    </dgm:pt>
    <dgm:pt modelId="{BE435ABC-0646-4DB1-8309-06F47E116AAC}" type="pres">
      <dgm:prSet presAssocID="{843E986D-F57C-4234-A225-9603598463CF}" presName="horz2" presStyleCnt="0"/>
      <dgm:spPr/>
    </dgm:pt>
    <dgm:pt modelId="{E7240FFD-CCAA-404F-9EDB-F1A36F00F1A4}" type="pres">
      <dgm:prSet presAssocID="{843E986D-F57C-4234-A225-9603598463CF}" presName="horzSpace2" presStyleCnt="0"/>
      <dgm:spPr/>
    </dgm:pt>
    <dgm:pt modelId="{92B5BC3A-559D-4356-BB6B-D682B90C9192}" type="pres">
      <dgm:prSet presAssocID="{843E986D-F57C-4234-A225-9603598463CF}" presName="tx2" presStyleLbl="revTx" presStyleIdx="7" presStyleCnt="8"/>
      <dgm:spPr/>
    </dgm:pt>
    <dgm:pt modelId="{D941E3C5-4614-4748-9D7D-7C40615CE05D}" type="pres">
      <dgm:prSet presAssocID="{843E986D-F57C-4234-A225-9603598463CF}" presName="vert2" presStyleCnt="0"/>
      <dgm:spPr/>
    </dgm:pt>
    <dgm:pt modelId="{50EDFC85-C2A7-4719-B2D6-56778F27B36E}" type="pres">
      <dgm:prSet presAssocID="{843E986D-F57C-4234-A225-9603598463CF}" presName="thinLine2b" presStyleLbl="callout" presStyleIdx="6" presStyleCnt="7"/>
      <dgm:spPr/>
    </dgm:pt>
    <dgm:pt modelId="{00C27ED0-291D-4868-AF1A-D914353B0A34}" type="pres">
      <dgm:prSet presAssocID="{843E986D-F57C-4234-A225-9603598463CF}" presName="vertSpace2b" presStyleCnt="0"/>
      <dgm:spPr/>
    </dgm:pt>
  </dgm:ptLst>
  <dgm:cxnLst>
    <dgm:cxn modelId="{1D7DBD16-C50C-4C07-8BB2-5A7C2EA014F3}" srcId="{98647B4B-01F8-4F7C-8511-5710D3AE79BA}" destId="{843E986D-F57C-4234-A225-9603598463CF}" srcOrd="6" destOrd="0" parTransId="{9D7A0106-B47F-4E15-9C57-363A6EBFB4A7}" sibTransId="{2B134448-663C-4303-A4D3-6057F8127409}"/>
    <dgm:cxn modelId="{49EF741D-D13B-4EF6-8D79-BDB9DFD9160A}" type="presOf" srcId="{843E986D-F57C-4234-A225-9603598463CF}" destId="{92B5BC3A-559D-4356-BB6B-D682B90C9192}" srcOrd="0" destOrd="0" presId="urn:microsoft.com/office/officeart/2008/layout/LinedList"/>
    <dgm:cxn modelId="{27AF442E-FE98-482A-83CE-BA2B2463FDDB}" type="presOf" srcId="{D0A8D2C2-EFA8-4258-836E-006F26567897}" destId="{DFAB66FF-B9BD-4F0C-A754-66675A0E5743}" srcOrd="0" destOrd="0" presId="urn:microsoft.com/office/officeart/2008/layout/LinedList"/>
    <dgm:cxn modelId="{2362A15C-74F0-49BC-BF68-61EB6FF2C8E3}" srcId="{98647B4B-01F8-4F7C-8511-5710D3AE79BA}" destId="{D02B2BB9-39FA-407B-B08E-167BB892E74A}" srcOrd="2" destOrd="0" parTransId="{8CAC3FA4-416B-4F1C-B77C-2377809899D0}" sibTransId="{92683C4F-758B-449C-B9F3-AA7B5E8AD688}"/>
    <dgm:cxn modelId="{8737716E-901E-4D78-BAF9-857E844AAF40}" type="presOf" srcId="{796DA073-84BB-4950-8DF3-F64FB728ACE2}" destId="{7BDCAD0E-8816-436B-9C96-658D1698879E}" srcOrd="0" destOrd="0" presId="urn:microsoft.com/office/officeart/2008/layout/LinedList"/>
    <dgm:cxn modelId="{57A8C26E-A715-4DDE-B868-5D3E4F973CF5}" srcId="{52307815-9583-481D-8BAA-528A05DC8426}" destId="{98647B4B-01F8-4F7C-8511-5710D3AE79BA}" srcOrd="0" destOrd="0" parTransId="{BA90F8EC-163C-455A-9BFB-6107FC8715C4}" sibTransId="{DDC975D6-1CF7-4A82-85B4-D480F8B89BB6}"/>
    <dgm:cxn modelId="{50CFF44F-F717-482A-992F-D32B0F274791}" srcId="{98647B4B-01F8-4F7C-8511-5710D3AE79BA}" destId="{796DA073-84BB-4950-8DF3-F64FB728ACE2}" srcOrd="5" destOrd="0" parTransId="{D7F30F35-2C0C-4F60-A012-3495725B2BDB}" sibTransId="{F5A7C072-F0D9-4BB3-B5D5-BADA9F051E9D}"/>
    <dgm:cxn modelId="{2297317F-C62D-453F-A118-5FF83020C134}" srcId="{98647B4B-01F8-4F7C-8511-5710D3AE79BA}" destId="{3376B95C-2C08-4B67-BD06-936FFE9AC56D}" srcOrd="0" destOrd="0" parTransId="{08C7AF17-3602-4F91-B69D-4C0BB647CB47}" sibTransId="{DB2630DD-87F2-4751-B48E-A4AC50EFAE12}"/>
    <dgm:cxn modelId="{6560678C-5550-425A-949F-30CE136E86B1}" type="presOf" srcId="{3376B95C-2C08-4B67-BD06-936FFE9AC56D}" destId="{5C8164C4-076B-48D9-AA99-1117DDFF5CE7}" srcOrd="0" destOrd="0" presId="urn:microsoft.com/office/officeart/2008/layout/LinedList"/>
    <dgm:cxn modelId="{0F94948F-E1BA-4867-92CF-6AFABB001C08}" type="presOf" srcId="{566675F8-2873-45B8-9891-6A1B631267BD}" destId="{7CF898A1-1C70-4CF7-BCDF-CCE01E3D83AF}" srcOrd="0" destOrd="0" presId="urn:microsoft.com/office/officeart/2008/layout/LinedList"/>
    <dgm:cxn modelId="{5209419D-EDBB-4402-AE8A-60BFCBD373A1}" type="presOf" srcId="{98647B4B-01F8-4F7C-8511-5710D3AE79BA}" destId="{B1BF2B0B-DB7C-4460-A307-25C5E898D0E4}" srcOrd="0" destOrd="0" presId="urn:microsoft.com/office/officeart/2008/layout/LinedList"/>
    <dgm:cxn modelId="{35C989A6-9A35-43A5-89CB-7B2CAFAB66F5}" type="presOf" srcId="{ED02EC92-D758-46D6-91A0-0E2405953BFF}" destId="{9A03DF97-AF15-4256-91E4-650CA0F22F2A}" srcOrd="0" destOrd="0" presId="urn:microsoft.com/office/officeart/2008/layout/LinedList"/>
    <dgm:cxn modelId="{CC9E0BAF-AF58-4C8A-BA7E-B79311718C38}" srcId="{98647B4B-01F8-4F7C-8511-5710D3AE79BA}" destId="{D0A8D2C2-EFA8-4258-836E-006F26567897}" srcOrd="4" destOrd="0" parTransId="{2A77A8E8-8056-4D02-8A41-B2A3276CC323}" sibTransId="{42050B89-BBB4-4003-8300-3C1AB91BF32F}"/>
    <dgm:cxn modelId="{C29845B5-420E-44AC-9572-2A29086DAB0C}" srcId="{98647B4B-01F8-4F7C-8511-5710D3AE79BA}" destId="{566675F8-2873-45B8-9891-6A1B631267BD}" srcOrd="1" destOrd="0" parTransId="{03F67E47-2877-42F6-955B-E5CFC266C359}" sibTransId="{3C7F1C60-171E-456F-ABC6-C472E8ED4006}"/>
    <dgm:cxn modelId="{B98DD0D7-5E11-4611-BA9D-4F5C8E711EF2}" type="presOf" srcId="{D02B2BB9-39FA-407B-B08E-167BB892E74A}" destId="{07536B9B-AFDF-44C7-8F15-310151E3AC1B}" srcOrd="0" destOrd="0" presId="urn:microsoft.com/office/officeart/2008/layout/LinedList"/>
    <dgm:cxn modelId="{B79C73E3-0A4D-492C-9EDB-61591E5FD08B}" srcId="{98647B4B-01F8-4F7C-8511-5710D3AE79BA}" destId="{ED02EC92-D758-46D6-91A0-0E2405953BFF}" srcOrd="3" destOrd="0" parTransId="{99F0CE34-ED4F-4027-B16B-18623E49902F}" sibTransId="{F284D70D-1061-4847-A7A1-FC7A7E24239E}"/>
    <dgm:cxn modelId="{DEA0D0F1-6D53-4228-B81E-3540BB442AB9}" type="presOf" srcId="{52307815-9583-481D-8BAA-528A05DC8426}" destId="{B9AB61E2-B75C-4753-926A-28A93F022F7D}" srcOrd="0" destOrd="0" presId="urn:microsoft.com/office/officeart/2008/layout/LinedList"/>
    <dgm:cxn modelId="{1443D1CB-9737-4262-A2E7-FE211184EBE2}" type="presParOf" srcId="{B9AB61E2-B75C-4753-926A-28A93F022F7D}" destId="{1878C871-6618-4509-8BA4-34336CE62E08}" srcOrd="0" destOrd="0" presId="urn:microsoft.com/office/officeart/2008/layout/LinedList"/>
    <dgm:cxn modelId="{DE91DFA5-73A3-4293-A1E9-3C305F414EAE}" type="presParOf" srcId="{B9AB61E2-B75C-4753-926A-28A93F022F7D}" destId="{FF55B03E-FD2F-4ADB-88D6-E347F4088F1A}" srcOrd="1" destOrd="0" presId="urn:microsoft.com/office/officeart/2008/layout/LinedList"/>
    <dgm:cxn modelId="{F995588D-5CA1-455E-B206-ED879BDC0902}" type="presParOf" srcId="{FF55B03E-FD2F-4ADB-88D6-E347F4088F1A}" destId="{B1BF2B0B-DB7C-4460-A307-25C5E898D0E4}" srcOrd="0" destOrd="0" presId="urn:microsoft.com/office/officeart/2008/layout/LinedList"/>
    <dgm:cxn modelId="{4422E2A0-17C8-4A58-B7D4-9BD230D54B64}" type="presParOf" srcId="{FF55B03E-FD2F-4ADB-88D6-E347F4088F1A}" destId="{4E0F96DD-7A3C-4BB8-AFDD-A73A338418A7}" srcOrd="1" destOrd="0" presId="urn:microsoft.com/office/officeart/2008/layout/LinedList"/>
    <dgm:cxn modelId="{7B49C4B8-951A-4441-AA90-9E4A423C17C9}" type="presParOf" srcId="{4E0F96DD-7A3C-4BB8-AFDD-A73A338418A7}" destId="{39E96DC1-EEC2-4E37-B315-FC95A5B75DE3}" srcOrd="0" destOrd="0" presId="urn:microsoft.com/office/officeart/2008/layout/LinedList"/>
    <dgm:cxn modelId="{954F0D52-0E5F-47BE-8CB2-43DFCE7F171F}" type="presParOf" srcId="{4E0F96DD-7A3C-4BB8-AFDD-A73A338418A7}" destId="{EBAD0C44-F108-423C-9D7F-817C2AEC1C9E}" srcOrd="1" destOrd="0" presId="urn:microsoft.com/office/officeart/2008/layout/LinedList"/>
    <dgm:cxn modelId="{A6647432-F779-419A-A3F3-34203DC68D57}" type="presParOf" srcId="{EBAD0C44-F108-423C-9D7F-817C2AEC1C9E}" destId="{CB672473-1E91-4CEE-A327-A46029F64FD1}" srcOrd="0" destOrd="0" presId="urn:microsoft.com/office/officeart/2008/layout/LinedList"/>
    <dgm:cxn modelId="{F29E849A-589D-43D6-AB63-B42591C3BFD7}" type="presParOf" srcId="{EBAD0C44-F108-423C-9D7F-817C2AEC1C9E}" destId="{5C8164C4-076B-48D9-AA99-1117DDFF5CE7}" srcOrd="1" destOrd="0" presId="urn:microsoft.com/office/officeart/2008/layout/LinedList"/>
    <dgm:cxn modelId="{377F026E-98A6-44F6-9BA7-C04D5281037C}" type="presParOf" srcId="{EBAD0C44-F108-423C-9D7F-817C2AEC1C9E}" destId="{D8C7B64C-E4E1-40AA-8FF8-D1B018F415FB}" srcOrd="2" destOrd="0" presId="urn:microsoft.com/office/officeart/2008/layout/LinedList"/>
    <dgm:cxn modelId="{9A4DA7A2-833E-4DB8-813D-1E082FA87A90}" type="presParOf" srcId="{4E0F96DD-7A3C-4BB8-AFDD-A73A338418A7}" destId="{2C0DC30A-C335-4805-9140-4D399AF51779}" srcOrd="2" destOrd="0" presId="urn:microsoft.com/office/officeart/2008/layout/LinedList"/>
    <dgm:cxn modelId="{7A290484-1CDB-40A5-A6C3-A24274296075}" type="presParOf" srcId="{4E0F96DD-7A3C-4BB8-AFDD-A73A338418A7}" destId="{C4374C68-FF5E-4539-B58D-968EC3CAE7DD}" srcOrd="3" destOrd="0" presId="urn:microsoft.com/office/officeart/2008/layout/LinedList"/>
    <dgm:cxn modelId="{17549D62-3B74-437E-9FE5-3CC70C81EFCA}" type="presParOf" srcId="{4E0F96DD-7A3C-4BB8-AFDD-A73A338418A7}" destId="{F2778F8C-048D-4719-A269-9611DFFB932E}" srcOrd="4" destOrd="0" presId="urn:microsoft.com/office/officeart/2008/layout/LinedList"/>
    <dgm:cxn modelId="{C8EC4750-9C32-4FD3-93A9-6BCC15A78256}" type="presParOf" srcId="{F2778F8C-048D-4719-A269-9611DFFB932E}" destId="{DD6D90FD-91FB-4278-BEE2-F465BDA541E3}" srcOrd="0" destOrd="0" presId="urn:microsoft.com/office/officeart/2008/layout/LinedList"/>
    <dgm:cxn modelId="{9DB73F72-93F9-4F47-884D-16ED48A805DA}" type="presParOf" srcId="{F2778F8C-048D-4719-A269-9611DFFB932E}" destId="{7CF898A1-1C70-4CF7-BCDF-CCE01E3D83AF}" srcOrd="1" destOrd="0" presId="urn:microsoft.com/office/officeart/2008/layout/LinedList"/>
    <dgm:cxn modelId="{003B7CA5-A68A-449C-AB6F-7B1F6AF05CDB}" type="presParOf" srcId="{F2778F8C-048D-4719-A269-9611DFFB932E}" destId="{A0C75C63-F79B-43EE-8380-5364412B2F61}" srcOrd="2" destOrd="0" presId="urn:microsoft.com/office/officeart/2008/layout/LinedList"/>
    <dgm:cxn modelId="{28E0790F-92B2-408E-88A7-F817B54B0C45}" type="presParOf" srcId="{4E0F96DD-7A3C-4BB8-AFDD-A73A338418A7}" destId="{74078FA9-9360-417E-82F3-B1BBE0631012}" srcOrd="5" destOrd="0" presId="urn:microsoft.com/office/officeart/2008/layout/LinedList"/>
    <dgm:cxn modelId="{A51D7712-D079-45B6-90FF-6AC8C2607F2C}" type="presParOf" srcId="{4E0F96DD-7A3C-4BB8-AFDD-A73A338418A7}" destId="{F940795A-7388-4AF4-B8F0-1B728914F834}" srcOrd="6" destOrd="0" presId="urn:microsoft.com/office/officeart/2008/layout/LinedList"/>
    <dgm:cxn modelId="{DC3516C1-4920-4BAF-95F7-BC2E4AC9FD78}" type="presParOf" srcId="{4E0F96DD-7A3C-4BB8-AFDD-A73A338418A7}" destId="{2A410D75-B043-44C5-9CCF-1B995D92FBE5}" srcOrd="7" destOrd="0" presId="urn:microsoft.com/office/officeart/2008/layout/LinedList"/>
    <dgm:cxn modelId="{D72BB5DD-02D5-4FA7-B216-B49C0625F508}" type="presParOf" srcId="{2A410D75-B043-44C5-9CCF-1B995D92FBE5}" destId="{F8F6D890-F77E-49B6-B0A4-A680F61F9104}" srcOrd="0" destOrd="0" presId="urn:microsoft.com/office/officeart/2008/layout/LinedList"/>
    <dgm:cxn modelId="{4B5E2002-F528-47F4-BDEB-6362A07A80EC}" type="presParOf" srcId="{2A410D75-B043-44C5-9CCF-1B995D92FBE5}" destId="{07536B9B-AFDF-44C7-8F15-310151E3AC1B}" srcOrd="1" destOrd="0" presId="urn:microsoft.com/office/officeart/2008/layout/LinedList"/>
    <dgm:cxn modelId="{F603A5D1-EDA0-4F80-A089-8D4DFB03149D}" type="presParOf" srcId="{2A410D75-B043-44C5-9CCF-1B995D92FBE5}" destId="{D361DFC3-308C-4CDF-9DCC-D7547D549029}" srcOrd="2" destOrd="0" presId="urn:microsoft.com/office/officeart/2008/layout/LinedList"/>
    <dgm:cxn modelId="{84406993-1FD5-4E2A-9914-2E19968E4182}" type="presParOf" srcId="{4E0F96DD-7A3C-4BB8-AFDD-A73A338418A7}" destId="{F5469738-733D-4702-972C-92C8D5C50F2C}" srcOrd="8" destOrd="0" presId="urn:microsoft.com/office/officeart/2008/layout/LinedList"/>
    <dgm:cxn modelId="{C32AD494-6269-4147-8B1D-6F9473569FE4}" type="presParOf" srcId="{4E0F96DD-7A3C-4BB8-AFDD-A73A338418A7}" destId="{8F75E16E-331C-4C23-BAD2-50F984C92D9E}" srcOrd="9" destOrd="0" presId="urn:microsoft.com/office/officeart/2008/layout/LinedList"/>
    <dgm:cxn modelId="{C3FF263C-6AFD-4C24-830B-2BB4B35F46F4}" type="presParOf" srcId="{4E0F96DD-7A3C-4BB8-AFDD-A73A338418A7}" destId="{34433563-9986-4607-BC0E-88F1255AFFB2}" srcOrd="10" destOrd="0" presId="urn:microsoft.com/office/officeart/2008/layout/LinedList"/>
    <dgm:cxn modelId="{A8B1EAFB-1CD9-47B4-9952-447DD2164182}" type="presParOf" srcId="{34433563-9986-4607-BC0E-88F1255AFFB2}" destId="{44BD02D0-A4F2-4CCA-BEF6-A4011632590B}" srcOrd="0" destOrd="0" presId="urn:microsoft.com/office/officeart/2008/layout/LinedList"/>
    <dgm:cxn modelId="{A26792FE-DB73-4A5F-AF7E-023EB090B8B3}" type="presParOf" srcId="{34433563-9986-4607-BC0E-88F1255AFFB2}" destId="{9A03DF97-AF15-4256-91E4-650CA0F22F2A}" srcOrd="1" destOrd="0" presId="urn:microsoft.com/office/officeart/2008/layout/LinedList"/>
    <dgm:cxn modelId="{F9DDB136-CAD6-45BE-80AF-0FDD4ECC1E69}" type="presParOf" srcId="{34433563-9986-4607-BC0E-88F1255AFFB2}" destId="{C288485B-E147-41EE-943E-FDF2EE7A6530}" srcOrd="2" destOrd="0" presId="urn:microsoft.com/office/officeart/2008/layout/LinedList"/>
    <dgm:cxn modelId="{F242826E-7C2A-4F25-A5E6-8DD7B37B82B6}" type="presParOf" srcId="{4E0F96DD-7A3C-4BB8-AFDD-A73A338418A7}" destId="{BA8EFD31-93EA-48CD-A01D-FCB55EABABB2}" srcOrd="11" destOrd="0" presId="urn:microsoft.com/office/officeart/2008/layout/LinedList"/>
    <dgm:cxn modelId="{7D3CB726-EA7E-4CBA-8968-9CE4181D8A8A}" type="presParOf" srcId="{4E0F96DD-7A3C-4BB8-AFDD-A73A338418A7}" destId="{FA54FA62-49B9-4EB8-A395-B7AC943E2A74}" srcOrd="12" destOrd="0" presId="urn:microsoft.com/office/officeart/2008/layout/LinedList"/>
    <dgm:cxn modelId="{F3E3B044-F5BB-4375-AD8B-E68299A43FF5}" type="presParOf" srcId="{4E0F96DD-7A3C-4BB8-AFDD-A73A338418A7}" destId="{556DB150-5614-4960-8CAA-BE33F70BDF4A}" srcOrd="13" destOrd="0" presId="urn:microsoft.com/office/officeart/2008/layout/LinedList"/>
    <dgm:cxn modelId="{C370A857-66EC-4130-9C0D-AC5B66F1FFB5}" type="presParOf" srcId="{556DB150-5614-4960-8CAA-BE33F70BDF4A}" destId="{7350A633-D992-4404-A976-AC1638447426}" srcOrd="0" destOrd="0" presId="urn:microsoft.com/office/officeart/2008/layout/LinedList"/>
    <dgm:cxn modelId="{0F646566-EF66-42FE-9A28-47FFD7D66417}" type="presParOf" srcId="{556DB150-5614-4960-8CAA-BE33F70BDF4A}" destId="{DFAB66FF-B9BD-4F0C-A754-66675A0E5743}" srcOrd="1" destOrd="0" presId="urn:microsoft.com/office/officeart/2008/layout/LinedList"/>
    <dgm:cxn modelId="{87FDD4E1-0B5B-454A-958E-D4CF379A540C}" type="presParOf" srcId="{556DB150-5614-4960-8CAA-BE33F70BDF4A}" destId="{6369A96D-EC13-4FFC-91F3-6F7619286066}" srcOrd="2" destOrd="0" presId="urn:microsoft.com/office/officeart/2008/layout/LinedList"/>
    <dgm:cxn modelId="{01B626D7-0870-4CEF-9BFD-96F3DC89CF72}" type="presParOf" srcId="{4E0F96DD-7A3C-4BB8-AFDD-A73A338418A7}" destId="{60688693-C0F1-406A-BDC2-7A2CD73D92CB}" srcOrd="14" destOrd="0" presId="urn:microsoft.com/office/officeart/2008/layout/LinedList"/>
    <dgm:cxn modelId="{B25008A6-D525-440A-A334-23A9EA073B49}" type="presParOf" srcId="{4E0F96DD-7A3C-4BB8-AFDD-A73A338418A7}" destId="{E022969E-3AA7-4C71-BA3D-85E21CAFA578}" srcOrd="15" destOrd="0" presId="urn:microsoft.com/office/officeart/2008/layout/LinedList"/>
    <dgm:cxn modelId="{2DAABEFA-C9DC-4A95-8C78-4ACFE68EA048}" type="presParOf" srcId="{4E0F96DD-7A3C-4BB8-AFDD-A73A338418A7}" destId="{A3B3A69F-405B-4902-AEDF-CE220200198B}" srcOrd="16" destOrd="0" presId="urn:microsoft.com/office/officeart/2008/layout/LinedList"/>
    <dgm:cxn modelId="{3442DD8F-BD88-4DB3-9BD0-01C27277ADA4}" type="presParOf" srcId="{A3B3A69F-405B-4902-AEDF-CE220200198B}" destId="{3DABFC9F-1EEC-403D-B34A-60B6213D2900}" srcOrd="0" destOrd="0" presId="urn:microsoft.com/office/officeart/2008/layout/LinedList"/>
    <dgm:cxn modelId="{D454DCA5-5E06-4E2F-A9A9-D159B9C50251}" type="presParOf" srcId="{A3B3A69F-405B-4902-AEDF-CE220200198B}" destId="{7BDCAD0E-8816-436B-9C96-658D1698879E}" srcOrd="1" destOrd="0" presId="urn:microsoft.com/office/officeart/2008/layout/LinedList"/>
    <dgm:cxn modelId="{331FEBED-7BAA-4DBD-8F24-A3445D71049A}" type="presParOf" srcId="{A3B3A69F-405B-4902-AEDF-CE220200198B}" destId="{D700D9F1-DEDB-4907-B7CB-F493E7CEB0EE}" srcOrd="2" destOrd="0" presId="urn:microsoft.com/office/officeart/2008/layout/LinedList"/>
    <dgm:cxn modelId="{E99101AB-7146-44F2-AB80-AF7993FA78B0}" type="presParOf" srcId="{4E0F96DD-7A3C-4BB8-AFDD-A73A338418A7}" destId="{60CA9B4E-A359-4A3D-A15E-B55E9DAC9C22}" srcOrd="17" destOrd="0" presId="urn:microsoft.com/office/officeart/2008/layout/LinedList"/>
    <dgm:cxn modelId="{9ABE00BD-B1A0-46C4-8D71-DB252B8D1AFF}" type="presParOf" srcId="{4E0F96DD-7A3C-4BB8-AFDD-A73A338418A7}" destId="{53CD07ED-1749-48EF-9EDD-4C37A1227645}" srcOrd="18" destOrd="0" presId="urn:microsoft.com/office/officeart/2008/layout/LinedList"/>
    <dgm:cxn modelId="{BFD126CA-4499-485F-945C-D997FB0BDD89}" type="presParOf" srcId="{4E0F96DD-7A3C-4BB8-AFDD-A73A338418A7}" destId="{BE435ABC-0646-4DB1-8309-06F47E116AAC}" srcOrd="19" destOrd="0" presId="urn:microsoft.com/office/officeart/2008/layout/LinedList"/>
    <dgm:cxn modelId="{3F34EC51-C404-46B5-AFE3-E36E4EDEC942}" type="presParOf" srcId="{BE435ABC-0646-4DB1-8309-06F47E116AAC}" destId="{E7240FFD-CCAA-404F-9EDB-F1A36F00F1A4}" srcOrd="0" destOrd="0" presId="urn:microsoft.com/office/officeart/2008/layout/LinedList"/>
    <dgm:cxn modelId="{4F331C15-DB01-482C-88CB-56C92D804D1C}" type="presParOf" srcId="{BE435ABC-0646-4DB1-8309-06F47E116AAC}" destId="{92B5BC3A-559D-4356-BB6B-D682B90C9192}" srcOrd="1" destOrd="0" presId="urn:microsoft.com/office/officeart/2008/layout/LinedList"/>
    <dgm:cxn modelId="{9C4E90FE-C8B1-4710-913D-D1756F197280}" type="presParOf" srcId="{BE435ABC-0646-4DB1-8309-06F47E116AAC}" destId="{D941E3C5-4614-4748-9D7D-7C40615CE05D}" srcOrd="2" destOrd="0" presId="urn:microsoft.com/office/officeart/2008/layout/LinedList"/>
    <dgm:cxn modelId="{7D7CC4C7-08D5-4A11-804D-28E73147CF37}" type="presParOf" srcId="{4E0F96DD-7A3C-4BB8-AFDD-A73A338418A7}" destId="{50EDFC85-C2A7-4719-B2D6-56778F27B36E}" srcOrd="20" destOrd="0" presId="urn:microsoft.com/office/officeart/2008/layout/LinedList"/>
    <dgm:cxn modelId="{B928A7C6-3296-477D-AA22-BA68FB842436}" type="presParOf" srcId="{4E0F96DD-7A3C-4BB8-AFDD-A73A338418A7}" destId="{00C27ED0-291D-4868-AF1A-D914353B0A34}" srcOrd="2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A06DD1-B978-4A07-96AD-03902770050C}" type="doc">
      <dgm:prSet loTypeId="urn:microsoft.com/office/officeart/2011/layout/Tab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4E8C089-2C94-414C-AC45-FA0C35D85833}">
      <dgm:prSet/>
      <dgm:spPr/>
      <dgm:t>
        <a:bodyPr/>
        <a:lstStyle/>
        <a:p>
          <a:r>
            <a:rPr lang="en-US"/>
            <a:t>Health Plans </a:t>
          </a:r>
        </a:p>
      </dgm:t>
    </dgm:pt>
    <dgm:pt modelId="{63409865-227D-4116-A561-11764575AD24}" type="parTrans" cxnId="{99844ED6-5910-438B-A3CA-EF8B796F3680}">
      <dgm:prSet/>
      <dgm:spPr/>
      <dgm:t>
        <a:bodyPr/>
        <a:lstStyle/>
        <a:p>
          <a:endParaRPr lang="en-US"/>
        </a:p>
      </dgm:t>
    </dgm:pt>
    <dgm:pt modelId="{57A51501-1E23-4B00-8F12-675A5AB7841B}" type="sibTrans" cxnId="{99844ED6-5910-438B-A3CA-EF8B796F3680}">
      <dgm:prSet/>
      <dgm:spPr/>
      <dgm:t>
        <a:bodyPr/>
        <a:lstStyle/>
        <a:p>
          <a:endParaRPr lang="en-US"/>
        </a:p>
      </dgm:t>
    </dgm:pt>
    <dgm:pt modelId="{73024806-891C-4222-8B00-2A051F311FCB}">
      <dgm:prSet/>
      <dgm:spPr/>
      <dgm:t>
        <a:bodyPr/>
        <a:lstStyle/>
        <a:p>
          <a:r>
            <a:rPr lang="en-US"/>
            <a:t>Aetna, Blue Cross Blue Shield, United Healthcare, Humana, Cigna</a:t>
          </a:r>
        </a:p>
      </dgm:t>
    </dgm:pt>
    <dgm:pt modelId="{BC24B496-84B9-4271-B97E-63623760ED7F}" type="parTrans" cxnId="{34930D6A-543A-4B28-8628-860C8530D6FB}">
      <dgm:prSet/>
      <dgm:spPr/>
      <dgm:t>
        <a:bodyPr/>
        <a:lstStyle/>
        <a:p>
          <a:endParaRPr lang="en-US"/>
        </a:p>
      </dgm:t>
    </dgm:pt>
    <dgm:pt modelId="{084835C6-F450-49C5-A551-D650B078B1A3}" type="sibTrans" cxnId="{34930D6A-543A-4B28-8628-860C8530D6FB}">
      <dgm:prSet/>
      <dgm:spPr/>
      <dgm:t>
        <a:bodyPr/>
        <a:lstStyle/>
        <a:p>
          <a:endParaRPr lang="en-US"/>
        </a:p>
      </dgm:t>
    </dgm:pt>
    <dgm:pt modelId="{12A9D8F7-5F9A-406B-B84A-1C2A2DA16203}">
      <dgm:prSet/>
      <dgm:spPr/>
      <dgm:t>
        <a:bodyPr/>
        <a:lstStyle/>
        <a:p>
          <a:r>
            <a:rPr lang="en-US"/>
            <a:t>Pharmacy Benefit Management (PBM)</a:t>
          </a:r>
        </a:p>
      </dgm:t>
    </dgm:pt>
    <dgm:pt modelId="{70E7E2EE-6F98-4916-8D37-59A84F67B543}" type="parTrans" cxnId="{6793FD31-3C19-4560-BB94-37C6AB0E0396}">
      <dgm:prSet/>
      <dgm:spPr/>
      <dgm:t>
        <a:bodyPr/>
        <a:lstStyle/>
        <a:p>
          <a:endParaRPr lang="en-US"/>
        </a:p>
      </dgm:t>
    </dgm:pt>
    <dgm:pt modelId="{33C25A29-A527-4C18-B449-B954EDB1C688}" type="sibTrans" cxnId="{6793FD31-3C19-4560-BB94-37C6AB0E0396}">
      <dgm:prSet/>
      <dgm:spPr/>
      <dgm:t>
        <a:bodyPr/>
        <a:lstStyle/>
        <a:p>
          <a:endParaRPr lang="en-US"/>
        </a:p>
      </dgm:t>
    </dgm:pt>
    <dgm:pt modelId="{18622E86-2674-4452-B83B-2DA9BA8A455D}">
      <dgm:prSet/>
      <dgm:spPr/>
      <dgm:t>
        <a:bodyPr/>
        <a:lstStyle/>
        <a:p>
          <a:r>
            <a:rPr lang="en-US"/>
            <a:t>CVS Caremark, Optum, Express Scripts, Prime Therapeutics</a:t>
          </a:r>
        </a:p>
      </dgm:t>
    </dgm:pt>
    <dgm:pt modelId="{82291DFB-86F6-471C-9A9A-E13087A6A473}" type="parTrans" cxnId="{9AC63D60-026D-47A4-BF50-3C894218670E}">
      <dgm:prSet/>
      <dgm:spPr/>
      <dgm:t>
        <a:bodyPr/>
        <a:lstStyle/>
        <a:p>
          <a:endParaRPr lang="en-US"/>
        </a:p>
      </dgm:t>
    </dgm:pt>
    <dgm:pt modelId="{6B44482C-0E0B-4417-8F57-FC31D0F459F1}" type="sibTrans" cxnId="{9AC63D60-026D-47A4-BF50-3C894218670E}">
      <dgm:prSet/>
      <dgm:spPr/>
      <dgm:t>
        <a:bodyPr/>
        <a:lstStyle/>
        <a:p>
          <a:endParaRPr lang="en-US"/>
        </a:p>
      </dgm:t>
    </dgm:pt>
    <dgm:pt modelId="{B6A6CD26-6F71-4EE3-BC71-A3956DF9F715}">
      <dgm:prSet/>
      <dgm:spPr/>
      <dgm:t>
        <a:bodyPr/>
        <a:lstStyle/>
        <a:p>
          <a:r>
            <a:rPr lang="en-US"/>
            <a:t>Pharmaceutical Industry</a:t>
          </a:r>
        </a:p>
      </dgm:t>
    </dgm:pt>
    <dgm:pt modelId="{030814FD-9572-49C7-A508-6F31DC08991C}" type="parTrans" cxnId="{519497F4-B462-4C24-9CE0-2C1FE82CEACA}">
      <dgm:prSet/>
      <dgm:spPr/>
      <dgm:t>
        <a:bodyPr/>
        <a:lstStyle/>
        <a:p>
          <a:endParaRPr lang="en-US"/>
        </a:p>
      </dgm:t>
    </dgm:pt>
    <dgm:pt modelId="{9158ADC8-877E-47CD-A0C1-7C76C17FCF1A}" type="sibTrans" cxnId="{519497F4-B462-4C24-9CE0-2C1FE82CEACA}">
      <dgm:prSet/>
      <dgm:spPr/>
      <dgm:t>
        <a:bodyPr/>
        <a:lstStyle/>
        <a:p>
          <a:endParaRPr lang="en-US"/>
        </a:p>
      </dgm:t>
    </dgm:pt>
    <dgm:pt modelId="{210AE808-D27E-4F48-9B83-B986C3E31BF9}">
      <dgm:prSet/>
      <dgm:spPr/>
      <dgm:t>
        <a:bodyPr/>
        <a:lstStyle/>
        <a:p>
          <a:r>
            <a:rPr lang="en-US"/>
            <a:t>Johnson &amp; Johnson, Novartis, Pfizer</a:t>
          </a:r>
        </a:p>
      </dgm:t>
    </dgm:pt>
    <dgm:pt modelId="{462C868A-B355-4DF5-9F46-20B15CE22C8F}" type="parTrans" cxnId="{7133CE3C-B980-47C6-B6D2-5963EEC9179E}">
      <dgm:prSet/>
      <dgm:spPr/>
      <dgm:t>
        <a:bodyPr/>
        <a:lstStyle/>
        <a:p>
          <a:endParaRPr lang="en-US"/>
        </a:p>
      </dgm:t>
    </dgm:pt>
    <dgm:pt modelId="{2A834DDC-00A7-47E5-B9A5-028D8DEC067E}" type="sibTrans" cxnId="{7133CE3C-B980-47C6-B6D2-5963EEC9179E}">
      <dgm:prSet/>
      <dgm:spPr/>
      <dgm:t>
        <a:bodyPr/>
        <a:lstStyle/>
        <a:p>
          <a:endParaRPr lang="en-US"/>
        </a:p>
      </dgm:t>
    </dgm:pt>
    <dgm:pt modelId="{B47D0F75-6213-48E3-B4E6-02D098D42F09}">
      <dgm:prSet/>
      <dgm:spPr/>
      <dgm:t>
        <a:bodyPr/>
        <a:lstStyle/>
        <a:p>
          <a:r>
            <a:rPr lang="en-US"/>
            <a:t>Specialty Pharmacy Providers (SPP)</a:t>
          </a:r>
        </a:p>
      </dgm:t>
    </dgm:pt>
    <dgm:pt modelId="{DAFB334F-A65A-44E7-A4D3-12FB880F12D7}" type="parTrans" cxnId="{818FA78D-429D-4511-B774-A76E53E202F2}">
      <dgm:prSet/>
      <dgm:spPr/>
      <dgm:t>
        <a:bodyPr/>
        <a:lstStyle/>
        <a:p>
          <a:endParaRPr lang="en-US"/>
        </a:p>
      </dgm:t>
    </dgm:pt>
    <dgm:pt modelId="{9EC80491-7CFD-4B77-B022-6D521E57ED30}" type="sibTrans" cxnId="{818FA78D-429D-4511-B774-A76E53E202F2}">
      <dgm:prSet/>
      <dgm:spPr/>
      <dgm:t>
        <a:bodyPr/>
        <a:lstStyle/>
        <a:p>
          <a:endParaRPr lang="en-US"/>
        </a:p>
      </dgm:t>
    </dgm:pt>
    <dgm:pt modelId="{0606719E-4C62-4190-9D01-CE9CD162B257}">
      <dgm:prSet/>
      <dgm:spPr/>
      <dgm:t>
        <a:bodyPr/>
        <a:lstStyle/>
        <a:p>
          <a:r>
            <a:rPr lang="en-US"/>
            <a:t>CVS Caremark Specialty, Optum Specialty, Walgreens Specialty</a:t>
          </a:r>
        </a:p>
      </dgm:t>
    </dgm:pt>
    <dgm:pt modelId="{5A9D4BC3-E022-48A7-B13B-F3DA2D949DB0}" type="parTrans" cxnId="{3253F35D-85E4-43D9-B446-83F9DC12E5CD}">
      <dgm:prSet/>
      <dgm:spPr/>
      <dgm:t>
        <a:bodyPr/>
        <a:lstStyle/>
        <a:p>
          <a:endParaRPr lang="en-US"/>
        </a:p>
      </dgm:t>
    </dgm:pt>
    <dgm:pt modelId="{3229FD00-A6A4-4CDC-8A91-57AE43F5F266}" type="sibTrans" cxnId="{3253F35D-85E4-43D9-B446-83F9DC12E5CD}">
      <dgm:prSet/>
      <dgm:spPr/>
      <dgm:t>
        <a:bodyPr/>
        <a:lstStyle/>
        <a:p>
          <a:endParaRPr lang="en-US"/>
        </a:p>
      </dgm:t>
    </dgm:pt>
    <dgm:pt modelId="{EA4B6031-51BE-4D2B-B523-149929CDF574}">
      <dgm:prSet/>
      <dgm:spPr/>
      <dgm:t>
        <a:bodyPr/>
        <a:lstStyle/>
        <a:p>
          <a:r>
            <a:rPr lang="en-US"/>
            <a:t>Accountable Care Organizations</a:t>
          </a:r>
        </a:p>
      </dgm:t>
    </dgm:pt>
    <dgm:pt modelId="{3F6B3979-2002-4B40-B26E-27334D5BF98D}" type="parTrans" cxnId="{02636FB3-28E9-4A8A-A6D1-BF4F2D873743}">
      <dgm:prSet/>
      <dgm:spPr/>
      <dgm:t>
        <a:bodyPr/>
        <a:lstStyle/>
        <a:p>
          <a:endParaRPr lang="en-US"/>
        </a:p>
      </dgm:t>
    </dgm:pt>
    <dgm:pt modelId="{D6BAD367-BAC9-40CB-90D2-C0EBD7A241BD}" type="sibTrans" cxnId="{02636FB3-28E9-4A8A-A6D1-BF4F2D873743}">
      <dgm:prSet/>
      <dgm:spPr/>
      <dgm:t>
        <a:bodyPr/>
        <a:lstStyle/>
        <a:p>
          <a:endParaRPr lang="en-US"/>
        </a:p>
      </dgm:t>
    </dgm:pt>
    <dgm:pt modelId="{AAD9FCE7-B0C8-4FAA-8182-B4F139E4A8F7}">
      <dgm:prSet/>
      <dgm:spPr/>
      <dgm:t>
        <a:bodyPr/>
        <a:lstStyle/>
        <a:p>
          <a:r>
            <a:rPr lang="en-US"/>
            <a:t>Integrated Delivery Networks</a:t>
          </a:r>
        </a:p>
      </dgm:t>
    </dgm:pt>
    <dgm:pt modelId="{937D8A0B-1B3F-4945-8F3C-529BBF456BE2}" type="parTrans" cxnId="{52BB307E-ABAF-4A1D-AD7F-31B93664E76E}">
      <dgm:prSet/>
      <dgm:spPr/>
      <dgm:t>
        <a:bodyPr/>
        <a:lstStyle/>
        <a:p>
          <a:endParaRPr lang="en-US"/>
        </a:p>
      </dgm:t>
    </dgm:pt>
    <dgm:pt modelId="{55386D04-BF54-4A21-BAB0-5BDB7FEF34E3}" type="sibTrans" cxnId="{52BB307E-ABAF-4A1D-AD7F-31B93664E76E}">
      <dgm:prSet/>
      <dgm:spPr/>
      <dgm:t>
        <a:bodyPr/>
        <a:lstStyle/>
        <a:p>
          <a:endParaRPr lang="en-US"/>
        </a:p>
      </dgm:t>
    </dgm:pt>
    <dgm:pt modelId="{6045E246-A862-4B70-8299-7F7E0B03C15B}">
      <dgm:prSet/>
      <dgm:spPr/>
      <dgm:t>
        <a:bodyPr/>
        <a:lstStyle/>
        <a:p>
          <a:r>
            <a:rPr lang="en-US" dirty="0"/>
            <a:t>Kaiser Permanente, UPMC, Mayo Clinic, Cleveland Clinic, Geisinger Health System</a:t>
          </a:r>
        </a:p>
      </dgm:t>
    </dgm:pt>
    <dgm:pt modelId="{50815332-E8E2-48CC-BA55-C7D49D934994}" type="parTrans" cxnId="{DDB47991-75B7-4065-8BB1-73C664657043}">
      <dgm:prSet/>
      <dgm:spPr/>
      <dgm:t>
        <a:bodyPr/>
        <a:lstStyle/>
        <a:p>
          <a:endParaRPr lang="en-US"/>
        </a:p>
      </dgm:t>
    </dgm:pt>
    <dgm:pt modelId="{B1DF7A6B-5BA3-491D-A086-83E3DC8DA374}" type="sibTrans" cxnId="{DDB47991-75B7-4065-8BB1-73C664657043}">
      <dgm:prSet/>
      <dgm:spPr/>
      <dgm:t>
        <a:bodyPr/>
        <a:lstStyle/>
        <a:p>
          <a:endParaRPr lang="en-US"/>
        </a:p>
      </dgm:t>
    </dgm:pt>
    <dgm:pt modelId="{2086273C-C747-4E93-8365-74550A88EAAF}">
      <dgm:prSet/>
      <dgm:spPr/>
      <dgm:t>
        <a:bodyPr/>
        <a:lstStyle/>
        <a:p>
          <a:r>
            <a:rPr lang="en-US"/>
            <a:t>Various entities</a:t>
          </a:r>
        </a:p>
      </dgm:t>
    </dgm:pt>
    <dgm:pt modelId="{8D6F9C35-1128-48A4-81E5-5FA0504EC0DA}" type="parTrans" cxnId="{4BBC4ADE-C977-4D4E-A63A-512736A599E8}">
      <dgm:prSet/>
      <dgm:spPr/>
      <dgm:t>
        <a:bodyPr/>
        <a:lstStyle/>
        <a:p>
          <a:endParaRPr lang="en-US"/>
        </a:p>
      </dgm:t>
    </dgm:pt>
    <dgm:pt modelId="{13560746-D4E1-4BC5-ACDD-40E31D7B288B}" type="sibTrans" cxnId="{4BBC4ADE-C977-4D4E-A63A-512736A599E8}">
      <dgm:prSet/>
      <dgm:spPr/>
      <dgm:t>
        <a:bodyPr/>
        <a:lstStyle/>
        <a:p>
          <a:endParaRPr lang="en-US"/>
        </a:p>
      </dgm:t>
    </dgm:pt>
    <dgm:pt modelId="{F65C61B7-08EA-402B-9B59-56E8F519D7C7}" type="pres">
      <dgm:prSet presAssocID="{77A06DD1-B978-4A07-96AD-03902770050C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655B3273-BB46-439B-99E8-8F93D20E7814}" type="pres">
      <dgm:prSet presAssocID="{14E8C089-2C94-414C-AC45-FA0C35D85833}" presName="composite" presStyleCnt="0"/>
      <dgm:spPr/>
    </dgm:pt>
    <dgm:pt modelId="{AE70DE60-F6CE-45DB-8466-F74F1FB73F89}" type="pres">
      <dgm:prSet presAssocID="{14E8C089-2C94-414C-AC45-FA0C35D85833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0BD8E0B5-08A9-430B-A6DB-2A619370C78C}" type="pres">
      <dgm:prSet presAssocID="{14E8C089-2C94-414C-AC45-FA0C35D85833}" presName="Parent" presStyleLbl="alignNode1" presStyleIdx="0" presStyleCnt="6" custLinFactNeighborY="-50044">
        <dgm:presLayoutVars>
          <dgm:chMax val="3"/>
          <dgm:chPref val="3"/>
          <dgm:bulletEnabled val="1"/>
        </dgm:presLayoutVars>
      </dgm:prSet>
      <dgm:spPr/>
    </dgm:pt>
    <dgm:pt modelId="{42B0F75A-DE5D-4656-8633-0E80315ABC80}" type="pres">
      <dgm:prSet presAssocID="{14E8C089-2C94-414C-AC45-FA0C35D85833}" presName="Accent" presStyleLbl="parChTrans1D1" presStyleIdx="0" presStyleCnt="6"/>
      <dgm:spPr/>
    </dgm:pt>
    <dgm:pt modelId="{77393DB4-56E9-4FBE-B742-9330E6A43406}" type="pres">
      <dgm:prSet presAssocID="{57A51501-1E23-4B00-8F12-675A5AB7841B}" presName="sibTrans" presStyleCnt="0"/>
      <dgm:spPr/>
    </dgm:pt>
    <dgm:pt modelId="{9650051A-691D-4D4E-8AFD-717AD621F067}" type="pres">
      <dgm:prSet presAssocID="{12A9D8F7-5F9A-406B-B84A-1C2A2DA16203}" presName="composite" presStyleCnt="0"/>
      <dgm:spPr/>
    </dgm:pt>
    <dgm:pt modelId="{B767DA1A-3AEA-489A-8794-3D4A48435F0E}" type="pres">
      <dgm:prSet presAssocID="{12A9D8F7-5F9A-406B-B84A-1C2A2DA16203}" presName="First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7F9471F9-AEBD-4A74-9C47-BDF32DDB4C90}" type="pres">
      <dgm:prSet presAssocID="{12A9D8F7-5F9A-406B-B84A-1C2A2DA16203}" presName="Parent" presStyleLbl="alignNode1" presStyleIdx="1" presStyleCnt="6">
        <dgm:presLayoutVars>
          <dgm:chMax val="3"/>
          <dgm:chPref val="3"/>
          <dgm:bulletEnabled val="1"/>
        </dgm:presLayoutVars>
      </dgm:prSet>
      <dgm:spPr/>
    </dgm:pt>
    <dgm:pt modelId="{961374AE-4A40-491E-B16D-B49A04B02A53}" type="pres">
      <dgm:prSet presAssocID="{12A9D8F7-5F9A-406B-B84A-1C2A2DA16203}" presName="Accent" presStyleLbl="parChTrans1D1" presStyleIdx="1" presStyleCnt="6"/>
      <dgm:spPr/>
    </dgm:pt>
    <dgm:pt modelId="{697EF7AA-B116-45D8-9E61-8DE4132782EB}" type="pres">
      <dgm:prSet presAssocID="{33C25A29-A527-4C18-B449-B954EDB1C688}" presName="sibTrans" presStyleCnt="0"/>
      <dgm:spPr/>
    </dgm:pt>
    <dgm:pt modelId="{AE8333F0-AF79-4F3C-81E5-E7E23E643B62}" type="pres">
      <dgm:prSet presAssocID="{B6A6CD26-6F71-4EE3-BC71-A3956DF9F715}" presName="composite" presStyleCnt="0"/>
      <dgm:spPr/>
    </dgm:pt>
    <dgm:pt modelId="{EEF3FEA5-6254-4451-A337-D2AE3247B079}" type="pres">
      <dgm:prSet presAssocID="{B6A6CD26-6F71-4EE3-BC71-A3956DF9F715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C980E9E0-855F-45F2-874E-B1AD711DF379}" type="pres">
      <dgm:prSet presAssocID="{B6A6CD26-6F71-4EE3-BC71-A3956DF9F715}" presName="Parent" presStyleLbl="alignNode1" presStyleIdx="2" presStyleCnt="6">
        <dgm:presLayoutVars>
          <dgm:chMax val="3"/>
          <dgm:chPref val="3"/>
          <dgm:bulletEnabled val="1"/>
        </dgm:presLayoutVars>
      </dgm:prSet>
      <dgm:spPr/>
    </dgm:pt>
    <dgm:pt modelId="{FD6B8313-0ABE-45C4-9043-B23DC2BA491E}" type="pres">
      <dgm:prSet presAssocID="{B6A6CD26-6F71-4EE3-BC71-A3956DF9F715}" presName="Accent" presStyleLbl="parChTrans1D1" presStyleIdx="2" presStyleCnt="6"/>
      <dgm:spPr/>
    </dgm:pt>
    <dgm:pt modelId="{F516A14E-2D91-4044-97BE-978FA772B465}" type="pres">
      <dgm:prSet presAssocID="{9158ADC8-877E-47CD-A0C1-7C76C17FCF1A}" presName="sibTrans" presStyleCnt="0"/>
      <dgm:spPr/>
    </dgm:pt>
    <dgm:pt modelId="{1EEC5A57-9094-47C1-B302-14F2BE2F606B}" type="pres">
      <dgm:prSet presAssocID="{B47D0F75-6213-48E3-B4E6-02D098D42F09}" presName="composite" presStyleCnt="0"/>
      <dgm:spPr/>
    </dgm:pt>
    <dgm:pt modelId="{439FC966-86F5-46C6-A1CB-08B5B88CDDA9}" type="pres">
      <dgm:prSet presAssocID="{B47D0F75-6213-48E3-B4E6-02D098D42F09}" presName="First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1A5EFD15-8541-4CCC-B717-66428E9063AC}" type="pres">
      <dgm:prSet presAssocID="{B47D0F75-6213-48E3-B4E6-02D098D42F09}" presName="Parent" presStyleLbl="alignNode1" presStyleIdx="3" presStyleCnt="6">
        <dgm:presLayoutVars>
          <dgm:chMax val="3"/>
          <dgm:chPref val="3"/>
          <dgm:bulletEnabled val="1"/>
        </dgm:presLayoutVars>
      </dgm:prSet>
      <dgm:spPr/>
    </dgm:pt>
    <dgm:pt modelId="{74D48D30-152D-419E-BD92-3169E3F404BD}" type="pres">
      <dgm:prSet presAssocID="{B47D0F75-6213-48E3-B4E6-02D098D42F09}" presName="Accent" presStyleLbl="parChTrans1D1" presStyleIdx="3" presStyleCnt="6"/>
      <dgm:spPr/>
    </dgm:pt>
    <dgm:pt modelId="{401B9289-C249-4399-9198-9B5CCE1B7361}" type="pres">
      <dgm:prSet presAssocID="{9EC80491-7CFD-4B77-B022-6D521E57ED30}" presName="sibTrans" presStyleCnt="0"/>
      <dgm:spPr/>
    </dgm:pt>
    <dgm:pt modelId="{0F84DDFF-7814-42D2-AC78-4D714355F5FF}" type="pres">
      <dgm:prSet presAssocID="{EA4B6031-51BE-4D2B-B523-149929CDF574}" presName="composite" presStyleCnt="0"/>
      <dgm:spPr/>
    </dgm:pt>
    <dgm:pt modelId="{51B5AE1A-FB74-45D1-8864-6E33A6BA7891}" type="pres">
      <dgm:prSet presAssocID="{EA4B6031-51BE-4D2B-B523-149929CDF574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FEF23D26-2CB5-4838-83BF-FAC2BFCA4E72}" type="pres">
      <dgm:prSet presAssocID="{EA4B6031-51BE-4D2B-B523-149929CDF574}" presName="Parent" presStyleLbl="alignNode1" presStyleIdx="4" presStyleCnt="6">
        <dgm:presLayoutVars>
          <dgm:chMax val="3"/>
          <dgm:chPref val="3"/>
          <dgm:bulletEnabled val="1"/>
        </dgm:presLayoutVars>
      </dgm:prSet>
      <dgm:spPr/>
    </dgm:pt>
    <dgm:pt modelId="{0182512F-6BF8-4987-8623-CBC3F3C7D287}" type="pres">
      <dgm:prSet presAssocID="{EA4B6031-51BE-4D2B-B523-149929CDF574}" presName="Accent" presStyleLbl="parChTrans1D1" presStyleIdx="4" presStyleCnt="6"/>
      <dgm:spPr/>
    </dgm:pt>
    <dgm:pt modelId="{1BCB6816-1784-4313-8675-1AD95FC93A02}" type="pres">
      <dgm:prSet presAssocID="{D6BAD367-BAC9-40CB-90D2-C0EBD7A241BD}" presName="sibTrans" presStyleCnt="0"/>
      <dgm:spPr/>
    </dgm:pt>
    <dgm:pt modelId="{C32DCDDB-462D-4E62-9FBD-7618B5DE8D27}" type="pres">
      <dgm:prSet presAssocID="{AAD9FCE7-B0C8-4FAA-8182-B4F139E4A8F7}" presName="composite" presStyleCnt="0"/>
      <dgm:spPr/>
    </dgm:pt>
    <dgm:pt modelId="{E790E5E1-8A4B-406F-AA7E-B2980CB51A63}" type="pres">
      <dgm:prSet presAssocID="{AAD9FCE7-B0C8-4FAA-8182-B4F139E4A8F7}" presName="FirstChild" presStyleLbl="revTx" presStyleIdx="5" presStyleCnt="6">
        <dgm:presLayoutVars>
          <dgm:chMax val="0"/>
          <dgm:chPref val="0"/>
          <dgm:bulletEnabled val="1"/>
        </dgm:presLayoutVars>
      </dgm:prSet>
      <dgm:spPr/>
    </dgm:pt>
    <dgm:pt modelId="{1393A743-3AE0-41AB-93F0-E95BA0DEAA01}" type="pres">
      <dgm:prSet presAssocID="{AAD9FCE7-B0C8-4FAA-8182-B4F139E4A8F7}" presName="Parent" presStyleLbl="alignNode1" presStyleIdx="5" presStyleCnt="6">
        <dgm:presLayoutVars>
          <dgm:chMax val="3"/>
          <dgm:chPref val="3"/>
          <dgm:bulletEnabled val="1"/>
        </dgm:presLayoutVars>
      </dgm:prSet>
      <dgm:spPr/>
    </dgm:pt>
    <dgm:pt modelId="{D0A6A2A8-19AE-4A1A-9395-7376C26C5882}" type="pres">
      <dgm:prSet presAssocID="{AAD9FCE7-B0C8-4FAA-8182-B4F139E4A8F7}" presName="Accent" presStyleLbl="parChTrans1D1" presStyleIdx="5" presStyleCnt="6"/>
      <dgm:spPr/>
    </dgm:pt>
  </dgm:ptLst>
  <dgm:cxnLst>
    <dgm:cxn modelId="{D9695102-801A-42F2-992A-95206407AE83}" type="presOf" srcId="{B6A6CD26-6F71-4EE3-BC71-A3956DF9F715}" destId="{C980E9E0-855F-45F2-874E-B1AD711DF379}" srcOrd="0" destOrd="0" presId="urn:microsoft.com/office/officeart/2011/layout/TabList"/>
    <dgm:cxn modelId="{429DA429-7B18-42DB-9048-9EE1780F67F7}" type="presOf" srcId="{AAD9FCE7-B0C8-4FAA-8182-B4F139E4A8F7}" destId="{1393A743-3AE0-41AB-93F0-E95BA0DEAA01}" srcOrd="0" destOrd="0" presId="urn:microsoft.com/office/officeart/2011/layout/TabList"/>
    <dgm:cxn modelId="{6793FD31-3C19-4560-BB94-37C6AB0E0396}" srcId="{77A06DD1-B978-4A07-96AD-03902770050C}" destId="{12A9D8F7-5F9A-406B-B84A-1C2A2DA16203}" srcOrd="1" destOrd="0" parTransId="{70E7E2EE-6F98-4916-8D37-59A84F67B543}" sibTransId="{33C25A29-A527-4C18-B449-B954EDB1C688}"/>
    <dgm:cxn modelId="{38CD1B39-BBEA-4E32-A220-DE11EBAAF499}" type="presOf" srcId="{6045E246-A862-4B70-8299-7F7E0B03C15B}" destId="{E790E5E1-8A4B-406F-AA7E-B2980CB51A63}" srcOrd="0" destOrd="0" presId="urn:microsoft.com/office/officeart/2011/layout/TabList"/>
    <dgm:cxn modelId="{70E8CA3A-C88B-4222-AEDC-5500741C5F40}" type="presOf" srcId="{77A06DD1-B978-4A07-96AD-03902770050C}" destId="{F65C61B7-08EA-402B-9B59-56E8F519D7C7}" srcOrd="0" destOrd="0" presId="urn:microsoft.com/office/officeart/2011/layout/TabList"/>
    <dgm:cxn modelId="{7133CE3C-B980-47C6-B6D2-5963EEC9179E}" srcId="{B6A6CD26-6F71-4EE3-BC71-A3956DF9F715}" destId="{210AE808-D27E-4F48-9B83-B986C3E31BF9}" srcOrd="0" destOrd="0" parTransId="{462C868A-B355-4DF5-9F46-20B15CE22C8F}" sibTransId="{2A834DDC-00A7-47E5-B9A5-028D8DEC067E}"/>
    <dgm:cxn modelId="{3253F35D-85E4-43D9-B446-83F9DC12E5CD}" srcId="{B47D0F75-6213-48E3-B4E6-02D098D42F09}" destId="{0606719E-4C62-4190-9D01-CE9CD162B257}" srcOrd="0" destOrd="0" parTransId="{5A9D4BC3-E022-48A7-B13B-F3DA2D949DB0}" sibTransId="{3229FD00-A6A4-4CDC-8A91-57AE43F5F266}"/>
    <dgm:cxn modelId="{9AC63D60-026D-47A4-BF50-3C894218670E}" srcId="{12A9D8F7-5F9A-406B-B84A-1C2A2DA16203}" destId="{18622E86-2674-4452-B83B-2DA9BA8A455D}" srcOrd="0" destOrd="0" parTransId="{82291DFB-86F6-471C-9A9A-E13087A6A473}" sibTransId="{6B44482C-0E0B-4417-8F57-FC31D0F459F1}"/>
    <dgm:cxn modelId="{2A886865-338E-4C9E-AD31-6FB17568DA89}" type="presOf" srcId="{B47D0F75-6213-48E3-B4E6-02D098D42F09}" destId="{1A5EFD15-8541-4CCC-B717-66428E9063AC}" srcOrd="0" destOrd="0" presId="urn:microsoft.com/office/officeart/2011/layout/TabList"/>
    <dgm:cxn modelId="{34930D6A-543A-4B28-8628-860C8530D6FB}" srcId="{14E8C089-2C94-414C-AC45-FA0C35D85833}" destId="{73024806-891C-4222-8B00-2A051F311FCB}" srcOrd="0" destOrd="0" parTransId="{BC24B496-84B9-4271-B97E-63623760ED7F}" sibTransId="{084835C6-F450-49C5-A551-D650B078B1A3}"/>
    <dgm:cxn modelId="{52BB307E-ABAF-4A1D-AD7F-31B93664E76E}" srcId="{77A06DD1-B978-4A07-96AD-03902770050C}" destId="{AAD9FCE7-B0C8-4FAA-8182-B4F139E4A8F7}" srcOrd="5" destOrd="0" parTransId="{937D8A0B-1B3F-4945-8F3C-529BBF456BE2}" sibTransId="{55386D04-BF54-4A21-BAB0-5BDB7FEF34E3}"/>
    <dgm:cxn modelId="{6C076C88-BD72-4310-B7E0-9E66684BF293}" type="presOf" srcId="{73024806-891C-4222-8B00-2A051F311FCB}" destId="{AE70DE60-F6CE-45DB-8466-F74F1FB73F89}" srcOrd="0" destOrd="0" presId="urn:microsoft.com/office/officeart/2011/layout/TabList"/>
    <dgm:cxn modelId="{5374A38A-3DBB-4000-94D3-D91FB9F9BC2B}" type="presOf" srcId="{14E8C089-2C94-414C-AC45-FA0C35D85833}" destId="{0BD8E0B5-08A9-430B-A6DB-2A619370C78C}" srcOrd="0" destOrd="0" presId="urn:microsoft.com/office/officeart/2011/layout/TabList"/>
    <dgm:cxn modelId="{818FA78D-429D-4511-B774-A76E53E202F2}" srcId="{77A06DD1-B978-4A07-96AD-03902770050C}" destId="{B47D0F75-6213-48E3-B4E6-02D098D42F09}" srcOrd="3" destOrd="0" parTransId="{DAFB334F-A65A-44E7-A4D3-12FB880F12D7}" sibTransId="{9EC80491-7CFD-4B77-B022-6D521E57ED30}"/>
    <dgm:cxn modelId="{DDB47991-75B7-4065-8BB1-73C664657043}" srcId="{AAD9FCE7-B0C8-4FAA-8182-B4F139E4A8F7}" destId="{6045E246-A862-4B70-8299-7F7E0B03C15B}" srcOrd="0" destOrd="0" parTransId="{50815332-E8E2-48CC-BA55-C7D49D934994}" sibTransId="{B1DF7A6B-5BA3-491D-A086-83E3DC8DA374}"/>
    <dgm:cxn modelId="{4F37B594-7CD0-4EFC-8334-ACE1B7B35A6F}" type="presOf" srcId="{EA4B6031-51BE-4D2B-B523-149929CDF574}" destId="{FEF23D26-2CB5-4838-83BF-FAC2BFCA4E72}" srcOrd="0" destOrd="0" presId="urn:microsoft.com/office/officeart/2011/layout/TabList"/>
    <dgm:cxn modelId="{C0E376AE-2D61-4294-B6FD-45409839E8A9}" type="presOf" srcId="{12A9D8F7-5F9A-406B-B84A-1C2A2DA16203}" destId="{7F9471F9-AEBD-4A74-9C47-BDF32DDB4C90}" srcOrd="0" destOrd="0" presId="urn:microsoft.com/office/officeart/2011/layout/TabList"/>
    <dgm:cxn modelId="{02636FB3-28E9-4A8A-A6D1-BF4F2D873743}" srcId="{77A06DD1-B978-4A07-96AD-03902770050C}" destId="{EA4B6031-51BE-4D2B-B523-149929CDF574}" srcOrd="4" destOrd="0" parTransId="{3F6B3979-2002-4B40-B26E-27334D5BF98D}" sibTransId="{D6BAD367-BAC9-40CB-90D2-C0EBD7A241BD}"/>
    <dgm:cxn modelId="{8F2ED9C1-6382-4EB5-AE37-6072471A0699}" type="presOf" srcId="{210AE808-D27E-4F48-9B83-B986C3E31BF9}" destId="{EEF3FEA5-6254-4451-A337-D2AE3247B079}" srcOrd="0" destOrd="0" presId="urn:microsoft.com/office/officeart/2011/layout/TabList"/>
    <dgm:cxn modelId="{99844ED6-5910-438B-A3CA-EF8B796F3680}" srcId="{77A06DD1-B978-4A07-96AD-03902770050C}" destId="{14E8C089-2C94-414C-AC45-FA0C35D85833}" srcOrd="0" destOrd="0" parTransId="{63409865-227D-4116-A561-11764575AD24}" sibTransId="{57A51501-1E23-4B00-8F12-675A5AB7841B}"/>
    <dgm:cxn modelId="{4BBC4ADE-C977-4D4E-A63A-512736A599E8}" srcId="{EA4B6031-51BE-4D2B-B523-149929CDF574}" destId="{2086273C-C747-4E93-8365-74550A88EAAF}" srcOrd="0" destOrd="0" parTransId="{8D6F9C35-1128-48A4-81E5-5FA0504EC0DA}" sibTransId="{13560746-D4E1-4BC5-ACDD-40E31D7B288B}"/>
    <dgm:cxn modelId="{ACD8BBE6-7D00-4C8C-8010-5D2AFE71DAED}" type="presOf" srcId="{0606719E-4C62-4190-9D01-CE9CD162B257}" destId="{439FC966-86F5-46C6-A1CB-08B5B88CDDA9}" srcOrd="0" destOrd="0" presId="urn:microsoft.com/office/officeart/2011/layout/TabList"/>
    <dgm:cxn modelId="{613373F0-2D53-4232-9F11-F6158EFA13B8}" type="presOf" srcId="{18622E86-2674-4452-B83B-2DA9BA8A455D}" destId="{B767DA1A-3AEA-489A-8794-3D4A48435F0E}" srcOrd="0" destOrd="0" presId="urn:microsoft.com/office/officeart/2011/layout/TabList"/>
    <dgm:cxn modelId="{D48CAAF1-B540-4044-937C-D89D56C5E667}" type="presOf" srcId="{2086273C-C747-4E93-8365-74550A88EAAF}" destId="{51B5AE1A-FB74-45D1-8864-6E33A6BA7891}" srcOrd="0" destOrd="0" presId="urn:microsoft.com/office/officeart/2011/layout/TabList"/>
    <dgm:cxn modelId="{519497F4-B462-4C24-9CE0-2C1FE82CEACA}" srcId="{77A06DD1-B978-4A07-96AD-03902770050C}" destId="{B6A6CD26-6F71-4EE3-BC71-A3956DF9F715}" srcOrd="2" destOrd="0" parTransId="{030814FD-9572-49C7-A508-6F31DC08991C}" sibTransId="{9158ADC8-877E-47CD-A0C1-7C76C17FCF1A}"/>
    <dgm:cxn modelId="{56D3034B-7B21-48B3-B669-EA2CDEB2998D}" type="presParOf" srcId="{F65C61B7-08EA-402B-9B59-56E8F519D7C7}" destId="{655B3273-BB46-439B-99E8-8F93D20E7814}" srcOrd="0" destOrd="0" presId="urn:microsoft.com/office/officeart/2011/layout/TabList"/>
    <dgm:cxn modelId="{063D2764-C0B4-4054-9FA1-AB22609DA074}" type="presParOf" srcId="{655B3273-BB46-439B-99E8-8F93D20E7814}" destId="{AE70DE60-F6CE-45DB-8466-F74F1FB73F89}" srcOrd="0" destOrd="0" presId="urn:microsoft.com/office/officeart/2011/layout/TabList"/>
    <dgm:cxn modelId="{E46797CE-246A-433B-B27E-E0CB480B2CB8}" type="presParOf" srcId="{655B3273-BB46-439B-99E8-8F93D20E7814}" destId="{0BD8E0B5-08A9-430B-A6DB-2A619370C78C}" srcOrd="1" destOrd="0" presId="urn:microsoft.com/office/officeart/2011/layout/TabList"/>
    <dgm:cxn modelId="{EFEA1D64-DEBC-4692-8AD5-E7472DF627CE}" type="presParOf" srcId="{655B3273-BB46-439B-99E8-8F93D20E7814}" destId="{42B0F75A-DE5D-4656-8633-0E80315ABC80}" srcOrd="2" destOrd="0" presId="urn:microsoft.com/office/officeart/2011/layout/TabList"/>
    <dgm:cxn modelId="{EF92C252-A876-4C1E-A81C-9BA7971EBFF0}" type="presParOf" srcId="{F65C61B7-08EA-402B-9B59-56E8F519D7C7}" destId="{77393DB4-56E9-4FBE-B742-9330E6A43406}" srcOrd="1" destOrd="0" presId="urn:microsoft.com/office/officeart/2011/layout/TabList"/>
    <dgm:cxn modelId="{C6B71E89-15AB-4B9B-9793-527A6A733721}" type="presParOf" srcId="{F65C61B7-08EA-402B-9B59-56E8F519D7C7}" destId="{9650051A-691D-4D4E-8AFD-717AD621F067}" srcOrd="2" destOrd="0" presId="urn:microsoft.com/office/officeart/2011/layout/TabList"/>
    <dgm:cxn modelId="{2ED49557-FEEB-4F7C-A6C2-E0D7C74D3665}" type="presParOf" srcId="{9650051A-691D-4D4E-8AFD-717AD621F067}" destId="{B767DA1A-3AEA-489A-8794-3D4A48435F0E}" srcOrd="0" destOrd="0" presId="urn:microsoft.com/office/officeart/2011/layout/TabList"/>
    <dgm:cxn modelId="{346FBEBB-AD89-4C2D-A9F0-2D1E1924F249}" type="presParOf" srcId="{9650051A-691D-4D4E-8AFD-717AD621F067}" destId="{7F9471F9-AEBD-4A74-9C47-BDF32DDB4C90}" srcOrd="1" destOrd="0" presId="urn:microsoft.com/office/officeart/2011/layout/TabList"/>
    <dgm:cxn modelId="{B5A73B62-8301-4BA1-A1E4-D762CB5E6816}" type="presParOf" srcId="{9650051A-691D-4D4E-8AFD-717AD621F067}" destId="{961374AE-4A40-491E-B16D-B49A04B02A53}" srcOrd="2" destOrd="0" presId="urn:microsoft.com/office/officeart/2011/layout/TabList"/>
    <dgm:cxn modelId="{DAB7EC71-ECBF-47FA-A760-1295DA16FD4B}" type="presParOf" srcId="{F65C61B7-08EA-402B-9B59-56E8F519D7C7}" destId="{697EF7AA-B116-45D8-9E61-8DE4132782EB}" srcOrd="3" destOrd="0" presId="urn:microsoft.com/office/officeart/2011/layout/TabList"/>
    <dgm:cxn modelId="{2A939045-7343-4098-8BEF-812623D9D800}" type="presParOf" srcId="{F65C61B7-08EA-402B-9B59-56E8F519D7C7}" destId="{AE8333F0-AF79-4F3C-81E5-E7E23E643B62}" srcOrd="4" destOrd="0" presId="urn:microsoft.com/office/officeart/2011/layout/TabList"/>
    <dgm:cxn modelId="{4DA87FAD-CD7A-4DDA-BF4A-D1F431EC76EC}" type="presParOf" srcId="{AE8333F0-AF79-4F3C-81E5-E7E23E643B62}" destId="{EEF3FEA5-6254-4451-A337-D2AE3247B079}" srcOrd="0" destOrd="0" presId="urn:microsoft.com/office/officeart/2011/layout/TabList"/>
    <dgm:cxn modelId="{20649A6B-32D0-4E7B-AAD2-F6D967ED29B4}" type="presParOf" srcId="{AE8333F0-AF79-4F3C-81E5-E7E23E643B62}" destId="{C980E9E0-855F-45F2-874E-B1AD711DF379}" srcOrd="1" destOrd="0" presId="urn:microsoft.com/office/officeart/2011/layout/TabList"/>
    <dgm:cxn modelId="{56B37AB2-0AA1-4AF8-811E-8941D1F0EFD3}" type="presParOf" srcId="{AE8333F0-AF79-4F3C-81E5-E7E23E643B62}" destId="{FD6B8313-0ABE-45C4-9043-B23DC2BA491E}" srcOrd="2" destOrd="0" presId="urn:microsoft.com/office/officeart/2011/layout/TabList"/>
    <dgm:cxn modelId="{1B54043D-3FCD-4B54-909C-96B8A08E8455}" type="presParOf" srcId="{F65C61B7-08EA-402B-9B59-56E8F519D7C7}" destId="{F516A14E-2D91-4044-97BE-978FA772B465}" srcOrd="5" destOrd="0" presId="urn:microsoft.com/office/officeart/2011/layout/TabList"/>
    <dgm:cxn modelId="{741C8C47-C16F-400A-B40B-F9B1FE4526B8}" type="presParOf" srcId="{F65C61B7-08EA-402B-9B59-56E8F519D7C7}" destId="{1EEC5A57-9094-47C1-B302-14F2BE2F606B}" srcOrd="6" destOrd="0" presId="urn:microsoft.com/office/officeart/2011/layout/TabList"/>
    <dgm:cxn modelId="{A8CE3C92-F8DE-425E-BBF7-B9A692525FF5}" type="presParOf" srcId="{1EEC5A57-9094-47C1-B302-14F2BE2F606B}" destId="{439FC966-86F5-46C6-A1CB-08B5B88CDDA9}" srcOrd="0" destOrd="0" presId="urn:microsoft.com/office/officeart/2011/layout/TabList"/>
    <dgm:cxn modelId="{BE68FEB8-7B33-4F10-85FE-DF5186CB7FFA}" type="presParOf" srcId="{1EEC5A57-9094-47C1-B302-14F2BE2F606B}" destId="{1A5EFD15-8541-4CCC-B717-66428E9063AC}" srcOrd="1" destOrd="0" presId="urn:microsoft.com/office/officeart/2011/layout/TabList"/>
    <dgm:cxn modelId="{A830BC0F-0055-4023-9C97-4184C5ED7D88}" type="presParOf" srcId="{1EEC5A57-9094-47C1-B302-14F2BE2F606B}" destId="{74D48D30-152D-419E-BD92-3169E3F404BD}" srcOrd="2" destOrd="0" presId="urn:microsoft.com/office/officeart/2011/layout/TabList"/>
    <dgm:cxn modelId="{318901B8-2004-4FEE-BEF9-B66CECA4DCBF}" type="presParOf" srcId="{F65C61B7-08EA-402B-9B59-56E8F519D7C7}" destId="{401B9289-C249-4399-9198-9B5CCE1B7361}" srcOrd="7" destOrd="0" presId="urn:microsoft.com/office/officeart/2011/layout/TabList"/>
    <dgm:cxn modelId="{7EE3307C-A932-4840-8C9F-F6EB4E4BE95A}" type="presParOf" srcId="{F65C61B7-08EA-402B-9B59-56E8F519D7C7}" destId="{0F84DDFF-7814-42D2-AC78-4D714355F5FF}" srcOrd="8" destOrd="0" presId="urn:microsoft.com/office/officeart/2011/layout/TabList"/>
    <dgm:cxn modelId="{1D2ED509-BF30-4D1B-9CE5-1C597CEF236A}" type="presParOf" srcId="{0F84DDFF-7814-42D2-AC78-4D714355F5FF}" destId="{51B5AE1A-FB74-45D1-8864-6E33A6BA7891}" srcOrd="0" destOrd="0" presId="urn:microsoft.com/office/officeart/2011/layout/TabList"/>
    <dgm:cxn modelId="{62DE8B2B-BDA8-4620-B2BF-E6FEBB50E50F}" type="presParOf" srcId="{0F84DDFF-7814-42D2-AC78-4D714355F5FF}" destId="{FEF23D26-2CB5-4838-83BF-FAC2BFCA4E72}" srcOrd="1" destOrd="0" presId="urn:microsoft.com/office/officeart/2011/layout/TabList"/>
    <dgm:cxn modelId="{027B3ABE-605F-417F-B501-95D49AF73D60}" type="presParOf" srcId="{0F84DDFF-7814-42D2-AC78-4D714355F5FF}" destId="{0182512F-6BF8-4987-8623-CBC3F3C7D287}" srcOrd="2" destOrd="0" presId="urn:microsoft.com/office/officeart/2011/layout/TabList"/>
    <dgm:cxn modelId="{B8934964-7A11-4C81-A436-783993C6C716}" type="presParOf" srcId="{F65C61B7-08EA-402B-9B59-56E8F519D7C7}" destId="{1BCB6816-1784-4313-8675-1AD95FC93A02}" srcOrd="9" destOrd="0" presId="urn:microsoft.com/office/officeart/2011/layout/TabList"/>
    <dgm:cxn modelId="{A9F17549-DD9C-4A36-A6D9-726AA306E152}" type="presParOf" srcId="{F65C61B7-08EA-402B-9B59-56E8F519D7C7}" destId="{C32DCDDB-462D-4E62-9FBD-7618B5DE8D27}" srcOrd="10" destOrd="0" presId="urn:microsoft.com/office/officeart/2011/layout/TabList"/>
    <dgm:cxn modelId="{6744A9BE-0A5B-4B99-A840-3754091E47B1}" type="presParOf" srcId="{C32DCDDB-462D-4E62-9FBD-7618B5DE8D27}" destId="{E790E5E1-8A4B-406F-AA7E-B2980CB51A63}" srcOrd="0" destOrd="0" presId="urn:microsoft.com/office/officeart/2011/layout/TabList"/>
    <dgm:cxn modelId="{329F3B6C-E7E1-4E06-B63A-287DBFCE0070}" type="presParOf" srcId="{C32DCDDB-462D-4E62-9FBD-7618B5DE8D27}" destId="{1393A743-3AE0-41AB-93F0-E95BA0DEAA01}" srcOrd="1" destOrd="0" presId="urn:microsoft.com/office/officeart/2011/layout/TabList"/>
    <dgm:cxn modelId="{6A9CA246-4A05-403D-B989-D342F35539CF}" type="presParOf" srcId="{C32DCDDB-462D-4E62-9FBD-7618B5DE8D27}" destId="{D0A6A2A8-19AE-4A1A-9395-7376C26C5882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BF36826-6959-4303-844F-BA05EB5543B2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D9DBF66-B71C-4921-A49C-ABCD7EC9A8EC}">
      <dgm:prSet/>
      <dgm:spPr/>
      <dgm:t>
        <a:bodyPr/>
        <a:lstStyle/>
        <a:p>
          <a:r>
            <a:rPr lang="en-US" b="1"/>
            <a:t>Roles of a Pharmacist</a:t>
          </a:r>
          <a:endParaRPr lang="en-US"/>
        </a:p>
      </dgm:t>
    </dgm:pt>
    <dgm:pt modelId="{8B3549F9-D966-4D9F-9B15-E311E53B4E90}" type="parTrans" cxnId="{384B4BB7-0B5C-4CB7-A88D-DA741490A660}">
      <dgm:prSet/>
      <dgm:spPr/>
      <dgm:t>
        <a:bodyPr/>
        <a:lstStyle/>
        <a:p>
          <a:endParaRPr lang="en-US"/>
        </a:p>
      </dgm:t>
    </dgm:pt>
    <dgm:pt modelId="{458F3DB3-9B58-4F69-B94E-84E8B96325EE}" type="sibTrans" cxnId="{384B4BB7-0B5C-4CB7-A88D-DA741490A660}">
      <dgm:prSet/>
      <dgm:spPr/>
      <dgm:t>
        <a:bodyPr/>
        <a:lstStyle/>
        <a:p>
          <a:endParaRPr lang="en-US"/>
        </a:p>
      </dgm:t>
    </dgm:pt>
    <dgm:pt modelId="{791D06D6-41D3-4270-85E4-116978830DFD}">
      <dgm:prSet/>
      <dgm:spPr/>
      <dgm:t>
        <a:bodyPr/>
        <a:lstStyle/>
        <a:p>
          <a:r>
            <a:rPr lang="en-US"/>
            <a:t>Benefit development and administration</a:t>
          </a:r>
        </a:p>
      </dgm:t>
    </dgm:pt>
    <dgm:pt modelId="{202697FE-5D5A-49CB-952E-398C03F6CE1D}" type="parTrans" cxnId="{4D208AA7-B9AE-41C5-A89F-B1680E0950FF}">
      <dgm:prSet/>
      <dgm:spPr/>
      <dgm:t>
        <a:bodyPr/>
        <a:lstStyle/>
        <a:p>
          <a:endParaRPr lang="en-US"/>
        </a:p>
      </dgm:t>
    </dgm:pt>
    <dgm:pt modelId="{83939F77-932E-4DE7-9438-F07EDEB60944}" type="sibTrans" cxnId="{4D208AA7-B9AE-41C5-A89F-B1680E0950FF}">
      <dgm:prSet/>
      <dgm:spPr/>
      <dgm:t>
        <a:bodyPr/>
        <a:lstStyle/>
        <a:p>
          <a:endParaRPr lang="en-US"/>
        </a:p>
      </dgm:t>
    </dgm:pt>
    <dgm:pt modelId="{51F271E3-0282-4E54-97CE-FB22DE3E62CB}">
      <dgm:prSet/>
      <dgm:spPr/>
      <dgm:t>
        <a:bodyPr/>
        <a:lstStyle/>
        <a:p>
          <a:r>
            <a:rPr lang="en-US"/>
            <a:t>Medication Therapy Management (MTM) and Drug Utilization Review (DUR)</a:t>
          </a:r>
        </a:p>
      </dgm:t>
    </dgm:pt>
    <dgm:pt modelId="{B3B13769-D65D-45D1-AADA-B9F14E771C95}" type="parTrans" cxnId="{7D20A121-4CD6-4426-B837-19C1DEC07784}">
      <dgm:prSet/>
      <dgm:spPr/>
      <dgm:t>
        <a:bodyPr/>
        <a:lstStyle/>
        <a:p>
          <a:endParaRPr lang="en-US"/>
        </a:p>
      </dgm:t>
    </dgm:pt>
    <dgm:pt modelId="{E34F0690-2EF6-4D93-A7B8-826412C0E6BE}" type="sibTrans" cxnId="{7D20A121-4CD6-4426-B837-19C1DEC07784}">
      <dgm:prSet/>
      <dgm:spPr/>
      <dgm:t>
        <a:bodyPr/>
        <a:lstStyle/>
        <a:p>
          <a:endParaRPr lang="en-US"/>
        </a:p>
      </dgm:t>
    </dgm:pt>
    <dgm:pt modelId="{9F76AC4D-891F-4514-B5BE-E319F75FCC63}">
      <dgm:prSet/>
      <dgm:spPr/>
      <dgm:t>
        <a:bodyPr/>
        <a:lstStyle/>
        <a:p>
          <a:r>
            <a:rPr lang="en-US"/>
            <a:t>Formulary and Medication Utilization management</a:t>
          </a:r>
        </a:p>
      </dgm:t>
    </dgm:pt>
    <dgm:pt modelId="{12BD78DD-EA49-45DB-9264-747DFC6570F3}" type="parTrans" cxnId="{FD170EF2-E490-4695-BA5F-30549656BB0E}">
      <dgm:prSet/>
      <dgm:spPr/>
      <dgm:t>
        <a:bodyPr/>
        <a:lstStyle/>
        <a:p>
          <a:endParaRPr lang="en-US"/>
        </a:p>
      </dgm:t>
    </dgm:pt>
    <dgm:pt modelId="{72F7FF4A-59A4-45D8-B5C6-311BF8FB4179}" type="sibTrans" cxnId="{FD170EF2-E490-4695-BA5F-30549656BB0E}">
      <dgm:prSet/>
      <dgm:spPr/>
      <dgm:t>
        <a:bodyPr/>
        <a:lstStyle/>
        <a:p>
          <a:endParaRPr lang="en-US"/>
        </a:p>
      </dgm:t>
    </dgm:pt>
    <dgm:pt modelId="{6391C1AD-33AF-4CDF-A168-F1E9BA1C34AD}">
      <dgm:prSet/>
      <dgm:spPr/>
      <dgm:t>
        <a:bodyPr/>
        <a:lstStyle/>
        <a:p>
          <a:r>
            <a:rPr lang="en-US"/>
            <a:t>Disease management</a:t>
          </a:r>
        </a:p>
      </dgm:t>
    </dgm:pt>
    <dgm:pt modelId="{CD9B5835-F5EE-4E87-ABFC-A1E2FFFFE543}" type="parTrans" cxnId="{184592DA-77E6-4C31-8F76-3CF231D1197C}">
      <dgm:prSet/>
      <dgm:spPr/>
      <dgm:t>
        <a:bodyPr/>
        <a:lstStyle/>
        <a:p>
          <a:endParaRPr lang="en-US"/>
        </a:p>
      </dgm:t>
    </dgm:pt>
    <dgm:pt modelId="{35C7D038-2D8B-48D3-9429-E1676C8AFA93}" type="sibTrans" cxnId="{184592DA-77E6-4C31-8F76-3CF231D1197C}">
      <dgm:prSet/>
      <dgm:spPr/>
      <dgm:t>
        <a:bodyPr/>
        <a:lstStyle/>
        <a:p>
          <a:endParaRPr lang="en-US"/>
        </a:p>
      </dgm:t>
    </dgm:pt>
    <dgm:pt modelId="{87BB0181-82E9-4467-A4A7-EC80E651A97E}">
      <dgm:prSet/>
      <dgm:spPr/>
      <dgm:t>
        <a:bodyPr/>
        <a:lstStyle/>
        <a:p>
          <a:r>
            <a:rPr lang="en-US"/>
            <a:t>Quality and Safety Program Management</a:t>
          </a:r>
        </a:p>
      </dgm:t>
    </dgm:pt>
    <dgm:pt modelId="{D6192F16-96B8-4788-8A42-3F07FF7FAAB0}" type="parTrans" cxnId="{39466794-9B1C-4A24-973B-4B9E6446FD68}">
      <dgm:prSet/>
      <dgm:spPr/>
      <dgm:t>
        <a:bodyPr/>
        <a:lstStyle/>
        <a:p>
          <a:endParaRPr lang="en-US"/>
        </a:p>
      </dgm:t>
    </dgm:pt>
    <dgm:pt modelId="{85513ED3-45D1-4B46-8486-CD810B044F0C}" type="sibTrans" cxnId="{39466794-9B1C-4A24-973B-4B9E6446FD68}">
      <dgm:prSet/>
      <dgm:spPr/>
      <dgm:t>
        <a:bodyPr/>
        <a:lstStyle/>
        <a:p>
          <a:endParaRPr lang="en-US"/>
        </a:p>
      </dgm:t>
    </dgm:pt>
    <dgm:pt modelId="{230E81E0-4000-4F9E-8BC9-968DB4A259E7}">
      <dgm:prSet/>
      <dgm:spPr/>
      <dgm:t>
        <a:bodyPr/>
        <a:lstStyle/>
        <a:p>
          <a:r>
            <a:rPr lang="en-US"/>
            <a:t>Drug information</a:t>
          </a:r>
        </a:p>
      </dgm:t>
    </dgm:pt>
    <dgm:pt modelId="{B1D4D524-BBE5-4CC8-8427-BA9FC5106146}" type="parTrans" cxnId="{2B0EDE82-52A0-423B-A30E-219B12AFCEB0}">
      <dgm:prSet/>
      <dgm:spPr/>
      <dgm:t>
        <a:bodyPr/>
        <a:lstStyle/>
        <a:p>
          <a:endParaRPr lang="en-US"/>
        </a:p>
      </dgm:t>
    </dgm:pt>
    <dgm:pt modelId="{2566FDFF-9332-4CAD-9518-CC60205C1614}" type="sibTrans" cxnId="{2B0EDE82-52A0-423B-A30E-219B12AFCEB0}">
      <dgm:prSet/>
      <dgm:spPr/>
      <dgm:t>
        <a:bodyPr/>
        <a:lstStyle/>
        <a:p>
          <a:endParaRPr lang="en-US"/>
        </a:p>
      </dgm:t>
    </dgm:pt>
    <dgm:pt modelId="{2066C002-E344-49D3-BB97-C41E7FF9F9F1}">
      <dgm:prSet/>
      <dgm:spPr/>
      <dgm:t>
        <a:bodyPr/>
        <a:lstStyle/>
        <a:p>
          <a:r>
            <a:rPr lang="en-US"/>
            <a:t>Health Economic Outcomes Research</a:t>
          </a:r>
        </a:p>
      </dgm:t>
    </dgm:pt>
    <dgm:pt modelId="{579C7646-DAAA-4E49-B18E-C33A0AEA6006}" type="parTrans" cxnId="{99694E44-2854-4279-993C-47DE90CB0A2D}">
      <dgm:prSet/>
      <dgm:spPr/>
      <dgm:t>
        <a:bodyPr/>
        <a:lstStyle/>
        <a:p>
          <a:endParaRPr lang="en-US"/>
        </a:p>
      </dgm:t>
    </dgm:pt>
    <dgm:pt modelId="{68B7D2E7-68CE-44FC-A572-FB28412BA620}" type="sibTrans" cxnId="{99694E44-2854-4279-993C-47DE90CB0A2D}">
      <dgm:prSet/>
      <dgm:spPr/>
      <dgm:t>
        <a:bodyPr/>
        <a:lstStyle/>
        <a:p>
          <a:endParaRPr lang="en-US"/>
        </a:p>
      </dgm:t>
    </dgm:pt>
    <dgm:pt modelId="{DB5B2D0E-7953-40BF-B1A0-D37AA86D8EBF}">
      <dgm:prSet/>
      <dgm:spPr/>
      <dgm:t>
        <a:bodyPr/>
        <a:lstStyle/>
        <a:p>
          <a:r>
            <a:rPr lang="en-US"/>
            <a:t>Provider/professional engagement</a:t>
          </a:r>
        </a:p>
      </dgm:t>
    </dgm:pt>
    <dgm:pt modelId="{68AF7A74-3440-4156-AABE-2174392D5A17}" type="parTrans" cxnId="{5E4624C9-E4C3-4FCB-B123-8D478C7ACBF0}">
      <dgm:prSet/>
      <dgm:spPr/>
      <dgm:t>
        <a:bodyPr/>
        <a:lstStyle/>
        <a:p>
          <a:endParaRPr lang="en-US"/>
        </a:p>
      </dgm:t>
    </dgm:pt>
    <dgm:pt modelId="{794827E1-DACF-44BA-B10E-22D193C778DB}" type="sibTrans" cxnId="{5E4624C9-E4C3-4FCB-B123-8D478C7ACBF0}">
      <dgm:prSet/>
      <dgm:spPr/>
      <dgm:t>
        <a:bodyPr/>
        <a:lstStyle/>
        <a:p>
          <a:endParaRPr lang="en-US"/>
        </a:p>
      </dgm:t>
    </dgm:pt>
    <dgm:pt modelId="{BF0B3B5C-EEB6-41A0-951C-DBD6BA00DAAF}">
      <dgm:prSet/>
      <dgm:spPr/>
      <dgm:t>
        <a:bodyPr/>
        <a:lstStyle/>
        <a:p>
          <a:r>
            <a:rPr lang="en-US"/>
            <a:t>Value-Based Care; Promotion of Affordability</a:t>
          </a:r>
        </a:p>
      </dgm:t>
    </dgm:pt>
    <dgm:pt modelId="{617E48C4-7375-412C-8899-5B4F13F8EB96}" type="parTrans" cxnId="{D22CC496-9BFD-466E-9E79-151EB09EE398}">
      <dgm:prSet/>
      <dgm:spPr/>
      <dgm:t>
        <a:bodyPr/>
        <a:lstStyle/>
        <a:p>
          <a:endParaRPr lang="en-US"/>
        </a:p>
      </dgm:t>
    </dgm:pt>
    <dgm:pt modelId="{4435BE55-8856-45F8-940F-F0BD18D04A7A}" type="sibTrans" cxnId="{D22CC496-9BFD-466E-9E79-151EB09EE398}">
      <dgm:prSet/>
      <dgm:spPr/>
      <dgm:t>
        <a:bodyPr/>
        <a:lstStyle/>
        <a:p>
          <a:endParaRPr lang="en-US"/>
        </a:p>
      </dgm:t>
    </dgm:pt>
    <dgm:pt modelId="{1D7096B1-7E52-4E29-A0A1-14955C88B1EC}">
      <dgm:prSet/>
      <dgm:spPr/>
      <dgm:t>
        <a:bodyPr/>
        <a:lstStyle/>
        <a:p>
          <a:r>
            <a:rPr lang="en-US"/>
            <a:t>Clinical Program Development</a:t>
          </a:r>
        </a:p>
      </dgm:t>
    </dgm:pt>
    <dgm:pt modelId="{D1A9B422-95D7-4A78-A1A0-F45F3F384376}" type="parTrans" cxnId="{0AADC189-3B92-43D2-9B03-FB50B96CF5F0}">
      <dgm:prSet/>
      <dgm:spPr/>
      <dgm:t>
        <a:bodyPr/>
        <a:lstStyle/>
        <a:p>
          <a:endParaRPr lang="en-US"/>
        </a:p>
      </dgm:t>
    </dgm:pt>
    <dgm:pt modelId="{EDC38E60-8E1A-43C3-864A-61F245191FEF}" type="sibTrans" cxnId="{0AADC189-3B92-43D2-9B03-FB50B96CF5F0}">
      <dgm:prSet/>
      <dgm:spPr/>
      <dgm:t>
        <a:bodyPr/>
        <a:lstStyle/>
        <a:p>
          <a:endParaRPr lang="en-US"/>
        </a:p>
      </dgm:t>
    </dgm:pt>
    <dgm:pt modelId="{B8F08233-2634-4140-AF2A-0706F6BBB9F4}" type="pres">
      <dgm:prSet presAssocID="{EBF36826-6959-4303-844F-BA05EB5543B2}" presName="linear" presStyleCnt="0">
        <dgm:presLayoutVars>
          <dgm:animLvl val="lvl"/>
          <dgm:resizeHandles val="exact"/>
        </dgm:presLayoutVars>
      </dgm:prSet>
      <dgm:spPr/>
    </dgm:pt>
    <dgm:pt modelId="{E991DCEB-8724-4A77-9543-4B97B3A556CE}" type="pres">
      <dgm:prSet presAssocID="{4D9DBF66-B71C-4921-A49C-ABCD7EC9A8E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3D06E2FC-468C-43AA-902C-25EF8FA58339}" type="pres">
      <dgm:prSet presAssocID="{4D9DBF66-B71C-4921-A49C-ABCD7EC9A8E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1091407-C938-43CD-AE40-FE162343EA98}" type="presOf" srcId="{BF0B3B5C-EEB6-41A0-951C-DBD6BA00DAAF}" destId="{3D06E2FC-468C-43AA-902C-25EF8FA58339}" srcOrd="0" destOrd="8" presId="urn:microsoft.com/office/officeart/2005/8/layout/vList2"/>
    <dgm:cxn modelId="{A8A77C20-C95F-4A1C-940F-BCE23797F97D}" type="presOf" srcId="{DB5B2D0E-7953-40BF-B1A0-D37AA86D8EBF}" destId="{3D06E2FC-468C-43AA-902C-25EF8FA58339}" srcOrd="0" destOrd="7" presId="urn:microsoft.com/office/officeart/2005/8/layout/vList2"/>
    <dgm:cxn modelId="{7D20A121-4CD6-4426-B837-19C1DEC07784}" srcId="{4D9DBF66-B71C-4921-A49C-ABCD7EC9A8EC}" destId="{51F271E3-0282-4E54-97CE-FB22DE3E62CB}" srcOrd="1" destOrd="0" parTransId="{B3B13769-D65D-45D1-AADA-B9F14E771C95}" sibTransId="{E34F0690-2EF6-4D93-A7B8-826412C0E6BE}"/>
    <dgm:cxn modelId="{56880C34-DFDE-458C-AB4B-3BB2C5514EA4}" type="presOf" srcId="{1D7096B1-7E52-4E29-A0A1-14955C88B1EC}" destId="{3D06E2FC-468C-43AA-902C-25EF8FA58339}" srcOrd="0" destOrd="9" presId="urn:microsoft.com/office/officeart/2005/8/layout/vList2"/>
    <dgm:cxn modelId="{02C3BC41-8AB7-406A-9B44-6F0AFC09DD32}" type="presOf" srcId="{EBF36826-6959-4303-844F-BA05EB5543B2}" destId="{B8F08233-2634-4140-AF2A-0706F6BBB9F4}" srcOrd="0" destOrd="0" presId="urn:microsoft.com/office/officeart/2005/8/layout/vList2"/>
    <dgm:cxn modelId="{99694E44-2854-4279-993C-47DE90CB0A2D}" srcId="{4D9DBF66-B71C-4921-A49C-ABCD7EC9A8EC}" destId="{2066C002-E344-49D3-BB97-C41E7FF9F9F1}" srcOrd="6" destOrd="0" parTransId="{579C7646-DAAA-4E49-B18E-C33A0AEA6006}" sibTransId="{68B7D2E7-68CE-44FC-A572-FB28412BA620}"/>
    <dgm:cxn modelId="{DD8C8D49-60B0-42F5-A84D-A39D07FF8DCB}" type="presOf" srcId="{6391C1AD-33AF-4CDF-A168-F1E9BA1C34AD}" destId="{3D06E2FC-468C-43AA-902C-25EF8FA58339}" srcOrd="0" destOrd="3" presId="urn:microsoft.com/office/officeart/2005/8/layout/vList2"/>
    <dgm:cxn modelId="{37909C4D-F288-4CFB-AF78-78B37D098AE8}" type="presOf" srcId="{87BB0181-82E9-4467-A4A7-EC80E651A97E}" destId="{3D06E2FC-468C-43AA-902C-25EF8FA58339}" srcOrd="0" destOrd="4" presId="urn:microsoft.com/office/officeart/2005/8/layout/vList2"/>
    <dgm:cxn modelId="{FFD92152-FC68-40D1-AEDC-4AF1CD10CE75}" type="presOf" srcId="{2066C002-E344-49D3-BB97-C41E7FF9F9F1}" destId="{3D06E2FC-468C-43AA-902C-25EF8FA58339}" srcOrd="0" destOrd="6" presId="urn:microsoft.com/office/officeart/2005/8/layout/vList2"/>
    <dgm:cxn modelId="{2B0EDE82-52A0-423B-A30E-219B12AFCEB0}" srcId="{4D9DBF66-B71C-4921-A49C-ABCD7EC9A8EC}" destId="{230E81E0-4000-4F9E-8BC9-968DB4A259E7}" srcOrd="5" destOrd="0" parTransId="{B1D4D524-BBE5-4CC8-8427-BA9FC5106146}" sibTransId="{2566FDFF-9332-4CAD-9518-CC60205C1614}"/>
    <dgm:cxn modelId="{6F4FED88-DE68-4814-896B-E21C35D04CB4}" type="presOf" srcId="{9F76AC4D-891F-4514-B5BE-E319F75FCC63}" destId="{3D06E2FC-468C-43AA-902C-25EF8FA58339}" srcOrd="0" destOrd="2" presId="urn:microsoft.com/office/officeart/2005/8/layout/vList2"/>
    <dgm:cxn modelId="{0AADC189-3B92-43D2-9B03-FB50B96CF5F0}" srcId="{4D9DBF66-B71C-4921-A49C-ABCD7EC9A8EC}" destId="{1D7096B1-7E52-4E29-A0A1-14955C88B1EC}" srcOrd="9" destOrd="0" parTransId="{D1A9B422-95D7-4A78-A1A0-F45F3F384376}" sibTransId="{EDC38E60-8E1A-43C3-864A-61F245191FEF}"/>
    <dgm:cxn modelId="{39466794-9B1C-4A24-973B-4B9E6446FD68}" srcId="{4D9DBF66-B71C-4921-A49C-ABCD7EC9A8EC}" destId="{87BB0181-82E9-4467-A4A7-EC80E651A97E}" srcOrd="4" destOrd="0" parTransId="{D6192F16-96B8-4788-8A42-3F07FF7FAAB0}" sibTransId="{85513ED3-45D1-4B46-8486-CD810B044F0C}"/>
    <dgm:cxn modelId="{D22CC496-9BFD-466E-9E79-151EB09EE398}" srcId="{4D9DBF66-B71C-4921-A49C-ABCD7EC9A8EC}" destId="{BF0B3B5C-EEB6-41A0-951C-DBD6BA00DAAF}" srcOrd="8" destOrd="0" parTransId="{617E48C4-7375-412C-8899-5B4F13F8EB96}" sibTransId="{4435BE55-8856-45F8-940F-F0BD18D04A7A}"/>
    <dgm:cxn modelId="{4D208AA7-B9AE-41C5-A89F-B1680E0950FF}" srcId="{4D9DBF66-B71C-4921-A49C-ABCD7EC9A8EC}" destId="{791D06D6-41D3-4270-85E4-116978830DFD}" srcOrd="0" destOrd="0" parTransId="{202697FE-5D5A-49CB-952E-398C03F6CE1D}" sibTransId="{83939F77-932E-4DE7-9438-F07EDEB60944}"/>
    <dgm:cxn modelId="{384B4BB7-0B5C-4CB7-A88D-DA741490A660}" srcId="{EBF36826-6959-4303-844F-BA05EB5543B2}" destId="{4D9DBF66-B71C-4921-A49C-ABCD7EC9A8EC}" srcOrd="0" destOrd="0" parTransId="{8B3549F9-D966-4D9F-9B15-E311E53B4E90}" sibTransId="{458F3DB3-9B58-4F69-B94E-84E8B96325EE}"/>
    <dgm:cxn modelId="{2DF037BD-2C7E-4855-BC91-7C9BE301DE63}" type="presOf" srcId="{51F271E3-0282-4E54-97CE-FB22DE3E62CB}" destId="{3D06E2FC-468C-43AA-902C-25EF8FA58339}" srcOrd="0" destOrd="1" presId="urn:microsoft.com/office/officeart/2005/8/layout/vList2"/>
    <dgm:cxn modelId="{5E4624C9-E4C3-4FCB-B123-8D478C7ACBF0}" srcId="{4D9DBF66-B71C-4921-A49C-ABCD7EC9A8EC}" destId="{DB5B2D0E-7953-40BF-B1A0-D37AA86D8EBF}" srcOrd="7" destOrd="0" parTransId="{68AF7A74-3440-4156-AABE-2174392D5A17}" sibTransId="{794827E1-DACF-44BA-B10E-22D193C778DB}"/>
    <dgm:cxn modelId="{D838D7D4-D4EF-49C2-B3B7-82360B021105}" type="presOf" srcId="{4D9DBF66-B71C-4921-A49C-ABCD7EC9A8EC}" destId="{E991DCEB-8724-4A77-9543-4B97B3A556CE}" srcOrd="0" destOrd="0" presId="urn:microsoft.com/office/officeart/2005/8/layout/vList2"/>
    <dgm:cxn modelId="{EB44BBD6-F5CB-47D7-BC03-DB52D33C4BA2}" type="presOf" srcId="{230E81E0-4000-4F9E-8BC9-968DB4A259E7}" destId="{3D06E2FC-468C-43AA-902C-25EF8FA58339}" srcOrd="0" destOrd="5" presId="urn:microsoft.com/office/officeart/2005/8/layout/vList2"/>
    <dgm:cxn modelId="{184592DA-77E6-4C31-8F76-3CF231D1197C}" srcId="{4D9DBF66-B71C-4921-A49C-ABCD7EC9A8EC}" destId="{6391C1AD-33AF-4CDF-A168-F1E9BA1C34AD}" srcOrd="3" destOrd="0" parTransId="{CD9B5835-F5EE-4E87-ABFC-A1E2FFFFE543}" sibTransId="{35C7D038-2D8B-48D3-9429-E1676C8AFA93}"/>
    <dgm:cxn modelId="{87730DE8-E88F-48D4-8FF2-4F6DF216FC39}" type="presOf" srcId="{791D06D6-41D3-4270-85E4-116978830DFD}" destId="{3D06E2FC-468C-43AA-902C-25EF8FA58339}" srcOrd="0" destOrd="0" presId="urn:microsoft.com/office/officeart/2005/8/layout/vList2"/>
    <dgm:cxn modelId="{FD170EF2-E490-4695-BA5F-30549656BB0E}" srcId="{4D9DBF66-B71C-4921-A49C-ABCD7EC9A8EC}" destId="{9F76AC4D-891F-4514-B5BE-E319F75FCC63}" srcOrd="2" destOrd="0" parTransId="{12BD78DD-EA49-45DB-9264-747DFC6570F3}" sibTransId="{72F7FF4A-59A4-45D8-B5C6-311BF8FB4179}"/>
    <dgm:cxn modelId="{CC0408DE-E6E4-4696-8E4F-B4A6BFDDB416}" type="presParOf" srcId="{B8F08233-2634-4140-AF2A-0706F6BBB9F4}" destId="{E991DCEB-8724-4A77-9543-4B97B3A556CE}" srcOrd="0" destOrd="0" presId="urn:microsoft.com/office/officeart/2005/8/layout/vList2"/>
    <dgm:cxn modelId="{FD60EE21-E4DE-4C60-B7A7-CDE3DF28D305}" type="presParOf" srcId="{B8F08233-2634-4140-AF2A-0706F6BBB9F4}" destId="{3D06E2FC-468C-43AA-902C-25EF8FA5833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822C47-7265-4495-BEAF-56045F67F1B7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9709663-9E38-40F8-98FE-B65E144EC773}">
      <dgm:prSet/>
      <dgm:spPr/>
      <dgm:t>
        <a:bodyPr/>
        <a:lstStyle/>
        <a:p>
          <a:r>
            <a:rPr lang="en-US" b="1"/>
            <a:t>Roles of a Pharmacist</a:t>
          </a:r>
          <a:endParaRPr lang="en-US"/>
        </a:p>
      </dgm:t>
    </dgm:pt>
    <dgm:pt modelId="{D2B02713-27CA-4922-80A2-D743E3DDE589}" type="parTrans" cxnId="{5C01EB82-85C7-4C40-984A-3E728013442E}">
      <dgm:prSet/>
      <dgm:spPr/>
      <dgm:t>
        <a:bodyPr/>
        <a:lstStyle/>
        <a:p>
          <a:endParaRPr lang="en-US"/>
        </a:p>
      </dgm:t>
    </dgm:pt>
    <dgm:pt modelId="{E52D427A-8675-4E85-826B-EB2FE9872BB1}" type="sibTrans" cxnId="{5C01EB82-85C7-4C40-984A-3E728013442E}">
      <dgm:prSet/>
      <dgm:spPr/>
      <dgm:t>
        <a:bodyPr/>
        <a:lstStyle/>
        <a:p>
          <a:endParaRPr lang="en-US"/>
        </a:p>
      </dgm:t>
    </dgm:pt>
    <dgm:pt modelId="{3199012F-3977-46E3-BA51-34286C342F15}">
      <dgm:prSet/>
      <dgm:spPr/>
      <dgm:t>
        <a:bodyPr/>
        <a:lstStyle/>
        <a:p>
          <a:r>
            <a:rPr lang="en-US" dirty="0"/>
            <a:t>Formulary development and management</a:t>
          </a:r>
        </a:p>
      </dgm:t>
    </dgm:pt>
    <dgm:pt modelId="{EDA2CBC1-91C5-48A9-B0E7-0BC0C70AF6EB}" type="parTrans" cxnId="{861510BC-DB47-4507-ACE5-C8C3C8B6BFA3}">
      <dgm:prSet/>
      <dgm:spPr/>
      <dgm:t>
        <a:bodyPr/>
        <a:lstStyle/>
        <a:p>
          <a:endParaRPr lang="en-US"/>
        </a:p>
      </dgm:t>
    </dgm:pt>
    <dgm:pt modelId="{50705D48-0A2C-4808-AAA5-FEDEE528ADFC}" type="sibTrans" cxnId="{861510BC-DB47-4507-ACE5-C8C3C8B6BFA3}">
      <dgm:prSet/>
      <dgm:spPr/>
      <dgm:t>
        <a:bodyPr/>
        <a:lstStyle/>
        <a:p>
          <a:endParaRPr lang="en-US"/>
        </a:p>
      </dgm:t>
    </dgm:pt>
    <dgm:pt modelId="{B6B1D5C6-4C28-4C0F-8D72-EFFA44CC8BC0}">
      <dgm:prSet/>
      <dgm:spPr/>
      <dgm:t>
        <a:bodyPr/>
        <a:lstStyle/>
        <a:p>
          <a:r>
            <a:rPr lang="en-US"/>
            <a:t>Rebate contracting</a:t>
          </a:r>
        </a:p>
      </dgm:t>
    </dgm:pt>
    <dgm:pt modelId="{AD0D1C48-AA29-4999-98A6-8B643CF286A5}" type="parTrans" cxnId="{5FEDD30D-2FC5-4B02-B6AE-692F38E7ECD7}">
      <dgm:prSet/>
      <dgm:spPr/>
      <dgm:t>
        <a:bodyPr/>
        <a:lstStyle/>
        <a:p>
          <a:endParaRPr lang="en-US"/>
        </a:p>
      </dgm:t>
    </dgm:pt>
    <dgm:pt modelId="{858B54C7-7E8F-4734-A91D-55AB563063E9}" type="sibTrans" cxnId="{5FEDD30D-2FC5-4B02-B6AE-692F38E7ECD7}">
      <dgm:prSet/>
      <dgm:spPr/>
      <dgm:t>
        <a:bodyPr/>
        <a:lstStyle/>
        <a:p>
          <a:endParaRPr lang="en-US"/>
        </a:p>
      </dgm:t>
    </dgm:pt>
    <dgm:pt modelId="{BD557DE8-EACB-4A82-8D3C-771976D310FB}">
      <dgm:prSet/>
      <dgm:spPr/>
      <dgm:t>
        <a:bodyPr/>
        <a:lstStyle/>
        <a:p>
          <a:r>
            <a:rPr lang="en-US"/>
            <a:t>Sales &amp; Account Management</a:t>
          </a:r>
        </a:p>
      </dgm:t>
    </dgm:pt>
    <dgm:pt modelId="{870B985D-11E0-45F4-8589-20BDE4CDEB5F}" type="parTrans" cxnId="{0561F36F-48BF-42F8-8B67-D065F986D41F}">
      <dgm:prSet/>
      <dgm:spPr/>
      <dgm:t>
        <a:bodyPr/>
        <a:lstStyle/>
        <a:p>
          <a:endParaRPr lang="en-US"/>
        </a:p>
      </dgm:t>
    </dgm:pt>
    <dgm:pt modelId="{46C45E7B-2ACB-4825-B3AD-688819285A84}" type="sibTrans" cxnId="{0561F36F-48BF-42F8-8B67-D065F986D41F}">
      <dgm:prSet/>
      <dgm:spPr/>
      <dgm:t>
        <a:bodyPr/>
        <a:lstStyle/>
        <a:p>
          <a:endParaRPr lang="en-US"/>
        </a:p>
      </dgm:t>
    </dgm:pt>
    <dgm:pt modelId="{123E36CB-BD7A-433F-83E7-A444F44E1AE2}">
      <dgm:prSet/>
      <dgm:spPr/>
      <dgm:t>
        <a:bodyPr/>
        <a:lstStyle/>
        <a:p>
          <a:r>
            <a:rPr lang="en-US"/>
            <a:t>Disease management</a:t>
          </a:r>
        </a:p>
      </dgm:t>
    </dgm:pt>
    <dgm:pt modelId="{3D2FDDE6-D7EC-4D40-826E-BCBE38DC5BEC}" type="parTrans" cxnId="{6591D7D9-D976-42F9-8200-9B2AC9510353}">
      <dgm:prSet/>
      <dgm:spPr/>
      <dgm:t>
        <a:bodyPr/>
        <a:lstStyle/>
        <a:p>
          <a:endParaRPr lang="en-US"/>
        </a:p>
      </dgm:t>
    </dgm:pt>
    <dgm:pt modelId="{82F05D82-3366-4CA4-BB28-0DDB16441B72}" type="sibTrans" cxnId="{6591D7D9-D976-42F9-8200-9B2AC9510353}">
      <dgm:prSet/>
      <dgm:spPr/>
      <dgm:t>
        <a:bodyPr/>
        <a:lstStyle/>
        <a:p>
          <a:endParaRPr lang="en-US"/>
        </a:p>
      </dgm:t>
    </dgm:pt>
    <dgm:pt modelId="{F92A4116-AFC3-410E-8DD7-587A40A5E4A9}">
      <dgm:prSet/>
      <dgm:spPr/>
      <dgm:t>
        <a:bodyPr/>
        <a:lstStyle/>
        <a:p>
          <a:r>
            <a:rPr lang="en-US"/>
            <a:t>Patient and health care provider education</a:t>
          </a:r>
        </a:p>
      </dgm:t>
    </dgm:pt>
    <dgm:pt modelId="{8B9790F8-1D68-4120-873F-327642DC40AA}" type="parTrans" cxnId="{CF1A0792-748C-4774-94C1-D3E9D8224019}">
      <dgm:prSet/>
      <dgm:spPr/>
      <dgm:t>
        <a:bodyPr/>
        <a:lstStyle/>
        <a:p>
          <a:endParaRPr lang="en-US"/>
        </a:p>
      </dgm:t>
    </dgm:pt>
    <dgm:pt modelId="{ACB4006A-D84E-4819-B725-D984F2B4BD2D}" type="sibTrans" cxnId="{CF1A0792-748C-4774-94C1-D3E9D8224019}">
      <dgm:prSet/>
      <dgm:spPr/>
      <dgm:t>
        <a:bodyPr/>
        <a:lstStyle/>
        <a:p>
          <a:endParaRPr lang="en-US"/>
        </a:p>
      </dgm:t>
    </dgm:pt>
    <dgm:pt modelId="{BD9BD1FF-B225-4F6D-ADC2-2EF4BB7BBF0B}">
      <dgm:prSet/>
      <dgm:spPr/>
      <dgm:t>
        <a:bodyPr/>
        <a:lstStyle/>
        <a:p>
          <a:r>
            <a:rPr lang="en-US"/>
            <a:t>Develop, promote, maintain, and integrate pharmacy programs</a:t>
          </a:r>
        </a:p>
      </dgm:t>
    </dgm:pt>
    <dgm:pt modelId="{836EE0DF-B3AE-4BEA-988C-756B2705AF61}" type="parTrans" cxnId="{6ED7E3EB-4029-475E-8FC2-39FB16B3D9DC}">
      <dgm:prSet/>
      <dgm:spPr/>
      <dgm:t>
        <a:bodyPr/>
        <a:lstStyle/>
        <a:p>
          <a:endParaRPr lang="en-US"/>
        </a:p>
      </dgm:t>
    </dgm:pt>
    <dgm:pt modelId="{1D3CE87D-5F1F-49D9-867F-9EDDE66972A9}" type="sibTrans" cxnId="{6ED7E3EB-4029-475E-8FC2-39FB16B3D9DC}">
      <dgm:prSet/>
      <dgm:spPr/>
      <dgm:t>
        <a:bodyPr/>
        <a:lstStyle/>
        <a:p>
          <a:endParaRPr lang="en-US"/>
        </a:p>
      </dgm:t>
    </dgm:pt>
    <dgm:pt modelId="{9AC78BE9-DE9F-4822-AA35-0CDCFF3A43C9}">
      <dgm:prSet/>
      <dgm:spPr/>
      <dgm:t>
        <a:bodyPr/>
        <a:lstStyle/>
        <a:p>
          <a:r>
            <a:rPr lang="en-US"/>
            <a:t>Develop a retail pharmacy networks (payment, reporting, auditing)</a:t>
          </a:r>
          <a:endParaRPr lang="en-US" dirty="0"/>
        </a:p>
      </dgm:t>
    </dgm:pt>
    <dgm:pt modelId="{E8D5DC8B-2F07-44EC-A9C6-E18C45B29BB5}" type="parTrans" cxnId="{2B20A11A-74CE-4922-B77A-3FE2A48E3332}">
      <dgm:prSet/>
      <dgm:spPr/>
      <dgm:t>
        <a:bodyPr/>
        <a:lstStyle/>
        <a:p>
          <a:endParaRPr lang="en-US"/>
        </a:p>
      </dgm:t>
    </dgm:pt>
    <dgm:pt modelId="{0D3A0928-CCF7-4353-8E99-CA97AEEB43A2}" type="sibTrans" cxnId="{2B20A11A-74CE-4922-B77A-3FE2A48E3332}">
      <dgm:prSet/>
      <dgm:spPr/>
      <dgm:t>
        <a:bodyPr/>
        <a:lstStyle/>
        <a:p>
          <a:endParaRPr lang="en-US"/>
        </a:p>
      </dgm:t>
    </dgm:pt>
    <dgm:pt modelId="{E3A47C32-3A78-4CEA-9324-02E58A83AF41}">
      <dgm:prSet/>
      <dgm:spPr/>
      <dgm:t>
        <a:bodyPr/>
        <a:lstStyle/>
        <a:p>
          <a:r>
            <a:rPr lang="en-US"/>
            <a:t>Supply decision support for prescribing and utilization</a:t>
          </a:r>
          <a:endParaRPr lang="en-US" dirty="0"/>
        </a:p>
      </dgm:t>
    </dgm:pt>
    <dgm:pt modelId="{114CF5B3-7615-4A1D-BE08-AA020ACDEB1C}" type="parTrans" cxnId="{02F5CCE4-4008-4CE1-9A7D-1D1FD663688A}">
      <dgm:prSet/>
      <dgm:spPr/>
      <dgm:t>
        <a:bodyPr/>
        <a:lstStyle/>
        <a:p>
          <a:endParaRPr lang="en-US"/>
        </a:p>
      </dgm:t>
    </dgm:pt>
    <dgm:pt modelId="{B5060B45-8DA2-4817-BA4B-12BC131B629E}" type="sibTrans" cxnId="{02F5CCE4-4008-4CE1-9A7D-1D1FD663688A}">
      <dgm:prSet/>
      <dgm:spPr/>
      <dgm:t>
        <a:bodyPr/>
        <a:lstStyle/>
        <a:p>
          <a:endParaRPr lang="en-US"/>
        </a:p>
      </dgm:t>
    </dgm:pt>
    <dgm:pt modelId="{6C1BF359-F60E-48CB-8C12-2212800F1B7F}">
      <dgm:prSet/>
      <dgm:spPr/>
      <dgm:t>
        <a:bodyPr/>
        <a:lstStyle/>
        <a:p>
          <a:r>
            <a:rPr lang="en-US"/>
            <a:t>Operate mail service and specialty pharmacies</a:t>
          </a:r>
          <a:endParaRPr lang="en-US" dirty="0"/>
        </a:p>
      </dgm:t>
    </dgm:pt>
    <dgm:pt modelId="{08484A71-38EF-4636-8E09-9BF8D7128541}" type="parTrans" cxnId="{79A1326E-EAF1-4E11-B8F9-C50B7EA5F21E}">
      <dgm:prSet/>
      <dgm:spPr/>
      <dgm:t>
        <a:bodyPr/>
        <a:lstStyle/>
        <a:p>
          <a:endParaRPr lang="en-US"/>
        </a:p>
      </dgm:t>
    </dgm:pt>
    <dgm:pt modelId="{D852FC88-D9FE-4FD1-9B9C-38C5FAA78D21}" type="sibTrans" cxnId="{79A1326E-EAF1-4E11-B8F9-C50B7EA5F21E}">
      <dgm:prSet/>
      <dgm:spPr/>
      <dgm:t>
        <a:bodyPr/>
        <a:lstStyle/>
        <a:p>
          <a:endParaRPr lang="en-US"/>
        </a:p>
      </dgm:t>
    </dgm:pt>
    <dgm:pt modelId="{6B9E3C55-FB56-4F55-A453-2CA6A9331C9A}">
      <dgm:prSet/>
      <dgm:spPr/>
      <dgm:t>
        <a:bodyPr/>
        <a:lstStyle/>
        <a:p>
          <a:r>
            <a:rPr lang="en-US" dirty="0"/>
            <a:t>Contract with pharmaceutical manufacturers</a:t>
          </a:r>
        </a:p>
      </dgm:t>
    </dgm:pt>
    <dgm:pt modelId="{E32F3A92-FAAF-4493-95F7-4A016617E72D}" type="parTrans" cxnId="{2221EB86-56E8-4112-8D7C-FDD73B7DD8E3}">
      <dgm:prSet/>
      <dgm:spPr/>
      <dgm:t>
        <a:bodyPr/>
        <a:lstStyle/>
        <a:p>
          <a:endParaRPr lang="en-US"/>
        </a:p>
      </dgm:t>
    </dgm:pt>
    <dgm:pt modelId="{6EEF3916-D760-46A7-9A4E-6ACFD2656ECD}" type="sibTrans" cxnId="{2221EB86-56E8-4112-8D7C-FDD73B7DD8E3}">
      <dgm:prSet/>
      <dgm:spPr/>
      <dgm:t>
        <a:bodyPr/>
        <a:lstStyle/>
        <a:p>
          <a:endParaRPr lang="en-US"/>
        </a:p>
      </dgm:t>
    </dgm:pt>
    <dgm:pt modelId="{4679AB12-66C4-4F83-81D9-F53026653269}">
      <dgm:prSet/>
      <dgm:spPr/>
      <dgm:t>
        <a:bodyPr/>
        <a:lstStyle/>
        <a:p>
          <a:r>
            <a:rPr lang="en-US" dirty="0"/>
            <a:t>Consultant roles – work with PBMs or Health Plans to advise on various items – from pricing to operational</a:t>
          </a:r>
        </a:p>
      </dgm:t>
    </dgm:pt>
    <dgm:pt modelId="{9B822097-AC31-402C-B482-44780FA9AA1C}" type="parTrans" cxnId="{421B7FEF-90D7-49F5-8FA7-8A4A29BE0B20}">
      <dgm:prSet/>
      <dgm:spPr/>
      <dgm:t>
        <a:bodyPr/>
        <a:lstStyle/>
        <a:p>
          <a:endParaRPr lang="en-US"/>
        </a:p>
      </dgm:t>
    </dgm:pt>
    <dgm:pt modelId="{E64A91A3-A316-4666-AA29-4CD26B0E5CA8}" type="sibTrans" cxnId="{421B7FEF-90D7-49F5-8FA7-8A4A29BE0B20}">
      <dgm:prSet/>
      <dgm:spPr/>
      <dgm:t>
        <a:bodyPr/>
        <a:lstStyle/>
        <a:p>
          <a:endParaRPr lang="en-US"/>
        </a:p>
      </dgm:t>
    </dgm:pt>
    <dgm:pt modelId="{4B74ED4E-9250-4F3D-8918-1A3FC57EDDB5}" type="pres">
      <dgm:prSet presAssocID="{08822C47-7265-4495-BEAF-56045F67F1B7}" presName="linear" presStyleCnt="0">
        <dgm:presLayoutVars>
          <dgm:animLvl val="lvl"/>
          <dgm:resizeHandles val="exact"/>
        </dgm:presLayoutVars>
      </dgm:prSet>
      <dgm:spPr/>
    </dgm:pt>
    <dgm:pt modelId="{B5463EBE-EAC9-4406-8085-69D030913C11}" type="pres">
      <dgm:prSet presAssocID="{79709663-9E38-40F8-98FE-B65E144EC77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F71D198-A425-4CF4-B63E-92CFADDE5CB6}" type="pres">
      <dgm:prSet presAssocID="{79709663-9E38-40F8-98FE-B65E144EC77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46A440C-E151-45E2-8D8B-164803A01B93}" type="presOf" srcId="{3199012F-3977-46E3-BA51-34286C342F15}" destId="{4F71D198-A425-4CF4-B63E-92CFADDE5CB6}" srcOrd="0" destOrd="0" presId="urn:microsoft.com/office/officeart/2005/8/layout/vList2"/>
    <dgm:cxn modelId="{5FEDD30D-2FC5-4B02-B6AE-692F38E7ECD7}" srcId="{79709663-9E38-40F8-98FE-B65E144EC773}" destId="{B6B1D5C6-4C28-4C0F-8D72-EFFA44CC8BC0}" srcOrd="1" destOrd="0" parTransId="{AD0D1C48-AA29-4999-98A6-8B643CF286A5}" sibTransId="{858B54C7-7E8F-4734-A91D-55AB563063E9}"/>
    <dgm:cxn modelId="{2B20A11A-74CE-4922-B77A-3FE2A48E3332}" srcId="{BD9BD1FF-B225-4F6D-ADC2-2EF4BB7BBF0B}" destId="{9AC78BE9-DE9F-4822-AA35-0CDCFF3A43C9}" srcOrd="0" destOrd="0" parTransId="{E8D5DC8B-2F07-44EC-A9C6-E18C45B29BB5}" sibTransId="{0D3A0928-CCF7-4353-8E99-CA97AEEB43A2}"/>
    <dgm:cxn modelId="{93F65E21-1CBE-477C-8F78-5C7501F002F5}" type="presOf" srcId="{79709663-9E38-40F8-98FE-B65E144EC773}" destId="{B5463EBE-EAC9-4406-8085-69D030913C11}" srcOrd="0" destOrd="0" presId="urn:microsoft.com/office/officeart/2005/8/layout/vList2"/>
    <dgm:cxn modelId="{E7F94E2F-0EEE-4CAE-8176-08DEB8C508BD}" type="presOf" srcId="{E3A47C32-3A78-4CEA-9324-02E58A83AF41}" destId="{4F71D198-A425-4CF4-B63E-92CFADDE5CB6}" srcOrd="0" destOrd="7" presId="urn:microsoft.com/office/officeart/2005/8/layout/vList2"/>
    <dgm:cxn modelId="{787A713C-A00E-401E-9BAC-E87635E46B88}" type="presOf" srcId="{9AC78BE9-DE9F-4822-AA35-0CDCFF3A43C9}" destId="{4F71D198-A425-4CF4-B63E-92CFADDE5CB6}" srcOrd="0" destOrd="6" presId="urn:microsoft.com/office/officeart/2005/8/layout/vList2"/>
    <dgm:cxn modelId="{48A6635F-6F55-4DA0-825A-E99A60909371}" type="presOf" srcId="{123E36CB-BD7A-433F-83E7-A444F44E1AE2}" destId="{4F71D198-A425-4CF4-B63E-92CFADDE5CB6}" srcOrd="0" destOrd="3" presId="urn:microsoft.com/office/officeart/2005/8/layout/vList2"/>
    <dgm:cxn modelId="{5BACA66D-87F5-4A04-9748-3920F95DDB69}" type="presOf" srcId="{BD9BD1FF-B225-4F6D-ADC2-2EF4BB7BBF0B}" destId="{4F71D198-A425-4CF4-B63E-92CFADDE5CB6}" srcOrd="0" destOrd="5" presId="urn:microsoft.com/office/officeart/2005/8/layout/vList2"/>
    <dgm:cxn modelId="{79A1326E-EAF1-4E11-B8F9-C50B7EA5F21E}" srcId="{79709663-9E38-40F8-98FE-B65E144EC773}" destId="{6C1BF359-F60E-48CB-8C12-2212800F1B7F}" srcOrd="6" destOrd="0" parTransId="{08484A71-38EF-4636-8E09-9BF8D7128541}" sibTransId="{D852FC88-D9FE-4FD1-9B9C-38C5FAA78D21}"/>
    <dgm:cxn modelId="{0561F36F-48BF-42F8-8B67-D065F986D41F}" srcId="{79709663-9E38-40F8-98FE-B65E144EC773}" destId="{BD557DE8-EACB-4A82-8D3C-771976D310FB}" srcOrd="2" destOrd="0" parTransId="{870B985D-11E0-45F4-8589-20BDE4CDEB5F}" sibTransId="{46C45E7B-2ACB-4825-B3AD-688819285A84}"/>
    <dgm:cxn modelId="{5C01EB82-85C7-4C40-984A-3E728013442E}" srcId="{08822C47-7265-4495-BEAF-56045F67F1B7}" destId="{79709663-9E38-40F8-98FE-B65E144EC773}" srcOrd="0" destOrd="0" parTransId="{D2B02713-27CA-4922-80A2-D743E3DDE589}" sibTransId="{E52D427A-8675-4E85-826B-EB2FE9872BB1}"/>
    <dgm:cxn modelId="{A53D3984-35AE-4D34-AE91-24FA8668D6F6}" type="presOf" srcId="{6B9E3C55-FB56-4F55-A453-2CA6A9331C9A}" destId="{4F71D198-A425-4CF4-B63E-92CFADDE5CB6}" srcOrd="0" destOrd="9" presId="urn:microsoft.com/office/officeart/2005/8/layout/vList2"/>
    <dgm:cxn modelId="{8D878084-FCEA-4891-85C6-97A281141729}" type="presOf" srcId="{F92A4116-AFC3-410E-8DD7-587A40A5E4A9}" destId="{4F71D198-A425-4CF4-B63E-92CFADDE5CB6}" srcOrd="0" destOrd="4" presId="urn:microsoft.com/office/officeart/2005/8/layout/vList2"/>
    <dgm:cxn modelId="{2221EB86-56E8-4112-8D7C-FDD73B7DD8E3}" srcId="{79709663-9E38-40F8-98FE-B65E144EC773}" destId="{6B9E3C55-FB56-4F55-A453-2CA6A9331C9A}" srcOrd="7" destOrd="0" parTransId="{E32F3A92-FAAF-4493-95F7-4A016617E72D}" sibTransId="{6EEF3916-D760-46A7-9A4E-6ACFD2656ECD}"/>
    <dgm:cxn modelId="{CF1A0792-748C-4774-94C1-D3E9D8224019}" srcId="{79709663-9E38-40F8-98FE-B65E144EC773}" destId="{F92A4116-AFC3-410E-8DD7-587A40A5E4A9}" srcOrd="4" destOrd="0" parTransId="{8B9790F8-1D68-4120-873F-327642DC40AA}" sibTransId="{ACB4006A-D84E-4819-B725-D984F2B4BD2D}"/>
    <dgm:cxn modelId="{EF37D499-83B6-4645-945A-3717BB0C1ED1}" type="presOf" srcId="{B6B1D5C6-4C28-4C0F-8D72-EFFA44CC8BC0}" destId="{4F71D198-A425-4CF4-B63E-92CFADDE5CB6}" srcOrd="0" destOrd="1" presId="urn:microsoft.com/office/officeart/2005/8/layout/vList2"/>
    <dgm:cxn modelId="{3C22E8B9-768F-473F-9A39-3712FC5B1506}" type="presOf" srcId="{08822C47-7265-4495-BEAF-56045F67F1B7}" destId="{4B74ED4E-9250-4F3D-8918-1A3FC57EDDB5}" srcOrd="0" destOrd="0" presId="urn:microsoft.com/office/officeart/2005/8/layout/vList2"/>
    <dgm:cxn modelId="{861510BC-DB47-4507-ACE5-C8C3C8B6BFA3}" srcId="{79709663-9E38-40F8-98FE-B65E144EC773}" destId="{3199012F-3977-46E3-BA51-34286C342F15}" srcOrd="0" destOrd="0" parTransId="{EDA2CBC1-91C5-48A9-B0E7-0BC0C70AF6EB}" sibTransId="{50705D48-0A2C-4808-AAA5-FEDEE528ADFC}"/>
    <dgm:cxn modelId="{A2BA8FC4-AAC9-486B-B350-672E059BDDFC}" type="presOf" srcId="{6C1BF359-F60E-48CB-8C12-2212800F1B7F}" destId="{4F71D198-A425-4CF4-B63E-92CFADDE5CB6}" srcOrd="0" destOrd="8" presId="urn:microsoft.com/office/officeart/2005/8/layout/vList2"/>
    <dgm:cxn modelId="{FC602BD4-F517-40B8-A797-360CEEE3F928}" type="presOf" srcId="{4679AB12-66C4-4F83-81D9-F53026653269}" destId="{4F71D198-A425-4CF4-B63E-92CFADDE5CB6}" srcOrd="0" destOrd="10" presId="urn:microsoft.com/office/officeart/2005/8/layout/vList2"/>
    <dgm:cxn modelId="{899177D8-5353-405D-9787-3B43457DE7FC}" type="presOf" srcId="{BD557DE8-EACB-4A82-8D3C-771976D310FB}" destId="{4F71D198-A425-4CF4-B63E-92CFADDE5CB6}" srcOrd="0" destOrd="2" presId="urn:microsoft.com/office/officeart/2005/8/layout/vList2"/>
    <dgm:cxn modelId="{6591D7D9-D976-42F9-8200-9B2AC9510353}" srcId="{79709663-9E38-40F8-98FE-B65E144EC773}" destId="{123E36CB-BD7A-433F-83E7-A444F44E1AE2}" srcOrd="3" destOrd="0" parTransId="{3D2FDDE6-D7EC-4D40-826E-BCBE38DC5BEC}" sibTransId="{82F05D82-3366-4CA4-BB28-0DDB16441B72}"/>
    <dgm:cxn modelId="{02F5CCE4-4008-4CE1-9A7D-1D1FD663688A}" srcId="{BD9BD1FF-B225-4F6D-ADC2-2EF4BB7BBF0B}" destId="{E3A47C32-3A78-4CEA-9324-02E58A83AF41}" srcOrd="1" destOrd="0" parTransId="{114CF5B3-7615-4A1D-BE08-AA020ACDEB1C}" sibTransId="{B5060B45-8DA2-4817-BA4B-12BC131B629E}"/>
    <dgm:cxn modelId="{6ED7E3EB-4029-475E-8FC2-39FB16B3D9DC}" srcId="{79709663-9E38-40F8-98FE-B65E144EC773}" destId="{BD9BD1FF-B225-4F6D-ADC2-2EF4BB7BBF0B}" srcOrd="5" destOrd="0" parTransId="{836EE0DF-B3AE-4BEA-988C-756B2705AF61}" sibTransId="{1D3CE87D-5F1F-49D9-867F-9EDDE66972A9}"/>
    <dgm:cxn modelId="{421B7FEF-90D7-49F5-8FA7-8A4A29BE0B20}" srcId="{79709663-9E38-40F8-98FE-B65E144EC773}" destId="{4679AB12-66C4-4F83-81D9-F53026653269}" srcOrd="8" destOrd="0" parTransId="{9B822097-AC31-402C-B482-44780FA9AA1C}" sibTransId="{E64A91A3-A316-4666-AA29-4CD26B0E5CA8}"/>
    <dgm:cxn modelId="{6D8B6544-29AA-4419-BF37-7D8146A2C4C9}" type="presParOf" srcId="{4B74ED4E-9250-4F3D-8918-1A3FC57EDDB5}" destId="{B5463EBE-EAC9-4406-8085-69D030913C11}" srcOrd="0" destOrd="0" presId="urn:microsoft.com/office/officeart/2005/8/layout/vList2"/>
    <dgm:cxn modelId="{2300D08D-3D42-471A-B8EB-E632E7141B9C}" type="presParOf" srcId="{4B74ED4E-9250-4F3D-8918-1A3FC57EDDB5}" destId="{4F71D198-A425-4CF4-B63E-92CFADDE5CB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E081254-9C44-4FB0-A0B5-42F848CD9B17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EE047CE-D723-42FD-8462-8CB5852E9789}">
      <dgm:prSet/>
      <dgm:spPr/>
      <dgm:t>
        <a:bodyPr/>
        <a:lstStyle/>
        <a:p>
          <a:r>
            <a:rPr lang="en-US" b="1"/>
            <a:t>Roles of a Pharmacist</a:t>
          </a:r>
          <a:endParaRPr lang="en-US"/>
        </a:p>
      </dgm:t>
    </dgm:pt>
    <dgm:pt modelId="{932EA993-B48D-4144-8C0A-596333C06B83}" type="parTrans" cxnId="{21DECE72-533E-4CA0-815F-18A2C60C4C6E}">
      <dgm:prSet/>
      <dgm:spPr/>
      <dgm:t>
        <a:bodyPr/>
        <a:lstStyle/>
        <a:p>
          <a:endParaRPr lang="en-US"/>
        </a:p>
      </dgm:t>
    </dgm:pt>
    <dgm:pt modelId="{8F9FC3AC-E5DE-4BC2-9DB2-67066A09B143}" type="sibTrans" cxnId="{21DECE72-533E-4CA0-815F-18A2C60C4C6E}">
      <dgm:prSet/>
      <dgm:spPr/>
      <dgm:t>
        <a:bodyPr/>
        <a:lstStyle/>
        <a:p>
          <a:endParaRPr lang="en-US"/>
        </a:p>
      </dgm:t>
    </dgm:pt>
    <dgm:pt modelId="{C3F878C5-373D-4021-A61D-1EF231CB2122}">
      <dgm:prSet/>
      <dgm:spPr/>
      <dgm:t>
        <a:bodyPr/>
        <a:lstStyle/>
        <a:p>
          <a:r>
            <a:rPr lang="en-US" dirty="0"/>
            <a:t>Medical Information Services</a:t>
          </a:r>
        </a:p>
      </dgm:t>
    </dgm:pt>
    <dgm:pt modelId="{BDEB2A93-A77F-4E3B-9736-D9087A2AB752}" type="parTrans" cxnId="{0004AB59-D7E4-471B-ABDC-362E35DBCEA6}">
      <dgm:prSet/>
      <dgm:spPr/>
      <dgm:t>
        <a:bodyPr/>
        <a:lstStyle/>
        <a:p>
          <a:endParaRPr lang="en-US"/>
        </a:p>
      </dgm:t>
    </dgm:pt>
    <dgm:pt modelId="{8345ACF6-C58C-43C9-86B0-77C2E3391D5D}" type="sibTrans" cxnId="{0004AB59-D7E4-471B-ABDC-362E35DBCEA6}">
      <dgm:prSet/>
      <dgm:spPr/>
      <dgm:t>
        <a:bodyPr/>
        <a:lstStyle/>
        <a:p>
          <a:endParaRPr lang="en-US"/>
        </a:p>
      </dgm:t>
    </dgm:pt>
    <dgm:pt modelId="{44D50C24-EDC2-48CC-872B-A6F060B8C4DD}">
      <dgm:prSet/>
      <dgm:spPr/>
      <dgm:t>
        <a:bodyPr/>
        <a:lstStyle/>
        <a:p>
          <a:r>
            <a:rPr lang="en-US"/>
            <a:t>Medical Science Liaison</a:t>
          </a:r>
        </a:p>
      </dgm:t>
    </dgm:pt>
    <dgm:pt modelId="{AEAF0FD0-E5C4-489C-9411-2629B90AF2ED}" type="parTrans" cxnId="{351A73F3-D78A-4311-8714-A07F50E5DBB6}">
      <dgm:prSet/>
      <dgm:spPr/>
      <dgm:t>
        <a:bodyPr/>
        <a:lstStyle/>
        <a:p>
          <a:endParaRPr lang="en-US"/>
        </a:p>
      </dgm:t>
    </dgm:pt>
    <dgm:pt modelId="{17E23D07-EA3B-415A-96E7-C359C7B519BC}" type="sibTrans" cxnId="{351A73F3-D78A-4311-8714-A07F50E5DBB6}">
      <dgm:prSet/>
      <dgm:spPr/>
      <dgm:t>
        <a:bodyPr/>
        <a:lstStyle/>
        <a:p>
          <a:endParaRPr lang="en-US"/>
        </a:p>
      </dgm:t>
    </dgm:pt>
    <dgm:pt modelId="{948A2708-F10E-4755-A8C8-AFFAF472AF49}">
      <dgm:prSet/>
      <dgm:spPr/>
      <dgm:t>
        <a:bodyPr/>
        <a:lstStyle/>
        <a:p>
          <a:r>
            <a:rPr lang="en-US"/>
            <a:t>Drug Safety</a:t>
          </a:r>
        </a:p>
      </dgm:t>
    </dgm:pt>
    <dgm:pt modelId="{9C25C8C6-F97F-4158-8F89-AA228A96BCD2}" type="parTrans" cxnId="{464DA3CF-0641-4FFC-8D79-8FB8404D57AA}">
      <dgm:prSet/>
      <dgm:spPr/>
      <dgm:t>
        <a:bodyPr/>
        <a:lstStyle/>
        <a:p>
          <a:endParaRPr lang="en-US"/>
        </a:p>
      </dgm:t>
    </dgm:pt>
    <dgm:pt modelId="{FFE6FF0A-19DD-4395-8624-E2A86EEE77CE}" type="sibTrans" cxnId="{464DA3CF-0641-4FFC-8D79-8FB8404D57AA}">
      <dgm:prSet/>
      <dgm:spPr/>
      <dgm:t>
        <a:bodyPr/>
        <a:lstStyle/>
        <a:p>
          <a:endParaRPr lang="en-US"/>
        </a:p>
      </dgm:t>
    </dgm:pt>
    <dgm:pt modelId="{2FF5C928-FB79-4038-AFDB-B085B6B3169F}">
      <dgm:prSet/>
      <dgm:spPr/>
      <dgm:t>
        <a:bodyPr/>
        <a:lstStyle/>
        <a:p>
          <a:r>
            <a:rPr lang="en-US"/>
            <a:t>Regulatory Affairs</a:t>
          </a:r>
        </a:p>
      </dgm:t>
    </dgm:pt>
    <dgm:pt modelId="{60EA25D9-E50A-4F00-923A-75C3378BD333}" type="parTrans" cxnId="{16107B72-5A34-445D-A132-35C2709DE734}">
      <dgm:prSet/>
      <dgm:spPr/>
      <dgm:t>
        <a:bodyPr/>
        <a:lstStyle/>
        <a:p>
          <a:endParaRPr lang="en-US"/>
        </a:p>
      </dgm:t>
    </dgm:pt>
    <dgm:pt modelId="{B4A4049A-5F3E-4A04-9C7F-9AC29D0CA93B}" type="sibTrans" cxnId="{16107B72-5A34-445D-A132-35C2709DE734}">
      <dgm:prSet/>
      <dgm:spPr/>
      <dgm:t>
        <a:bodyPr/>
        <a:lstStyle/>
        <a:p>
          <a:endParaRPr lang="en-US"/>
        </a:p>
      </dgm:t>
    </dgm:pt>
    <dgm:pt modelId="{4B766BAC-77CC-4905-A8F3-9530A1E6334B}">
      <dgm:prSet/>
      <dgm:spPr/>
      <dgm:t>
        <a:bodyPr/>
        <a:lstStyle/>
        <a:p>
          <a:r>
            <a:rPr lang="en-US" dirty="0"/>
            <a:t>Health Economics and Outcomes Research (HEOR)</a:t>
          </a:r>
        </a:p>
      </dgm:t>
    </dgm:pt>
    <dgm:pt modelId="{8A2A3A8F-3EDD-4650-AF3F-19B18398B806}" type="parTrans" cxnId="{51CC6826-1557-4E91-BA2D-C0E14942F734}">
      <dgm:prSet/>
      <dgm:spPr/>
      <dgm:t>
        <a:bodyPr/>
        <a:lstStyle/>
        <a:p>
          <a:endParaRPr lang="en-US"/>
        </a:p>
      </dgm:t>
    </dgm:pt>
    <dgm:pt modelId="{D4F348C5-9B5E-4BEE-B18B-DFC9B341FABA}" type="sibTrans" cxnId="{51CC6826-1557-4E91-BA2D-C0E14942F734}">
      <dgm:prSet/>
      <dgm:spPr/>
      <dgm:t>
        <a:bodyPr/>
        <a:lstStyle/>
        <a:p>
          <a:endParaRPr lang="en-US"/>
        </a:p>
      </dgm:t>
    </dgm:pt>
    <dgm:pt modelId="{07F00242-1DE9-4ADC-BB98-2B58D8A5C82C}">
      <dgm:prSet/>
      <dgm:spPr/>
      <dgm:t>
        <a:bodyPr/>
        <a:lstStyle/>
        <a:p>
          <a:r>
            <a:rPr lang="en-US"/>
            <a:t>Sales Representatives</a:t>
          </a:r>
        </a:p>
      </dgm:t>
    </dgm:pt>
    <dgm:pt modelId="{4A2CD24F-AA6B-4103-881F-02CF688FB5ED}" type="parTrans" cxnId="{4803F57E-83E6-4EAE-A1C5-49F5B0E7BA77}">
      <dgm:prSet/>
      <dgm:spPr/>
      <dgm:t>
        <a:bodyPr/>
        <a:lstStyle/>
        <a:p>
          <a:endParaRPr lang="en-US"/>
        </a:p>
      </dgm:t>
    </dgm:pt>
    <dgm:pt modelId="{D4DEEDF4-9D98-4B7C-89BC-8919374C4927}" type="sibTrans" cxnId="{4803F57E-83E6-4EAE-A1C5-49F5B0E7BA77}">
      <dgm:prSet/>
      <dgm:spPr/>
      <dgm:t>
        <a:bodyPr/>
        <a:lstStyle/>
        <a:p>
          <a:endParaRPr lang="en-US"/>
        </a:p>
      </dgm:t>
    </dgm:pt>
    <dgm:pt modelId="{08B4E263-966A-48CD-B47D-82765A8E9835}">
      <dgm:prSet/>
      <dgm:spPr/>
      <dgm:t>
        <a:bodyPr/>
        <a:lstStyle/>
        <a:p>
          <a:r>
            <a:rPr lang="en-US"/>
            <a:t>Marketing Managers</a:t>
          </a:r>
        </a:p>
      </dgm:t>
    </dgm:pt>
    <dgm:pt modelId="{E7976B65-738D-4A73-A8C5-C332204D65B7}" type="parTrans" cxnId="{0F3E4AAB-2EB7-4765-8F44-70BE85E31A3B}">
      <dgm:prSet/>
      <dgm:spPr/>
      <dgm:t>
        <a:bodyPr/>
        <a:lstStyle/>
        <a:p>
          <a:endParaRPr lang="en-US"/>
        </a:p>
      </dgm:t>
    </dgm:pt>
    <dgm:pt modelId="{D3B059D1-A749-4CA4-B65E-4AB4ACF4036B}" type="sibTrans" cxnId="{0F3E4AAB-2EB7-4765-8F44-70BE85E31A3B}">
      <dgm:prSet/>
      <dgm:spPr/>
      <dgm:t>
        <a:bodyPr/>
        <a:lstStyle/>
        <a:p>
          <a:endParaRPr lang="en-US"/>
        </a:p>
      </dgm:t>
    </dgm:pt>
    <dgm:pt modelId="{C6942BDF-68EB-4899-A0A7-5DE32AE828E2}">
      <dgm:prSet/>
      <dgm:spPr/>
      <dgm:t>
        <a:bodyPr/>
        <a:lstStyle/>
        <a:p>
          <a:r>
            <a:rPr lang="en-US"/>
            <a:t>Managed Care Account Managers</a:t>
          </a:r>
        </a:p>
      </dgm:t>
    </dgm:pt>
    <dgm:pt modelId="{3E956F10-61D9-443E-86FA-8AD90F5A2598}" type="parTrans" cxnId="{6B9EE56D-FD5F-4593-B2E4-54726DC815B4}">
      <dgm:prSet/>
      <dgm:spPr/>
      <dgm:t>
        <a:bodyPr/>
        <a:lstStyle/>
        <a:p>
          <a:endParaRPr lang="en-US"/>
        </a:p>
      </dgm:t>
    </dgm:pt>
    <dgm:pt modelId="{DE23F970-AAE4-4904-B8CA-39A89E2386DD}" type="sibTrans" cxnId="{6B9EE56D-FD5F-4593-B2E4-54726DC815B4}">
      <dgm:prSet/>
      <dgm:spPr/>
      <dgm:t>
        <a:bodyPr/>
        <a:lstStyle/>
        <a:p>
          <a:endParaRPr lang="en-US"/>
        </a:p>
      </dgm:t>
    </dgm:pt>
    <dgm:pt modelId="{244D0F77-78FC-43FC-9BCC-7EA50E704AFD}" type="pres">
      <dgm:prSet presAssocID="{9E081254-9C44-4FB0-A0B5-42F848CD9B17}" presName="linear" presStyleCnt="0">
        <dgm:presLayoutVars>
          <dgm:animLvl val="lvl"/>
          <dgm:resizeHandles val="exact"/>
        </dgm:presLayoutVars>
      </dgm:prSet>
      <dgm:spPr/>
    </dgm:pt>
    <dgm:pt modelId="{CA0ADF32-3772-4835-B261-C8AACCD37C58}" type="pres">
      <dgm:prSet presAssocID="{2EE047CE-D723-42FD-8462-8CB5852E978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F73F974-E3C7-4A97-B1BC-EB256F3B1121}" type="pres">
      <dgm:prSet presAssocID="{2EE047CE-D723-42FD-8462-8CB5852E978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B6A7C0A-D8FE-4392-9BB9-BBE519A2592B}" type="presOf" srcId="{2FF5C928-FB79-4038-AFDB-B085B6B3169F}" destId="{9F73F974-E3C7-4A97-B1BC-EB256F3B1121}" srcOrd="0" destOrd="3" presId="urn:microsoft.com/office/officeart/2005/8/layout/vList2"/>
    <dgm:cxn modelId="{1BABF81E-7B03-4AA4-8289-CE631B4D698D}" type="presOf" srcId="{9E081254-9C44-4FB0-A0B5-42F848CD9B17}" destId="{244D0F77-78FC-43FC-9BCC-7EA50E704AFD}" srcOrd="0" destOrd="0" presId="urn:microsoft.com/office/officeart/2005/8/layout/vList2"/>
    <dgm:cxn modelId="{51CC6826-1557-4E91-BA2D-C0E14942F734}" srcId="{2EE047CE-D723-42FD-8462-8CB5852E9789}" destId="{4B766BAC-77CC-4905-A8F3-9530A1E6334B}" srcOrd="4" destOrd="0" parTransId="{8A2A3A8F-3EDD-4650-AF3F-19B18398B806}" sibTransId="{D4F348C5-9B5E-4BEE-B18B-DFC9B341FABA}"/>
    <dgm:cxn modelId="{76A14134-17CD-4BE6-97BB-214CD5B61BF6}" type="presOf" srcId="{08B4E263-966A-48CD-B47D-82765A8E9835}" destId="{9F73F974-E3C7-4A97-B1BC-EB256F3B1121}" srcOrd="0" destOrd="6" presId="urn:microsoft.com/office/officeart/2005/8/layout/vList2"/>
    <dgm:cxn modelId="{BBED166C-92FD-4AF0-A5B2-AA01E7F420EE}" type="presOf" srcId="{C6942BDF-68EB-4899-A0A7-5DE32AE828E2}" destId="{9F73F974-E3C7-4A97-B1BC-EB256F3B1121}" srcOrd="0" destOrd="7" presId="urn:microsoft.com/office/officeart/2005/8/layout/vList2"/>
    <dgm:cxn modelId="{6B9EE56D-FD5F-4593-B2E4-54726DC815B4}" srcId="{2EE047CE-D723-42FD-8462-8CB5852E9789}" destId="{C6942BDF-68EB-4899-A0A7-5DE32AE828E2}" srcOrd="7" destOrd="0" parTransId="{3E956F10-61D9-443E-86FA-8AD90F5A2598}" sibTransId="{DE23F970-AAE4-4904-B8CA-39A89E2386DD}"/>
    <dgm:cxn modelId="{16107B72-5A34-445D-A132-35C2709DE734}" srcId="{2EE047CE-D723-42FD-8462-8CB5852E9789}" destId="{2FF5C928-FB79-4038-AFDB-B085B6B3169F}" srcOrd="3" destOrd="0" parTransId="{60EA25D9-E50A-4F00-923A-75C3378BD333}" sibTransId="{B4A4049A-5F3E-4A04-9C7F-9AC29D0CA93B}"/>
    <dgm:cxn modelId="{21DECE72-533E-4CA0-815F-18A2C60C4C6E}" srcId="{9E081254-9C44-4FB0-A0B5-42F848CD9B17}" destId="{2EE047CE-D723-42FD-8462-8CB5852E9789}" srcOrd="0" destOrd="0" parTransId="{932EA993-B48D-4144-8C0A-596333C06B83}" sibTransId="{8F9FC3AC-E5DE-4BC2-9DB2-67066A09B143}"/>
    <dgm:cxn modelId="{0AD4EE56-9136-4E87-9F3D-FFD2F03E49D8}" type="presOf" srcId="{4B766BAC-77CC-4905-A8F3-9530A1E6334B}" destId="{9F73F974-E3C7-4A97-B1BC-EB256F3B1121}" srcOrd="0" destOrd="4" presId="urn:microsoft.com/office/officeart/2005/8/layout/vList2"/>
    <dgm:cxn modelId="{0004AB59-D7E4-471B-ABDC-362E35DBCEA6}" srcId="{2EE047CE-D723-42FD-8462-8CB5852E9789}" destId="{C3F878C5-373D-4021-A61D-1EF231CB2122}" srcOrd="0" destOrd="0" parTransId="{BDEB2A93-A77F-4E3B-9736-D9087A2AB752}" sibTransId="{8345ACF6-C58C-43C9-86B0-77C2E3391D5D}"/>
    <dgm:cxn modelId="{4803F57E-83E6-4EAE-A1C5-49F5B0E7BA77}" srcId="{2EE047CE-D723-42FD-8462-8CB5852E9789}" destId="{07F00242-1DE9-4ADC-BB98-2B58D8A5C82C}" srcOrd="5" destOrd="0" parTransId="{4A2CD24F-AA6B-4103-881F-02CF688FB5ED}" sibTransId="{D4DEEDF4-9D98-4B7C-89BC-8919374C4927}"/>
    <dgm:cxn modelId="{A09DEC96-2787-4C75-B0CB-9BCF2F9B1CE5}" type="presOf" srcId="{C3F878C5-373D-4021-A61D-1EF231CB2122}" destId="{9F73F974-E3C7-4A97-B1BC-EB256F3B1121}" srcOrd="0" destOrd="0" presId="urn:microsoft.com/office/officeart/2005/8/layout/vList2"/>
    <dgm:cxn modelId="{B10498A4-D61C-4AEB-8A9C-F8692764DCEC}" type="presOf" srcId="{2EE047CE-D723-42FD-8462-8CB5852E9789}" destId="{CA0ADF32-3772-4835-B261-C8AACCD37C58}" srcOrd="0" destOrd="0" presId="urn:microsoft.com/office/officeart/2005/8/layout/vList2"/>
    <dgm:cxn modelId="{AD2D67A8-A5E7-4C44-885F-044E0D66F959}" type="presOf" srcId="{44D50C24-EDC2-48CC-872B-A6F060B8C4DD}" destId="{9F73F974-E3C7-4A97-B1BC-EB256F3B1121}" srcOrd="0" destOrd="1" presId="urn:microsoft.com/office/officeart/2005/8/layout/vList2"/>
    <dgm:cxn modelId="{88B970A9-8A0E-4C81-97DB-9152766E312A}" type="presOf" srcId="{948A2708-F10E-4755-A8C8-AFFAF472AF49}" destId="{9F73F974-E3C7-4A97-B1BC-EB256F3B1121}" srcOrd="0" destOrd="2" presId="urn:microsoft.com/office/officeart/2005/8/layout/vList2"/>
    <dgm:cxn modelId="{0F3E4AAB-2EB7-4765-8F44-70BE85E31A3B}" srcId="{2EE047CE-D723-42FD-8462-8CB5852E9789}" destId="{08B4E263-966A-48CD-B47D-82765A8E9835}" srcOrd="6" destOrd="0" parTransId="{E7976B65-738D-4A73-A8C5-C332204D65B7}" sibTransId="{D3B059D1-A749-4CA4-B65E-4AB4ACF4036B}"/>
    <dgm:cxn modelId="{AAEE7AB7-DF81-4C82-8F72-B1E7C5A30E35}" type="presOf" srcId="{07F00242-1DE9-4ADC-BB98-2B58D8A5C82C}" destId="{9F73F974-E3C7-4A97-B1BC-EB256F3B1121}" srcOrd="0" destOrd="5" presId="urn:microsoft.com/office/officeart/2005/8/layout/vList2"/>
    <dgm:cxn modelId="{464DA3CF-0641-4FFC-8D79-8FB8404D57AA}" srcId="{2EE047CE-D723-42FD-8462-8CB5852E9789}" destId="{948A2708-F10E-4755-A8C8-AFFAF472AF49}" srcOrd="2" destOrd="0" parTransId="{9C25C8C6-F97F-4158-8F89-AA228A96BCD2}" sibTransId="{FFE6FF0A-19DD-4395-8624-E2A86EEE77CE}"/>
    <dgm:cxn modelId="{351A73F3-D78A-4311-8714-A07F50E5DBB6}" srcId="{2EE047CE-D723-42FD-8462-8CB5852E9789}" destId="{44D50C24-EDC2-48CC-872B-A6F060B8C4DD}" srcOrd="1" destOrd="0" parTransId="{AEAF0FD0-E5C4-489C-9411-2629B90AF2ED}" sibTransId="{17E23D07-EA3B-415A-96E7-C359C7B519BC}"/>
    <dgm:cxn modelId="{B6B502A6-FC0F-41F9-9934-4753CF8724A2}" type="presParOf" srcId="{244D0F77-78FC-43FC-9BCC-7EA50E704AFD}" destId="{CA0ADF32-3772-4835-B261-C8AACCD37C58}" srcOrd="0" destOrd="0" presId="urn:microsoft.com/office/officeart/2005/8/layout/vList2"/>
    <dgm:cxn modelId="{4EF01A3C-4015-416F-AFE6-D70C132D29A4}" type="presParOf" srcId="{244D0F77-78FC-43FC-9BCC-7EA50E704AFD}" destId="{9F73F974-E3C7-4A97-B1BC-EB256F3B112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1824E98-4791-49EC-A5F0-CA59E3684054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FDC9A1D-E8C5-418C-A915-3234AA8F47A2}">
      <dgm:prSet/>
      <dgm:spPr/>
      <dgm:t>
        <a:bodyPr/>
        <a:lstStyle/>
        <a:p>
          <a:r>
            <a:rPr lang="en-US" b="1"/>
            <a:t>Roles of a Pharmacist</a:t>
          </a:r>
          <a:endParaRPr lang="en-US"/>
        </a:p>
      </dgm:t>
    </dgm:pt>
    <dgm:pt modelId="{04D8D09C-E82D-4F1E-A222-B7E8AA04B29F}" type="parTrans" cxnId="{F52D3713-9C2F-4418-9C3A-A4C61E37D75F}">
      <dgm:prSet/>
      <dgm:spPr/>
      <dgm:t>
        <a:bodyPr/>
        <a:lstStyle/>
        <a:p>
          <a:endParaRPr lang="en-US"/>
        </a:p>
      </dgm:t>
    </dgm:pt>
    <dgm:pt modelId="{D70952AB-1146-4631-9199-57EE27528BEA}" type="sibTrans" cxnId="{F52D3713-9C2F-4418-9C3A-A4C61E37D75F}">
      <dgm:prSet/>
      <dgm:spPr/>
      <dgm:t>
        <a:bodyPr/>
        <a:lstStyle/>
        <a:p>
          <a:endParaRPr lang="en-US"/>
        </a:p>
      </dgm:t>
    </dgm:pt>
    <dgm:pt modelId="{FC1578BD-6860-49A1-BFAA-5CAFC6F523C7}">
      <dgm:prSet/>
      <dgm:spPr/>
      <dgm:t>
        <a:bodyPr/>
        <a:lstStyle/>
        <a:p>
          <a:r>
            <a:rPr lang="en-US" dirty="0"/>
            <a:t>Specialty Pharmacy distribution and dispensing</a:t>
          </a:r>
        </a:p>
      </dgm:t>
    </dgm:pt>
    <dgm:pt modelId="{1F89F260-781A-40DD-A2CC-D09FB5EF92CF}" type="parTrans" cxnId="{EC11AEA4-8707-473C-BD5F-53E7F1EFCB50}">
      <dgm:prSet/>
      <dgm:spPr/>
      <dgm:t>
        <a:bodyPr/>
        <a:lstStyle/>
        <a:p>
          <a:endParaRPr lang="en-US"/>
        </a:p>
      </dgm:t>
    </dgm:pt>
    <dgm:pt modelId="{5B6A9338-AFBC-4AF3-9BD3-E9707C4F10A9}" type="sibTrans" cxnId="{EC11AEA4-8707-473C-BD5F-53E7F1EFCB50}">
      <dgm:prSet/>
      <dgm:spPr/>
      <dgm:t>
        <a:bodyPr/>
        <a:lstStyle/>
        <a:p>
          <a:endParaRPr lang="en-US"/>
        </a:p>
      </dgm:t>
    </dgm:pt>
    <dgm:pt modelId="{0B9ADCA8-50EA-4AD1-B6C0-D1D68C894E28}">
      <dgm:prSet/>
      <dgm:spPr/>
      <dgm:t>
        <a:bodyPr/>
        <a:lstStyle/>
        <a:p>
          <a:r>
            <a:rPr lang="en-US"/>
            <a:t>Perform DUR and other utilization management programs</a:t>
          </a:r>
        </a:p>
      </dgm:t>
    </dgm:pt>
    <dgm:pt modelId="{972368DB-CCB4-41BD-AA1A-0926AA3BBF0F}" type="parTrans" cxnId="{1F13514E-92A1-45B6-A183-7F1293914500}">
      <dgm:prSet/>
      <dgm:spPr/>
      <dgm:t>
        <a:bodyPr/>
        <a:lstStyle/>
        <a:p>
          <a:endParaRPr lang="en-US"/>
        </a:p>
      </dgm:t>
    </dgm:pt>
    <dgm:pt modelId="{9C79BFB6-4050-46BF-BFAB-128366968EC7}" type="sibTrans" cxnId="{1F13514E-92A1-45B6-A183-7F1293914500}">
      <dgm:prSet/>
      <dgm:spPr/>
      <dgm:t>
        <a:bodyPr/>
        <a:lstStyle/>
        <a:p>
          <a:endParaRPr lang="en-US"/>
        </a:p>
      </dgm:t>
    </dgm:pt>
    <dgm:pt modelId="{44B91429-C759-4B3A-896F-01CBD8502D89}">
      <dgm:prSet/>
      <dgm:spPr/>
      <dgm:t>
        <a:bodyPr/>
        <a:lstStyle/>
        <a:p>
          <a:r>
            <a:rPr lang="en-US"/>
            <a:t>Logistics/operations</a:t>
          </a:r>
        </a:p>
      </dgm:t>
    </dgm:pt>
    <dgm:pt modelId="{45BCD04D-D2FD-4ACC-8B0D-933D61E74178}" type="parTrans" cxnId="{AD6A1943-C2C4-4EC7-A7E5-18A13985BB43}">
      <dgm:prSet/>
      <dgm:spPr/>
      <dgm:t>
        <a:bodyPr/>
        <a:lstStyle/>
        <a:p>
          <a:endParaRPr lang="en-US"/>
        </a:p>
      </dgm:t>
    </dgm:pt>
    <dgm:pt modelId="{45FE95A2-C860-4A85-BC93-2306B69FD4FA}" type="sibTrans" cxnId="{AD6A1943-C2C4-4EC7-A7E5-18A13985BB43}">
      <dgm:prSet/>
      <dgm:spPr/>
      <dgm:t>
        <a:bodyPr/>
        <a:lstStyle/>
        <a:p>
          <a:endParaRPr lang="en-US"/>
        </a:p>
      </dgm:t>
    </dgm:pt>
    <dgm:pt modelId="{D7D99647-C2F7-49AE-ABD3-95B3E0C522F2}">
      <dgm:prSet/>
      <dgm:spPr/>
      <dgm:t>
        <a:bodyPr/>
        <a:lstStyle/>
        <a:p>
          <a:r>
            <a:rPr lang="en-US"/>
            <a:t>Workflow, inventory, and personnel management</a:t>
          </a:r>
        </a:p>
      </dgm:t>
    </dgm:pt>
    <dgm:pt modelId="{F9DB2ECB-7933-4B04-91AA-719C7D7E46C0}" type="parTrans" cxnId="{98AF2107-957B-4017-956A-40A4E94551D8}">
      <dgm:prSet/>
      <dgm:spPr/>
      <dgm:t>
        <a:bodyPr/>
        <a:lstStyle/>
        <a:p>
          <a:endParaRPr lang="en-US"/>
        </a:p>
      </dgm:t>
    </dgm:pt>
    <dgm:pt modelId="{09FF8FB1-0C37-491D-8FD3-851AE277CECA}" type="sibTrans" cxnId="{98AF2107-957B-4017-956A-40A4E94551D8}">
      <dgm:prSet/>
      <dgm:spPr/>
      <dgm:t>
        <a:bodyPr/>
        <a:lstStyle/>
        <a:p>
          <a:endParaRPr lang="en-US"/>
        </a:p>
      </dgm:t>
    </dgm:pt>
    <dgm:pt modelId="{A72BC3B8-10A3-437A-9031-5F72F1B0974B}">
      <dgm:prSet/>
      <dgm:spPr/>
      <dgm:t>
        <a:bodyPr/>
        <a:lstStyle/>
        <a:p>
          <a:r>
            <a:rPr lang="en-US" dirty="0"/>
            <a:t>Develop prior authorization (PA) programs</a:t>
          </a:r>
        </a:p>
      </dgm:t>
    </dgm:pt>
    <dgm:pt modelId="{5DC05DBC-452E-4D64-A094-CB523FEB3B86}" type="parTrans" cxnId="{CC374BD1-2AF7-4B25-B3FE-44F6A14BBADE}">
      <dgm:prSet/>
      <dgm:spPr/>
      <dgm:t>
        <a:bodyPr/>
        <a:lstStyle/>
        <a:p>
          <a:endParaRPr lang="en-US"/>
        </a:p>
      </dgm:t>
    </dgm:pt>
    <dgm:pt modelId="{91AB3893-561B-427B-82E7-9F32D77A16D9}" type="sibTrans" cxnId="{CC374BD1-2AF7-4B25-B3FE-44F6A14BBADE}">
      <dgm:prSet/>
      <dgm:spPr/>
      <dgm:t>
        <a:bodyPr/>
        <a:lstStyle/>
        <a:p>
          <a:endParaRPr lang="en-US"/>
        </a:p>
      </dgm:t>
    </dgm:pt>
    <dgm:pt modelId="{5F7A6E37-8DCD-48D6-8A73-D0FADF73CC07}">
      <dgm:prSet/>
      <dgm:spPr/>
      <dgm:t>
        <a:bodyPr/>
        <a:lstStyle/>
        <a:p>
          <a:r>
            <a:rPr lang="en-US" dirty="0"/>
            <a:t>340B, Group Purchasing Organizations (GPO)</a:t>
          </a:r>
        </a:p>
      </dgm:t>
    </dgm:pt>
    <dgm:pt modelId="{2D0C0DA0-0BD6-4195-8331-A45AD9248AC4}" type="parTrans" cxnId="{B35D2C17-4CD1-41EF-BFEE-0D06F0EC2102}">
      <dgm:prSet/>
      <dgm:spPr/>
      <dgm:t>
        <a:bodyPr/>
        <a:lstStyle/>
        <a:p>
          <a:endParaRPr lang="en-US"/>
        </a:p>
      </dgm:t>
    </dgm:pt>
    <dgm:pt modelId="{39CCD460-3CE8-4388-BC56-63893E014E74}" type="sibTrans" cxnId="{B35D2C17-4CD1-41EF-BFEE-0D06F0EC2102}">
      <dgm:prSet/>
      <dgm:spPr/>
      <dgm:t>
        <a:bodyPr/>
        <a:lstStyle/>
        <a:p>
          <a:endParaRPr lang="en-US"/>
        </a:p>
      </dgm:t>
    </dgm:pt>
    <dgm:pt modelId="{9BB0F59D-63C1-41A9-BD9F-F35E8385C064}" type="pres">
      <dgm:prSet presAssocID="{21824E98-4791-49EC-A5F0-CA59E3684054}" presName="linear" presStyleCnt="0">
        <dgm:presLayoutVars>
          <dgm:animLvl val="lvl"/>
          <dgm:resizeHandles val="exact"/>
        </dgm:presLayoutVars>
      </dgm:prSet>
      <dgm:spPr/>
    </dgm:pt>
    <dgm:pt modelId="{5C42E859-CB55-4952-87B2-41BE2FFC15AF}" type="pres">
      <dgm:prSet presAssocID="{5FDC9A1D-E8C5-418C-A915-3234AA8F47A2}" presName="parentText" presStyleLbl="node1" presStyleIdx="0" presStyleCnt="1" custLinFactNeighborX="161">
        <dgm:presLayoutVars>
          <dgm:chMax val="0"/>
          <dgm:bulletEnabled val="1"/>
        </dgm:presLayoutVars>
      </dgm:prSet>
      <dgm:spPr/>
    </dgm:pt>
    <dgm:pt modelId="{93782A48-E4FF-430E-8F62-B0C405F2B68B}" type="pres">
      <dgm:prSet presAssocID="{5FDC9A1D-E8C5-418C-A915-3234AA8F47A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8AF2107-957B-4017-956A-40A4E94551D8}" srcId="{5FDC9A1D-E8C5-418C-A915-3234AA8F47A2}" destId="{D7D99647-C2F7-49AE-ABD3-95B3E0C522F2}" srcOrd="3" destOrd="0" parTransId="{F9DB2ECB-7933-4B04-91AA-719C7D7E46C0}" sibTransId="{09FF8FB1-0C37-491D-8FD3-851AE277CECA}"/>
    <dgm:cxn modelId="{DA202208-4F20-4287-99E5-5CA1996FBC76}" type="presOf" srcId="{5FDC9A1D-E8C5-418C-A915-3234AA8F47A2}" destId="{5C42E859-CB55-4952-87B2-41BE2FFC15AF}" srcOrd="0" destOrd="0" presId="urn:microsoft.com/office/officeart/2005/8/layout/vList2"/>
    <dgm:cxn modelId="{F52D3713-9C2F-4418-9C3A-A4C61E37D75F}" srcId="{21824E98-4791-49EC-A5F0-CA59E3684054}" destId="{5FDC9A1D-E8C5-418C-A915-3234AA8F47A2}" srcOrd="0" destOrd="0" parTransId="{04D8D09C-E82D-4F1E-A222-B7E8AA04B29F}" sibTransId="{D70952AB-1146-4631-9199-57EE27528BEA}"/>
    <dgm:cxn modelId="{B35D2C17-4CD1-41EF-BFEE-0D06F0EC2102}" srcId="{5FDC9A1D-E8C5-418C-A915-3234AA8F47A2}" destId="{5F7A6E37-8DCD-48D6-8A73-D0FADF73CC07}" srcOrd="5" destOrd="0" parTransId="{2D0C0DA0-0BD6-4195-8331-A45AD9248AC4}" sibTransId="{39CCD460-3CE8-4388-BC56-63893E014E74}"/>
    <dgm:cxn modelId="{D7B8C41F-7E2F-4459-B695-8ED696DF3C04}" type="presOf" srcId="{0B9ADCA8-50EA-4AD1-B6C0-D1D68C894E28}" destId="{93782A48-E4FF-430E-8F62-B0C405F2B68B}" srcOrd="0" destOrd="1" presId="urn:microsoft.com/office/officeart/2005/8/layout/vList2"/>
    <dgm:cxn modelId="{AD6A1943-C2C4-4EC7-A7E5-18A13985BB43}" srcId="{5FDC9A1D-E8C5-418C-A915-3234AA8F47A2}" destId="{44B91429-C759-4B3A-896F-01CBD8502D89}" srcOrd="2" destOrd="0" parTransId="{45BCD04D-D2FD-4ACC-8B0D-933D61E74178}" sibTransId="{45FE95A2-C860-4A85-BC93-2306B69FD4FA}"/>
    <dgm:cxn modelId="{5A25E84A-3D10-467A-BC21-3BE721ED9954}" type="presOf" srcId="{D7D99647-C2F7-49AE-ABD3-95B3E0C522F2}" destId="{93782A48-E4FF-430E-8F62-B0C405F2B68B}" srcOrd="0" destOrd="3" presId="urn:microsoft.com/office/officeart/2005/8/layout/vList2"/>
    <dgm:cxn modelId="{FBAE114B-01DA-464F-967B-F3F6D38EC1FF}" type="presOf" srcId="{44B91429-C759-4B3A-896F-01CBD8502D89}" destId="{93782A48-E4FF-430E-8F62-B0C405F2B68B}" srcOrd="0" destOrd="2" presId="urn:microsoft.com/office/officeart/2005/8/layout/vList2"/>
    <dgm:cxn modelId="{1F13514E-92A1-45B6-A183-7F1293914500}" srcId="{5FDC9A1D-E8C5-418C-A915-3234AA8F47A2}" destId="{0B9ADCA8-50EA-4AD1-B6C0-D1D68C894E28}" srcOrd="1" destOrd="0" parTransId="{972368DB-CCB4-41BD-AA1A-0926AA3BBF0F}" sibTransId="{9C79BFB6-4050-46BF-BFAB-128366968EC7}"/>
    <dgm:cxn modelId="{A174AC96-B05A-491F-9753-0B93D3C1BB40}" type="presOf" srcId="{A72BC3B8-10A3-437A-9031-5F72F1B0974B}" destId="{93782A48-E4FF-430E-8F62-B0C405F2B68B}" srcOrd="0" destOrd="4" presId="urn:microsoft.com/office/officeart/2005/8/layout/vList2"/>
    <dgm:cxn modelId="{EC11AEA4-8707-473C-BD5F-53E7F1EFCB50}" srcId="{5FDC9A1D-E8C5-418C-A915-3234AA8F47A2}" destId="{FC1578BD-6860-49A1-BFAA-5CAFC6F523C7}" srcOrd="0" destOrd="0" parTransId="{1F89F260-781A-40DD-A2CC-D09FB5EF92CF}" sibTransId="{5B6A9338-AFBC-4AF3-9BD3-E9707C4F10A9}"/>
    <dgm:cxn modelId="{B6CB09A6-2B96-48B5-B201-AD4F834FF1C1}" type="presOf" srcId="{FC1578BD-6860-49A1-BFAA-5CAFC6F523C7}" destId="{93782A48-E4FF-430E-8F62-B0C405F2B68B}" srcOrd="0" destOrd="0" presId="urn:microsoft.com/office/officeart/2005/8/layout/vList2"/>
    <dgm:cxn modelId="{CC374BD1-2AF7-4B25-B3FE-44F6A14BBADE}" srcId="{5FDC9A1D-E8C5-418C-A915-3234AA8F47A2}" destId="{A72BC3B8-10A3-437A-9031-5F72F1B0974B}" srcOrd="4" destOrd="0" parTransId="{5DC05DBC-452E-4D64-A094-CB523FEB3B86}" sibTransId="{91AB3893-561B-427B-82E7-9F32D77A16D9}"/>
    <dgm:cxn modelId="{E9EC97E5-6F4D-460C-8766-151480E3981C}" type="presOf" srcId="{21824E98-4791-49EC-A5F0-CA59E3684054}" destId="{9BB0F59D-63C1-41A9-BD9F-F35E8385C064}" srcOrd="0" destOrd="0" presId="urn:microsoft.com/office/officeart/2005/8/layout/vList2"/>
    <dgm:cxn modelId="{1A7B00F2-42E4-49C3-A603-44A881668498}" type="presOf" srcId="{5F7A6E37-8DCD-48D6-8A73-D0FADF73CC07}" destId="{93782A48-E4FF-430E-8F62-B0C405F2B68B}" srcOrd="0" destOrd="5" presId="urn:microsoft.com/office/officeart/2005/8/layout/vList2"/>
    <dgm:cxn modelId="{A92D9BD9-5A70-4F8B-97AD-F6276564356C}" type="presParOf" srcId="{9BB0F59D-63C1-41A9-BD9F-F35E8385C064}" destId="{5C42E859-CB55-4952-87B2-41BE2FFC15AF}" srcOrd="0" destOrd="0" presId="urn:microsoft.com/office/officeart/2005/8/layout/vList2"/>
    <dgm:cxn modelId="{AAD33F3B-FD46-4F8A-B5D7-36E60081BD64}" type="presParOf" srcId="{9BB0F59D-63C1-41A9-BD9F-F35E8385C064}" destId="{93782A48-E4FF-430E-8F62-B0C405F2B68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E01A26-48F5-424A-AAE0-7EB1231AD458}">
      <dsp:nvSpPr>
        <dsp:cNvPr id="0" name=""/>
        <dsp:cNvSpPr/>
      </dsp:nvSpPr>
      <dsp:spPr>
        <a:xfrm>
          <a:off x="0" y="0"/>
          <a:ext cx="11167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E7FB70-2969-4449-AAE0-2C65212900C2}">
      <dsp:nvSpPr>
        <dsp:cNvPr id="0" name=""/>
        <dsp:cNvSpPr/>
      </dsp:nvSpPr>
      <dsp:spPr>
        <a:xfrm>
          <a:off x="0" y="0"/>
          <a:ext cx="2233466" cy="1172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P1 </a:t>
          </a:r>
        </a:p>
      </dsp:txBody>
      <dsp:txXfrm>
        <a:off x="0" y="0"/>
        <a:ext cx="2233466" cy="1172638"/>
      </dsp:txXfrm>
    </dsp:sp>
    <dsp:sp modelId="{5FD12C43-F160-4CF7-9C7D-0BA11AAAFB3E}">
      <dsp:nvSpPr>
        <dsp:cNvPr id="0" name=""/>
        <dsp:cNvSpPr/>
      </dsp:nvSpPr>
      <dsp:spPr>
        <a:xfrm>
          <a:off x="2400976" y="11050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Identify opportunities to fill in the experience gaps (for example, AMCP P&amp;T Competition can be done every year)</a:t>
          </a:r>
        </a:p>
      </dsp:txBody>
      <dsp:txXfrm>
        <a:off x="2400976" y="11050"/>
        <a:ext cx="8766357" cy="221014"/>
      </dsp:txXfrm>
    </dsp:sp>
    <dsp:sp modelId="{0CF09D54-3507-4C18-A5CD-DA8C2E35981B}">
      <dsp:nvSpPr>
        <dsp:cNvPr id="0" name=""/>
        <dsp:cNvSpPr/>
      </dsp:nvSpPr>
      <dsp:spPr>
        <a:xfrm>
          <a:off x="2233466" y="232065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57DBDE-F84E-400D-B840-130A726C45AD}">
      <dsp:nvSpPr>
        <dsp:cNvPr id="0" name=""/>
        <dsp:cNvSpPr/>
      </dsp:nvSpPr>
      <dsp:spPr>
        <a:xfrm>
          <a:off x="2400976" y="243116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Explore leadership positions in student organizations, volunteer with local AMCP Affiliates</a:t>
          </a:r>
        </a:p>
      </dsp:txBody>
      <dsp:txXfrm>
        <a:off x="2400976" y="243116"/>
        <a:ext cx="8766357" cy="221014"/>
      </dsp:txXfrm>
    </dsp:sp>
    <dsp:sp modelId="{EA7663B2-A1D9-4C60-8BA0-AB660DAAD96C}">
      <dsp:nvSpPr>
        <dsp:cNvPr id="0" name=""/>
        <dsp:cNvSpPr/>
      </dsp:nvSpPr>
      <dsp:spPr>
        <a:xfrm>
          <a:off x="2233466" y="464131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ABEE5C-5DA1-4E96-9907-B870440C7AB9}">
      <dsp:nvSpPr>
        <dsp:cNvPr id="0" name=""/>
        <dsp:cNvSpPr/>
      </dsp:nvSpPr>
      <dsp:spPr>
        <a:xfrm>
          <a:off x="2400976" y="475181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Consider dual Pharm.D./MBA program offerings</a:t>
          </a:r>
        </a:p>
      </dsp:txBody>
      <dsp:txXfrm>
        <a:off x="2400976" y="475181"/>
        <a:ext cx="8766357" cy="221014"/>
      </dsp:txXfrm>
    </dsp:sp>
    <dsp:sp modelId="{7191C2C2-9770-4AEB-ADA8-8C023DE04E6C}">
      <dsp:nvSpPr>
        <dsp:cNvPr id="0" name=""/>
        <dsp:cNvSpPr/>
      </dsp:nvSpPr>
      <dsp:spPr>
        <a:xfrm>
          <a:off x="2233466" y="696196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DC2748-8239-4CCF-85D6-2C349826E62B}">
      <dsp:nvSpPr>
        <dsp:cNvPr id="0" name=""/>
        <dsp:cNvSpPr/>
      </dsp:nvSpPr>
      <dsp:spPr>
        <a:xfrm>
          <a:off x="2400976" y="707247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Make use of AMCP Mentor programs and resources</a:t>
          </a:r>
        </a:p>
      </dsp:txBody>
      <dsp:txXfrm>
        <a:off x="2400976" y="707247"/>
        <a:ext cx="8766357" cy="221014"/>
      </dsp:txXfrm>
    </dsp:sp>
    <dsp:sp modelId="{B0C647C7-DCEB-4595-A2A1-C5030ABBA166}">
      <dsp:nvSpPr>
        <dsp:cNvPr id="0" name=""/>
        <dsp:cNvSpPr/>
      </dsp:nvSpPr>
      <dsp:spPr>
        <a:xfrm>
          <a:off x="2233466" y="928262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5F7D72-5185-4638-9475-5619A61B9468}">
      <dsp:nvSpPr>
        <dsp:cNvPr id="0" name=""/>
        <dsp:cNvSpPr/>
      </dsp:nvSpPr>
      <dsp:spPr>
        <a:xfrm>
          <a:off x="2400976" y="939313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Maintain a professional &amp; updated LinkedIn profile</a:t>
          </a:r>
        </a:p>
      </dsp:txBody>
      <dsp:txXfrm>
        <a:off x="2400976" y="939313"/>
        <a:ext cx="8766357" cy="221014"/>
      </dsp:txXfrm>
    </dsp:sp>
    <dsp:sp modelId="{61F64163-A2D3-4C1B-ADE5-2AF0A0A4D6DC}">
      <dsp:nvSpPr>
        <dsp:cNvPr id="0" name=""/>
        <dsp:cNvSpPr/>
      </dsp:nvSpPr>
      <dsp:spPr>
        <a:xfrm>
          <a:off x="2233466" y="1160327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54E91-9061-45A9-9482-7394397A5D8D}">
      <dsp:nvSpPr>
        <dsp:cNvPr id="0" name=""/>
        <dsp:cNvSpPr/>
      </dsp:nvSpPr>
      <dsp:spPr>
        <a:xfrm>
          <a:off x="0" y="1172638"/>
          <a:ext cx="11167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8E24A8-89C3-4E70-A186-113D7DCD826B}">
      <dsp:nvSpPr>
        <dsp:cNvPr id="0" name=""/>
        <dsp:cNvSpPr/>
      </dsp:nvSpPr>
      <dsp:spPr>
        <a:xfrm>
          <a:off x="0" y="1172638"/>
          <a:ext cx="2233466" cy="1172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P2</a:t>
          </a:r>
        </a:p>
      </dsp:txBody>
      <dsp:txXfrm>
        <a:off x="0" y="1172638"/>
        <a:ext cx="2233466" cy="1172638"/>
      </dsp:txXfrm>
    </dsp:sp>
    <dsp:sp modelId="{2DA1B73F-B059-4986-A3A3-CC07B03A4743}">
      <dsp:nvSpPr>
        <dsp:cNvPr id="0" name=""/>
        <dsp:cNvSpPr/>
      </dsp:nvSpPr>
      <dsp:spPr>
        <a:xfrm>
          <a:off x="2400976" y="1190960"/>
          <a:ext cx="8766357" cy="366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Seek leadership opportunities in local (AMCP Student Chapters) and national student organizations (AMCP Student Committee) </a:t>
          </a:r>
        </a:p>
      </dsp:txBody>
      <dsp:txXfrm>
        <a:off x="2400976" y="1190960"/>
        <a:ext cx="8766357" cy="366449"/>
      </dsp:txXfrm>
    </dsp:sp>
    <dsp:sp modelId="{DA4CF4FC-09A5-4D0D-B8E5-2FB7CB7F8020}">
      <dsp:nvSpPr>
        <dsp:cNvPr id="0" name=""/>
        <dsp:cNvSpPr/>
      </dsp:nvSpPr>
      <dsp:spPr>
        <a:xfrm>
          <a:off x="2233466" y="1557410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52135E-80EE-445B-BC21-49F808CBD7AF}">
      <dsp:nvSpPr>
        <dsp:cNvPr id="0" name=""/>
        <dsp:cNvSpPr/>
      </dsp:nvSpPr>
      <dsp:spPr>
        <a:xfrm>
          <a:off x="2400976" y="1575732"/>
          <a:ext cx="8766357" cy="366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Pursue IPPEs in areas where you may have interests (i.e., PBM, health plans, consulting, specialty pharmacy, etc.)</a:t>
          </a:r>
        </a:p>
      </dsp:txBody>
      <dsp:txXfrm>
        <a:off x="2400976" y="1575732"/>
        <a:ext cx="8766357" cy="366449"/>
      </dsp:txXfrm>
    </dsp:sp>
    <dsp:sp modelId="{59BE4F5F-7EAA-4BFB-8C95-C610732ABEE8}">
      <dsp:nvSpPr>
        <dsp:cNvPr id="0" name=""/>
        <dsp:cNvSpPr/>
      </dsp:nvSpPr>
      <dsp:spPr>
        <a:xfrm>
          <a:off x="2233466" y="1942182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B8C124-7916-497C-B8CA-BDC3E86CFCB5}">
      <dsp:nvSpPr>
        <dsp:cNvPr id="0" name=""/>
        <dsp:cNvSpPr/>
      </dsp:nvSpPr>
      <dsp:spPr>
        <a:xfrm>
          <a:off x="2400976" y="1960504"/>
          <a:ext cx="8766357" cy="366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Seek internships or paid positions (i.e., </a:t>
          </a:r>
          <a:r>
            <a:rPr lang="en-US" sz="1000" b="0" i="0" kern="1200" dirty="0"/>
            <a:t>AMCP Foundation Internships</a:t>
          </a:r>
          <a:r>
            <a:rPr lang="en-US" sz="1000" b="0" kern="1200" dirty="0"/>
            <a:t>, seek elective c</a:t>
          </a:r>
          <a:r>
            <a:rPr lang="en-US" sz="1000" kern="1200" dirty="0"/>
            <a:t>redit for ‘independent study’)</a:t>
          </a:r>
        </a:p>
      </dsp:txBody>
      <dsp:txXfrm>
        <a:off x="2400976" y="1960504"/>
        <a:ext cx="8766357" cy="366449"/>
      </dsp:txXfrm>
    </dsp:sp>
    <dsp:sp modelId="{56980451-1A12-43ED-A0A0-4C1652167A06}">
      <dsp:nvSpPr>
        <dsp:cNvPr id="0" name=""/>
        <dsp:cNvSpPr/>
      </dsp:nvSpPr>
      <dsp:spPr>
        <a:xfrm>
          <a:off x="2233466" y="2326954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63F14-790B-45E3-8925-0D6DAF16D23B}">
      <dsp:nvSpPr>
        <dsp:cNvPr id="0" name=""/>
        <dsp:cNvSpPr/>
      </dsp:nvSpPr>
      <dsp:spPr>
        <a:xfrm>
          <a:off x="0" y="2345276"/>
          <a:ext cx="11167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10EE4-DA1F-4FD5-9D01-AE0EEF6799B4}">
      <dsp:nvSpPr>
        <dsp:cNvPr id="0" name=""/>
        <dsp:cNvSpPr/>
      </dsp:nvSpPr>
      <dsp:spPr>
        <a:xfrm>
          <a:off x="0" y="2345276"/>
          <a:ext cx="2233466" cy="1172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P3</a:t>
          </a:r>
        </a:p>
      </dsp:txBody>
      <dsp:txXfrm>
        <a:off x="0" y="2345276"/>
        <a:ext cx="2233466" cy="1172638"/>
      </dsp:txXfrm>
    </dsp:sp>
    <dsp:sp modelId="{CB1E3CA7-90EF-4334-8FF1-6F0BF5916992}">
      <dsp:nvSpPr>
        <dsp:cNvPr id="0" name=""/>
        <dsp:cNvSpPr/>
      </dsp:nvSpPr>
      <dsp:spPr>
        <a:xfrm>
          <a:off x="2400976" y="2363598"/>
          <a:ext cx="8766357" cy="366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Update CV and begin creating cover letter topics for residency, fellowship, and job applications</a:t>
          </a:r>
        </a:p>
      </dsp:txBody>
      <dsp:txXfrm>
        <a:off x="2400976" y="2363598"/>
        <a:ext cx="8766357" cy="366449"/>
      </dsp:txXfrm>
    </dsp:sp>
    <dsp:sp modelId="{4705D2C3-E66E-4B35-AF7A-AAF5F4EAF9F6}">
      <dsp:nvSpPr>
        <dsp:cNvPr id="0" name=""/>
        <dsp:cNvSpPr/>
      </dsp:nvSpPr>
      <dsp:spPr>
        <a:xfrm>
          <a:off x="2233466" y="2730048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8C5877-A264-4B5F-B3F3-9329BF585B8B}">
      <dsp:nvSpPr>
        <dsp:cNvPr id="0" name=""/>
        <dsp:cNvSpPr/>
      </dsp:nvSpPr>
      <dsp:spPr>
        <a:xfrm>
          <a:off x="2400976" y="2748370"/>
          <a:ext cx="8766357" cy="366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Review &amp; pursue APPE options for managed care and related rotations and submit applications if applicable</a:t>
          </a:r>
        </a:p>
      </dsp:txBody>
      <dsp:txXfrm>
        <a:off x="2400976" y="2748370"/>
        <a:ext cx="8766357" cy="366449"/>
      </dsp:txXfrm>
    </dsp:sp>
    <dsp:sp modelId="{C269C924-2A3F-4915-84D1-D71209621F98}">
      <dsp:nvSpPr>
        <dsp:cNvPr id="0" name=""/>
        <dsp:cNvSpPr/>
      </dsp:nvSpPr>
      <dsp:spPr>
        <a:xfrm>
          <a:off x="2233466" y="3114820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063C40-056A-4B00-8F99-2FAD5E78FAFF}">
      <dsp:nvSpPr>
        <dsp:cNvPr id="0" name=""/>
        <dsp:cNvSpPr/>
      </dsp:nvSpPr>
      <dsp:spPr>
        <a:xfrm>
          <a:off x="2400976" y="3133142"/>
          <a:ext cx="8766357" cy="3664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Discuss recommendation letters for residency and fellowship applications with possible writers</a:t>
          </a:r>
        </a:p>
      </dsp:txBody>
      <dsp:txXfrm>
        <a:off x="2400976" y="3133142"/>
        <a:ext cx="8766357" cy="366449"/>
      </dsp:txXfrm>
    </dsp:sp>
    <dsp:sp modelId="{7B486017-F4E0-41BC-8608-E2A143AAFD6A}">
      <dsp:nvSpPr>
        <dsp:cNvPr id="0" name=""/>
        <dsp:cNvSpPr/>
      </dsp:nvSpPr>
      <dsp:spPr>
        <a:xfrm>
          <a:off x="2233466" y="3499592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3019C4-E0FC-4914-A236-72B50AEC3134}">
      <dsp:nvSpPr>
        <dsp:cNvPr id="0" name=""/>
        <dsp:cNvSpPr/>
      </dsp:nvSpPr>
      <dsp:spPr>
        <a:xfrm>
          <a:off x="0" y="3517914"/>
          <a:ext cx="1116733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3A8975-8C2F-49C8-8DBF-90EC76C8D665}">
      <dsp:nvSpPr>
        <dsp:cNvPr id="0" name=""/>
        <dsp:cNvSpPr/>
      </dsp:nvSpPr>
      <dsp:spPr>
        <a:xfrm>
          <a:off x="0" y="3517914"/>
          <a:ext cx="2233466" cy="1172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P4</a:t>
          </a:r>
        </a:p>
      </dsp:txBody>
      <dsp:txXfrm>
        <a:off x="0" y="3517914"/>
        <a:ext cx="2233466" cy="1172638"/>
      </dsp:txXfrm>
    </dsp:sp>
    <dsp:sp modelId="{14684A5A-9813-455A-A028-B0109C102E2C}">
      <dsp:nvSpPr>
        <dsp:cNvPr id="0" name=""/>
        <dsp:cNvSpPr/>
      </dsp:nvSpPr>
      <dsp:spPr>
        <a:xfrm>
          <a:off x="2400976" y="3528965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Complete managed care rotations as early in the year as possible to provide discussion topics for interviews</a:t>
          </a:r>
        </a:p>
      </dsp:txBody>
      <dsp:txXfrm>
        <a:off x="2400976" y="3528965"/>
        <a:ext cx="8766357" cy="221014"/>
      </dsp:txXfrm>
    </dsp:sp>
    <dsp:sp modelId="{1DFB8606-6A9C-4181-97D7-0AB2856E9FDF}">
      <dsp:nvSpPr>
        <dsp:cNvPr id="0" name=""/>
        <dsp:cNvSpPr/>
      </dsp:nvSpPr>
      <dsp:spPr>
        <a:xfrm>
          <a:off x="2233466" y="3749980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7357E-A318-487C-83DF-5AA147185F7D}">
      <dsp:nvSpPr>
        <dsp:cNvPr id="0" name=""/>
        <dsp:cNvSpPr/>
      </dsp:nvSpPr>
      <dsp:spPr>
        <a:xfrm>
          <a:off x="2400976" y="3761031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Attend AMCP NEXUS and residency showcase</a:t>
          </a:r>
        </a:p>
      </dsp:txBody>
      <dsp:txXfrm>
        <a:off x="2400976" y="3761031"/>
        <a:ext cx="8766357" cy="221014"/>
      </dsp:txXfrm>
    </dsp:sp>
    <dsp:sp modelId="{BE2A0651-8F84-4D44-8CAF-62225A9EAF38}">
      <dsp:nvSpPr>
        <dsp:cNvPr id="0" name=""/>
        <dsp:cNvSpPr/>
      </dsp:nvSpPr>
      <dsp:spPr>
        <a:xfrm>
          <a:off x="2233466" y="3982045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22D21A-7C75-4ED6-9D8F-021BCB4EB72F}">
      <dsp:nvSpPr>
        <dsp:cNvPr id="0" name=""/>
        <dsp:cNvSpPr/>
      </dsp:nvSpPr>
      <dsp:spPr>
        <a:xfrm>
          <a:off x="2400976" y="3993096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Attend ASHP Mid-Year meeting (PPS interviews, meet residency program directors)</a:t>
          </a:r>
        </a:p>
      </dsp:txBody>
      <dsp:txXfrm>
        <a:off x="2400976" y="3993096"/>
        <a:ext cx="8766357" cy="221014"/>
      </dsp:txXfrm>
    </dsp:sp>
    <dsp:sp modelId="{682E0250-EBE6-458B-918B-A53C251D9B8F}">
      <dsp:nvSpPr>
        <dsp:cNvPr id="0" name=""/>
        <dsp:cNvSpPr/>
      </dsp:nvSpPr>
      <dsp:spPr>
        <a:xfrm>
          <a:off x="2233466" y="4214111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6EDCF7-C663-40E8-8967-44FC802D4B44}">
      <dsp:nvSpPr>
        <dsp:cNvPr id="0" name=""/>
        <dsp:cNvSpPr/>
      </dsp:nvSpPr>
      <dsp:spPr>
        <a:xfrm>
          <a:off x="2400976" y="4225162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Complete residency, fellowship, and job applications in a timely manner</a:t>
          </a:r>
        </a:p>
      </dsp:txBody>
      <dsp:txXfrm>
        <a:off x="2400976" y="4225162"/>
        <a:ext cx="8766357" cy="221014"/>
      </dsp:txXfrm>
    </dsp:sp>
    <dsp:sp modelId="{B907B22A-6DE2-4B67-AD62-95B52BE088A1}">
      <dsp:nvSpPr>
        <dsp:cNvPr id="0" name=""/>
        <dsp:cNvSpPr/>
      </dsp:nvSpPr>
      <dsp:spPr>
        <a:xfrm>
          <a:off x="2233466" y="4446177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D5A4F-FD28-44AF-BA70-B44D4783A6A3}">
      <dsp:nvSpPr>
        <dsp:cNvPr id="0" name=""/>
        <dsp:cNvSpPr/>
      </dsp:nvSpPr>
      <dsp:spPr>
        <a:xfrm>
          <a:off x="2400976" y="4457227"/>
          <a:ext cx="8766357" cy="221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Do your homework when interviewing for programs</a:t>
          </a:r>
          <a:r>
            <a:rPr lang="en-US" sz="1000" kern="1200">
              <a:sym typeface="Wingdings" panose="05000000000000000000" pitchFamily="2" charset="2"/>
            </a:rPr>
            <a:t></a:t>
          </a:r>
          <a:r>
            <a:rPr lang="en-US" sz="1000" kern="1200"/>
            <a:t> and know what attracted you to the program</a:t>
          </a:r>
        </a:p>
      </dsp:txBody>
      <dsp:txXfrm>
        <a:off x="2400976" y="4457227"/>
        <a:ext cx="8766357" cy="221014"/>
      </dsp:txXfrm>
    </dsp:sp>
    <dsp:sp modelId="{FD4472B2-01B2-448E-90A1-890B862C38C2}">
      <dsp:nvSpPr>
        <dsp:cNvPr id="0" name=""/>
        <dsp:cNvSpPr/>
      </dsp:nvSpPr>
      <dsp:spPr>
        <a:xfrm>
          <a:off x="2233466" y="4678242"/>
          <a:ext cx="8933867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E859-CB55-4952-87B2-41BE2FFC15AF}">
      <dsp:nvSpPr>
        <dsp:cNvPr id="0" name=""/>
        <dsp:cNvSpPr/>
      </dsp:nvSpPr>
      <dsp:spPr>
        <a:xfrm>
          <a:off x="0" y="158806"/>
          <a:ext cx="5529206" cy="250965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b="1" kern="1200"/>
            <a:t>Roles of a Pharmacist</a:t>
          </a:r>
          <a:endParaRPr lang="en-US" sz="6500" kern="1200"/>
        </a:p>
      </dsp:txBody>
      <dsp:txXfrm>
        <a:off x="122511" y="281317"/>
        <a:ext cx="5284184" cy="2264628"/>
      </dsp:txXfrm>
    </dsp:sp>
    <dsp:sp modelId="{93782A48-E4FF-430E-8F62-B0C405F2B68B}">
      <dsp:nvSpPr>
        <dsp:cNvPr id="0" name=""/>
        <dsp:cNvSpPr/>
      </dsp:nvSpPr>
      <dsp:spPr>
        <a:xfrm>
          <a:off x="0" y="2668456"/>
          <a:ext cx="5529206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552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5100" kern="1200" dirty="0"/>
            <a:t>Specialty</a:t>
          </a:r>
        </a:p>
      </dsp:txBody>
      <dsp:txXfrm>
        <a:off x="0" y="2668456"/>
        <a:ext cx="5529206" cy="107640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ECBA8-45BF-4E93-9F2F-AD29DCFC8378}">
      <dsp:nvSpPr>
        <dsp:cNvPr id="0" name=""/>
        <dsp:cNvSpPr/>
      </dsp:nvSpPr>
      <dsp:spPr>
        <a:xfrm>
          <a:off x="51" y="38301"/>
          <a:ext cx="4913783" cy="90088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Resources Provided to </a:t>
          </a:r>
          <a:r>
            <a:rPr lang="en-US" sz="2600" b="1" i="1" kern="1200"/>
            <a:t>All Members</a:t>
          </a:r>
          <a:r>
            <a:rPr lang="en-US" sz="2600" b="1" kern="1200"/>
            <a:t>:</a:t>
          </a:r>
          <a:endParaRPr lang="en-US" sz="2600" kern="1200"/>
        </a:p>
      </dsp:txBody>
      <dsp:txXfrm>
        <a:off x="51" y="38301"/>
        <a:ext cx="4913783" cy="900889"/>
      </dsp:txXfrm>
    </dsp:sp>
    <dsp:sp modelId="{3F48D9C2-F888-4952-9B03-47862C7DBA0C}">
      <dsp:nvSpPr>
        <dsp:cNvPr id="0" name=""/>
        <dsp:cNvSpPr/>
      </dsp:nvSpPr>
      <dsp:spPr>
        <a:xfrm>
          <a:off x="51" y="939191"/>
          <a:ext cx="4913783" cy="292616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Up-to-date pharmacy drug news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Understanding of Health Care Policy and Regulations that impact managed care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Continuing education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Networking</a:t>
          </a:r>
        </a:p>
      </dsp:txBody>
      <dsp:txXfrm>
        <a:off x="51" y="939191"/>
        <a:ext cx="4913783" cy="2926169"/>
      </dsp:txXfrm>
    </dsp:sp>
    <dsp:sp modelId="{99CAD27F-1FB9-4C41-9B3C-C9A93800D1AC}">
      <dsp:nvSpPr>
        <dsp:cNvPr id="0" name=""/>
        <dsp:cNvSpPr/>
      </dsp:nvSpPr>
      <dsp:spPr>
        <a:xfrm>
          <a:off x="5601764" y="38301"/>
          <a:ext cx="4913783" cy="90088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05664" rIns="184912" bIns="105664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Resources </a:t>
          </a:r>
          <a:r>
            <a:rPr lang="en-US" sz="2600" b="1" i="1" kern="1200"/>
            <a:t>Specifically</a:t>
          </a:r>
          <a:r>
            <a:rPr lang="en-US" sz="2600" b="1" kern="1200"/>
            <a:t> for Student Pharmacists:</a:t>
          </a:r>
          <a:endParaRPr lang="en-US" sz="2600" kern="1200"/>
        </a:p>
      </dsp:txBody>
      <dsp:txXfrm>
        <a:off x="5601764" y="38301"/>
        <a:ext cx="4913783" cy="900889"/>
      </dsp:txXfrm>
    </dsp:sp>
    <dsp:sp modelId="{D083CED8-E43D-4DEE-BBF7-DA1F3C34719A}">
      <dsp:nvSpPr>
        <dsp:cNvPr id="0" name=""/>
        <dsp:cNvSpPr/>
      </dsp:nvSpPr>
      <dsp:spPr>
        <a:xfrm>
          <a:off x="5601764" y="939191"/>
          <a:ext cx="4913783" cy="292616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84" tIns="138684" rIns="184912" bIns="208026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Residency and Internship opportunities/showcase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/>
            <a:t>AMCP Student Pharmacist chapter connections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Mentor/Career connections</a:t>
          </a: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Mock residency and fellowship interviews</a:t>
          </a:r>
        </a:p>
      </dsp:txBody>
      <dsp:txXfrm>
        <a:off x="5601764" y="939191"/>
        <a:ext cx="4913783" cy="29261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09008-D1F6-4F49-8641-93C8E9A66C39}">
      <dsp:nvSpPr>
        <dsp:cNvPr id="0" name=""/>
        <dsp:cNvSpPr/>
      </dsp:nvSpPr>
      <dsp:spPr>
        <a:xfrm>
          <a:off x="0" y="2321"/>
          <a:ext cx="1129553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341F4-33A8-43F0-8391-8076C9A72622}">
      <dsp:nvSpPr>
        <dsp:cNvPr id="0" name=""/>
        <dsp:cNvSpPr/>
      </dsp:nvSpPr>
      <dsp:spPr>
        <a:xfrm>
          <a:off x="0" y="2321"/>
          <a:ext cx="2259106" cy="1583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P1:</a:t>
          </a:r>
        </a:p>
      </dsp:txBody>
      <dsp:txXfrm>
        <a:off x="0" y="2321"/>
        <a:ext cx="2259106" cy="1583412"/>
      </dsp:txXfrm>
    </dsp:sp>
    <dsp:sp modelId="{A3574179-5ECC-45B6-A272-6C070BB70CD1}">
      <dsp:nvSpPr>
        <dsp:cNvPr id="0" name=""/>
        <dsp:cNvSpPr/>
      </dsp:nvSpPr>
      <dsp:spPr>
        <a:xfrm>
          <a:off x="2428538" y="17243"/>
          <a:ext cx="8866991" cy="2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Identify opportunities to fill in the experience gaps (for example, AMCP P&amp;T Competition)</a:t>
          </a:r>
        </a:p>
      </dsp:txBody>
      <dsp:txXfrm>
        <a:off x="2428538" y="17243"/>
        <a:ext cx="8866991" cy="298436"/>
      </dsp:txXfrm>
    </dsp:sp>
    <dsp:sp modelId="{80C5B13E-9FB1-4BB7-BD90-5F6330699F80}">
      <dsp:nvSpPr>
        <dsp:cNvPr id="0" name=""/>
        <dsp:cNvSpPr/>
      </dsp:nvSpPr>
      <dsp:spPr>
        <a:xfrm>
          <a:off x="2259105" y="315679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FC1238-8B23-43B7-AD9F-6D17A9643542}">
      <dsp:nvSpPr>
        <dsp:cNvPr id="0" name=""/>
        <dsp:cNvSpPr/>
      </dsp:nvSpPr>
      <dsp:spPr>
        <a:xfrm>
          <a:off x="2428538" y="330601"/>
          <a:ext cx="8866991" cy="2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Explore leadership positions in student organizations, local AMCP Affiliates</a:t>
          </a:r>
        </a:p>
      </dsp:txBody>
      <dsp:txXfrm>
        <a:off x="2428538" y="330601"/>
        <a:ext cx="8866991" cy="298436"/>
      </dsp:txXfrm>
    </dsp:sp>
    <dsp:sp modelId="{866EA422-2293-4DC9-B37F-16013E3B2CBF}">
      <dsp:nvSpPr>
        <dsp:cNvPr id="0" name=""/>
        <dsp:cNvSpPr/>
      </dsp:nvSpPr>
      <dsp:spPr>
        <a:xfrm>
          <a:off x="2259105" y="629037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629C3E-FF72-4F77-A9F9-CBFE8F86E6F0}">
      <dsp:nvSpPr>
        <dsp:cNvPr id="0" name=""/>
        <dsp:cNvSpPr/>
      </dsp:nvSpPr>
      <dsp:spPr>
        <a:xfrm>
          <a:off x="2428538" y="643959"/>
          <a:ext cx="8866991" cy="2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Consider dual Pharm.D./MBA program offerings</a:t>
          </a:r>
        </a:p>
      </dsp:txBody>
      <dsp:txXfrm>
        <a:off x="2428538" y="643959"/>
        <a:ext cx="8866991" cy="298436"/>
      </dsp:txXfrm>
    </dsp:sp>
    <dsp:sp modelId="{64AA1B47-72ED-40B3-AEC2-82EF3F283E50}">
      <dsp:nvSpPr>
        <dsp:cNvPr id="0" name=""/>
        <dsp:cNvSpPr/>
      </dsp:nvSpPr>
      <dsp:spPr>
        <a:xfrm>
          <a:off x="2259105" y="942395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215E21-2F4F-4507-9539-EE30081E0F33}">
      <dsp:nvSpPr>
        <dsp:cNvPr id="0" name=""/>
        <dsp:cNvSpPr/>
      </dsp:nvSpPr>
      <dsp:spPr>
        <a:xfrm>
          <a:off x="2428538" y="957317"/>
          <a:ext cx="8866991" cy="2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Make use of AMCP Mentor programs and resources</a:t>
          </a:r>
        </a:p>
      </dsp:txBody>
      <dsp:txXfrm>
        <a:off x="2428538" y="957317"/>
        <a:ext cx="8866991" cy="298436"/>
      </dsp:txXfrm>
    </dsp:sp>
    <dsp:sp modelId="{03D30562-8270-4A44-9AFB-C029B1CC84A3}">
      <dsp:nvSpPr>
        <dsp:cNvPr id="0" name=""/>
        <dsp:cNvSpPr/>
      </dsp:nvSpPr>
      <dsp:spPr>
        <a:xfrm>
          <a:off x="2259105" y="1255753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97B891-7B2A-413C-AA3C-05C2875B9947}">
      <dsp:nvSpPr>
        <dsp:cNvPr id="0" name=""/>
        <dsp:cNvSpPr/>
      </dsp:nvSpPr>
      <dsp:spPr>
        <a:xfrm>
          <a:off x="2428538" y="1270675"/>
          <a:ext cx="8866991" cy="2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Maintain a professional &amp; updated LinkedIn profile</a:t>
          </a:r>
        </a:p>
      </dsp:txBody>
      <dsp:txXfrm>
        <a:off x="2428538" y="1270675"/>
        <a:ext cx="8866991" cy="298436"/>
      </dsp:txXfrm>
    </dsp:sp>
    <dsp:sp modelId="{B0F7F3BE-7030-452B-A839-84A8069F392A}">
      <dsp:nvSpPr>
        <dsp:cNvPr id="0" name=""/>
        <dsp:cNvSpPr/>
      </dsp:nvSpPr>
      <dsp:spPr>
        <a:xfrm>
          <a:off x="2259105" y="1569111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89753C-894B-4A6C-904D-23F75BA94F90}">
      <dsp:nvSpPr>
        <dsp:cNvPr id="0" name=""/>
        <dsp:cNvSpPr/>
      </dsp:nvSpPr>
      <dsp:spPr>
        <a:xfrm>
          <a:off x="0" y="1585734"/>
          <a:ext cx="1129553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6CED41-D9D5-41E0-A1A2-42C0A17E0241}">
      <dsp:nvSpPr>
        <dsp:cNvPr id="0" name=""/>
        <dsp:cNvSpPr/>
      </dsp:nvSpPr>
      <dsp:spPr>
        <a:xfrm>
          <a:off x="0" y="1585734"/>
          <a:ext cx="2259106" cy="1583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P2:</a:t>
          </a:r>
        </a:p>
      </dsp:txBody>
      <dsp:txXfrm>
        <a:off x="0" y="1585734"/>
        <a:ext cx="2259106" cy="1583412"/>
      </dsp:txXfrm>
    </dsp:sp>
    <dsp:sp modelId="{27BF3CF9-A03F-4045-804F-223B79DA15C5}">
      <dsp:nvSpPr>
        <dsp:cNvPr id="0" name=""/>
        <dsp:cNvSpPr/>
      </dsp:nvSpPr>
      <dsp:spPr>
        <a:xfrm>
          <a:off x="2428538" y="1598201"/>
          <a:ext cx="8866991" cy="24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Seek leadership opportunities in local and national student organizations</a:t>
          </a:r>
        </a:p>
      </dsp:txBody>
      <dsp:txXfrm>
        <a:off x="2428538" y="1598201"/>
        <a:ext cx="8866991" cy="249341"/>
      </dsp:txXfrm>
    </dsp:sp>
    <dsp:sp modelId="{6A3ECC8B-1CF1-405B-8308-68106E0A4A7F}">
      <dsp:nvSpPr>
        <dsp:cNvPr id="0" name=""/>
        <dsp:cNvSpPr/>
      </dsp:nvSpPr>
      <dsp:spPr>
        <a:xfrm>
          <a:off x="2259105" y="1847542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28789B-E292-4759-BC7A-D589C841F43D}">
      <dsp:nvSpPr>
        <dsp:cNvPr id="0" name=""/>
        <dsp:cNvSpPr/>
      </dsp:nvSpPr>
      <dsp:spPr>
        <a:xfrm>
          <a:off x="2428538" y="1860009"/>
          <a:ext cx="8866991" cy="24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Pursue Introductory Pharmacy Practice Experiences (IPPEs) in areas where you may have interests (i.e. PBM, health plans, consulting, specialty pharmacy, etc.)</a:t>
          </a:r>
        </a:p>
      </dsp:txBody>
      <dsp:txXfrm>
        <a:off x="2428538" y="1860009"/>
        <a:ext cx="8866991" cy="249341"/>
      </dsp:txXfrm>
    </dsp:sp>
    <dsp:sp modelId="{18CC5448-6609-4625-AEDD-807B1DFCBAAF}">
      <dsp:nvSpPr>
        <dsp:cNvPr id="0" name=""/>
        <dsp:cNvSpPr/>
      </dsp:nvSpPr>
      <dsp:spPr>
        <a:xfrm>
          <a:off x="2259105" y="2109350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24C8A3-83BB-41BE-81F4-338A74C04F5F}">
      <dsp:nvSpPr>
        <dsp:cNvPr id="0" name=""/>
        <dsp:cNvSpPr/>
      </dsp:nvSpPr>
      <dsp:spPr>
        <a:xfrm>
          <a:off x="2428538" y="2121817"/>
          <a:ext cx="8866991" cy="24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Seek internships or paid positions (i.e., internships concurrent with the school schedule, seek elective credit for ‘independent study’)</a:t>
          </a:r>
        </a:p>
      </dsp:txBody>
      <dsp:txXfrm>
        <a:off x="2428538" y="2121817"/>
        <a:ext cx="8866991" cy="249341"/>
      </dsp:txXfrm>
    </dsp:sp>
    <dsp:sp modelId="{6A8687CE-42EC-4C1D-B9A2-42EFC5D1BDBA}">
      <dsp:nvSpPr>
        <dsp:cNvPr id="0" name=""/>
        <dsp:cNvSpPr/>
      </dsp:nvSpPr>
      <dsp:spPr>
        <a:xfrm>
          <a:off x="2259105" y="2371158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7BDB8E-78DE-4778-881A-307ABBE9C4F2}">
      <dsp:nvSpPr>
        <dsp:cNvPr id="0" name=""/>
        <dsp:cNvSpPr/>
      </dsp:nvSpPr>
      <dsp:spPr>
        <a:xfrm>
          <a:off x="2428538" y="2383625"/>
          <a:ext cx="8866991" cy="24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Update CV and begin creating cover letter topics for residency, fellowship, and job applications</a:t>
          </a:r>
        </a:p>
      </dsp:txBody>
      <dsp:txXfrm>
        <a:off x="2428538" y="2383625"/>
        <a:ext cx="8866991" cy="249341"/>
      </dsp:txXfrm>
    </dsp:sp>
    <dsp:sp modelId="{B1A9EA8E-90AA-4908-98E5-EDBE6922348C}">
      <dsp:nvSpPr>
        <dsp:cNvPr id="0" name=""/>
        <dsp:cNvSpPr/>
      </dsp:nvSpPr>
      <dsp:spPr>
        <a:xfrm>
          <a:off x="2259105" y="2632966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09BF36-2DBE-4F7D-86E5-BBA24AF3F761}">
      <dsp:nvSpPr>
        <dsp:cNvPr id="0" name=""/>
        <dsp:cNvSpPr/>
      </dsp:nvSpPr>
      <dsp:spPr>
        <a:xfrm>
          <a:off x="2428538" y="2645433"/>
          <a:ext cx="8866991" cy="24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Review Advanced Pharmacy Practice Experience (APPE) options for managed care and related rotations and submit applications if applicable</a:t>
          </a:r>
        </a:p>
      </dsp:txBody>
      <dsp:txXfrm>
        <a:off x="2428538" y="2645433"/>
        <a:ext cx="8866991" cy="249341"/>
      </dsp:txXfrm>
    </dsp:sp>
    <dsp:sp modelId="{A699B9C6-DADC-4002-A5C6-B6EBFF073307}">
      <dsp:nvSpPr>
        <dsp:cNvPr id="0" name=""/>
        <dsp:cNvSpPr/>
      </dsp:nvSpPr>
      <dsp:spPr>
        <a:xfrm>
          <a:off x="2259105" y="2894774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3BF9D3-E8C0-4EF5-8C5E-3D5803147682}">
      <dsp:nvSpPr>
        <dsp:cNvPr id="0" name=""/>
        <dsp:cNvSpPr/>
      </dsp:nvSpPr>
      <dsp:spPr>
        <a:xfrm>
          <a:off x="2428538" y="2907241"/>
          <a:ext cx="8866991" cy="249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Discuss recommendation letters with possible writers</a:t>
          </a:r>
        </a:p>
      </dsp:txBody>
      <dsp:txXfrm>
        <a:off x="2428538" y="2907241"/>
        <a:ext cx="8866991" cy="249341"/>
      </dsp:txXfrm>
    </dsp:sp>
    <dsp:sp modelId="{1884FA67-F80D-4E94-B2E3-189A47FC1E35}">
      <dsp:nvSpPr>
        <dsp:cNvPr id="0" name=""/>
        <dsp:cNvSpPr/>
      </dsp:nvSpPr>
      <dsp:spPr>
        <a:xfrm>
          <a:off x="2259105" y="3156583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2CB1F5-3B93-41E3-9B1E-ABC4EE9DD1F1}">
      <dsp:nvSpPr>
        <dsp:cNvPr id="0" name=""/>
        <dsp:cNvSpPr/>
      </dsp:nvSpPr>
      <dsp:spPr>
        <a:xfrm>
          <a:off x="0" y="3169146"/>
          <a:ext cx="11295530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CF9FE6-7AB8-4080-AE4D-E816C05A4725}">
      <dsp:nvSpPr>
        <dsp:cNvPr id="0" name=""/>
        <dsp:cNvSpPr/>
      </dsp:nvSpPr>
      <dsp:spPr>
        <a:xfrm>
          <a:off x="0" y="3169146"/>
          <a:ext cx="2259106" cy="15834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P3:</a:t>
          </a:r>
        </a:p>
      </dsp:txBody>
      <dsp:txXfrm>
        <a:off x="0" y="3169146"/>
        <a:ext cx="2259106" cy="1583412"/>
      </dsp:txXfrm>
    </dsp:sp>
    <dsp:sp modelId="{C8479FDC-9B71-458F-AC9F-89EEE9DDB439}">
      <dsp:nvSpPr>
        <dsp:cNvPr id="0" name=""/>
        <dsp:cNvSpPr/>
      </dsp:nvSpPr>
      <dsp:spPr>
        <a:xfrm>
          <a:off x="2428538" y="3193887"/>
          <a:ext cx="8866991" cy="494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Attend AMCP NEXUS and residency showcase</a:t>
          </a:r>
        </a:p>
      </dsp:txBody>
      <dsp:txXfrm>
        <a:off x="2428538" y="3193887"/>
        <a:ext cx="8866991" cy="494816"/>
      </dsp:txXfrm>
    </dsp:sp>
    <dsp:sp modelId="{70A1CEF2-5468-4CF1-9AB7-6BE2BD365C4B}">
      <dsp:nvSpPr>
        <dsp:cNvPr id="0" name=""/>
        <dsp:cNvSpPr/>
      </dsp:nvSpPr>
      <dsp:spPr>
        <a:xfrm>
          <a:off x="2259105" y="3688703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B21C87-4692-4680-A007-2F339819AD53}">
      <dsp:nvSpPr>
        <dsp:cNvPr id="0" name=""/>
        <dsp:cNvSpPr/>
      </dsp:nvSpPr>
      <dsp:spPr>
        <a:xfrm>
          <a:off x="2428538" y="3713444"/>
          <a:ext cx="8866991" cy="494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Attend ASHP Mid-Year meeting (PPS interviews, meet residency program directors)</a:t>
          </a:r>
        </a:p>
      </dsp:txBody>
      <dsp:txXfrm>
        <a:off x="2428538" y="3713444"/>
        <a:ext cx="8866991" cy="494816"/>
      </dsp:txXfrm>
    </dsp:sp>
    <dsp:sp modelId="{4386941A-BB39-4573-9EFB-F0D1B427BCB6}">
      <dsp:nvSpPr>
        <dsp:cNvPr id="0" name=""/>
        <dsp:cNvSpPr/>
      </dsp:nvSpPr>
      <dsp:spPr>
        <a:xfrm>
          <a:off x="2259105" y="4208261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4E66D-2C5C-4449-82E3-99F2DB49E73E}">
      <dsp:nvSpPr>
        <dsp:cNvPr id="0" name=""/>
        <dsp:cNvSpPr/>
      </dsp:nvSpPr>
      <dsp:spPr>
        <a:xfrm>
          <a:off x="2428538" y="4233002"/>
          <a:ext cx="8866991" cy="494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Complete residency, fellowship, and job applications in timely manner</a:t>
          </a:r>
        </a:p>
      </dsp:txBody>
      <dsp:txXfrm>
        <a:off x="2428538" y="4233002"/>
        <a:ext cx="8866991" cy="494816"/>
      </dsp:txXfrm>
    </dsp:sp>
    <dsp:sp modelId="{CD4E1612-3773-4073-9E18-15C234721751}">
      <dsp:nvSpPr>
        <dsp:cNvPr id="0" name=""/>
        <dsp:cNvSpPr/>
      </dsp:nvSpPr>
      <dsp:spPr>
        <a:xfrm>
          <a:off x="2259105" y="4727818"/>
          <a:ext cx="9036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E13C46-5CD1-4E43-9440-8B9CD9EF92CB}">
      <dsp:nvSpPr>
        <dsp:cNvPr id="0" name=""/>
        <dsp:cNvSpPr/>
      </dsp:nvSpPr>
      <dsp:spPr>
        <a:xfrm>
          <a:off x="51" y="17964"/>
          <a:ext cx="4913783" cy="4608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Practicing Pharmacist switching careers</a:t>
          </a:r>
        </a:p>
      </dsp:txBody>
      <dsp:txXfrm>
        <a:off x="51" y="17964"/>
        <a:ext cx="4913783" cy="460800"/>
      </dsp:txXfrm>
    </dsp:sp>
    <dsp:sp modelId="{C628E8DE-29F4-480C-B6D1-2246CA6C6734}">
      <dsp:nvSpPr>
        <dsp:cNvPr id="0" name=""/>
        <dsp:cNvSpPr/>
      </dsp:nvSpPr>
      <dsp:spPr>
        <a:xfrm>
          <a:off x="51" y="478764"/>
          <a:ext cx="4913783" cy="368928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Attend AMCP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Meet as many people as you can and have meaningful conversations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Go to New Practitioners/New Member events to meet others who may be in a similar career setting for tips and ideas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Job shadow or talk to people you know about their positions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Consider AMCP Fundamentals of Managed Care Pharmacy Certificate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Pursue a non-traditional residency or fellowship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Be prepared to discuss your motivation for changing paths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Consider volunteer opportunities with an AMCP Affiliate</a:t>
          </a:r>
        </a:p>
      </dsp:txBody>
      <dsp:txXfrm>
        <a:off x="51" y="478764"/>
        <a:ext cx="4913783" cy="3689280"/>
      </dsp:txXfrm>
    </dsp:sp>
    <dsp:sp modelId="{7F0D18FA-50F7-4E51-82F6-BEE88271F734}">
      <dsp:nvSpPr>
        <dsp:cNvPr id="0" name=""/>
        <dsp:cNvSpPr/>
      </dsp:nvSpPr>
      <dsp:spPr>
        <a:xfrm>
          <a:off x="5601764" y="17964"/>
          <a:ext cx="4913783" cy="4608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New Practitioner without residency training</a:t>
          </a:r>
        </a:p>
      </dsp:txBody>
      <dsp:txXfrm>
        <a:off x="5601764" y="17964"/>
        <a:ext cx="4913783" cy="460800"/>
      </dsp:txXfrm>
    </dsp:sp>
    <dsp:sp modelId="{EF07989D-ACE7-42B6-9BBE-DD3B4CA1A916}">
      <dsp:nvSpPr>
        <dsp:cNvPr id="0" name=""/>
        <dsp:cNvSpPr/>
      </dsp:nvSpPr>
      <dsp:spPr>
        <a:xfrm>
          <a:off x="5601764" y="478764"/>
          <a:ext cx="4913783" cy="368928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Attend AMCP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Meet as many people as you can and have meaningful conversations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Go to New Practitioners/New Member events to meet others who may be in a similar career setting for tips and ideas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Job shadow or talk to people you know about their positions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Participate in AMCP Mentor Programs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Consider volunteer opportunities with an AMCP Affiliate</a:t>
          </a:r>
        </a:p>
      </dsp:txBody>
      <dsp:txXfrm>
        <a:off x="5601764" y="478764"/>
        <a:ext cx="4913783" cy="36892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78C871-6618-4509-8BA4-34336CE62E08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BF2B0B-DB7C-4460-A307-25C5E898D0E4}">
      <dsp:nvSpPr>
        <dsp:cNvPr id="0" name=""/>
        <dsp:cNvSpPr/>
      </dsp:nvSpPr>
      <dsp:spPr>
        <a:xfrm>
          <a:off x="0" y="0"/>
          <a:ext cx="2653089" cy="4416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/>
            <a:t>Resources</a:t>
          </a:r>
          <a:endParaRPr lang="en-US" sz="3600" kern="1200"/>
        </a:p>
      </dsp:txBody>
      <dsp:txXfrm>
        <a:off x="0" y="0"/>
        <a:ext cx="2653089" cy="4416734"/>
      </dsp:txXfrm>
    </dsp:sp>
    <dsp:sp modelId="{5C8164C4-076B-48D9-AA99-1117DDFF5CE7}">
      <dsp:nvSpPr>
        <dsp:cNvPr id="0" name=""/>
        <dsp:cNvSpPr/>
      </dsp:nvSpPr>
      <dsp:spPr>
        <a:xfrm>
          <a:off x="2800502" y="29815"/>
          <a:ext cx="7714640" cy="59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>
              <a:hlinkClick xmlns:r="http://schemas.openxmlformats.org/officeDocument/2006/relationships" r:id="rId1"/>
            </a:rPr>
            <a:t>Managed Care Internships &amp; APPE/IPPE Programs</a:t>
          </a:r>
          <a:endParaRPr lang="en-US" sz="1400" kern="1200"/>
        </a:p>
      </dsp:txBody>
      <dsp:txXfrm>
        <a:off x="2800502" y="29815"/>
        <a:ext cx="7714640" cy="596302"/>
      </dsp:txXfrm>
    </dsp:sp>
    <dsp:sp modelId="{2C0DC30A-C335-4805-9140-4D399AF51779}">
      <dsp:nvSpPr>
        <dsp:cNvPr id="0" name=""/>
        <dsp:cNvSpPr/>
      </dsp:nvSpPr>
      <dsp:spPr>
        <a:xfrm>
          <a:off x="2653089" y="626117"/>
          <a:ext cx="7862054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F898A1-1C70-4CF7-BCDF-CCE01E3D83AF}">
      <dsp:nvSpPr>
        <dsp:cNvPr id="0" name=""/>
        <dsp:cNvSpPr/>
      </dsp:nvSpPr>
      <dsp:spPr>
        <a:xfrm>
          <a:off x="2800502" y="655932"/>
          <a:ext cx="7714640" cy="59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hlinkClick xmlns:r="http://schemas.openxmlformats.org/officeDocument/2006/relationships" r:id="rId2"/>
            </a:rPr>
            <a:t>Residency/Fellowship Directory</a:t>
          </a:r>
          <a:endParaRPr lang="en-US" sz="1400" b="1" kern="1200"/>
        </a:p>
      </dsp:txBody>
      <dsp:txXfrm>
        <a:off x="2800502" y="655932"/>
        <a:ext cx="7714640" cy="596302"/>
      </dsp:txXfrm>
    </dsp:sp>
    <dsp:sp modelId="{74078FA9-9360-417E-82F3-B1BBE0631012}">
      <dsp:nvSpPr>
        <dsp:cNvPr id="0" name=""/>
        <dsp:cNvSpPr/>
      </dsp:nvSpPr>
      <dsp:spPr>
        <a:xfrm>
          <a:off x="2653089" y="1252234"/>
          <a:ext cx="7862054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536B9B-AFDF-44C7-8F15-310151E3AC1B}">
      <dsp:nvSpPr>
        <dsp:cNvPr id="0" name=""/>
        <dsp:cNvSpPr/>
      </dsp:nvSpPr>
      <dsp:spPr>
        <a:xfrm>
          <a:off x="2800502" y="1282049"/>
          <a:ext cx="7714640" cy="59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>
              <a:hlinkClick xmlns:r="http://schemas.openxmlformats.org/officeDocument/2006/relationships" r:id="rId3"/>
            </a:rPr>
            <a:t>Tips on Applying for a Residency or Fellowship</a:t>
          </a:r>
          <a:endParaRPr lang="en-US" sz="1400" kern="1200"/>
        </a:p>
      </dsp:txBody>
      <dsp:txXfrm>
        <a:off x="2800502" y="1282049"/>
        <a:ext cx="7714640" cy="596302"/>
      </dsp:txXfrm>
    </dsp:sp>
    <dsp:sp modelId="{F5469738-733D-4702-972C-92C8D5C50F2C}">
      <dsp:nvSpPr>
        <dsp:cNvPr id="0" name=""/>
        <dsp:cNvSpPr/>
      </dsp:nvSpPr>
      <dsp:spPr>
        <a:xfrm>
          <a:off x="2653089" y="1878351"/>
          <a:ext cx="7862054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03DF97-AF15-4256-91E4-650CA0F22F2A}">
      <dsp:nvSpPr>
        <dsp:cNvPr id="0" name=""/>
        <dsp:cNvSpPr/>
      </dsp:nvSpPr>
      <dsp:spPr>
        <a:xfrm>
          <a:off x="2800502" y="1908167"/>
          <a:ext cx="7714640" cy="59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>
              <a:hlinkClick xmlns:r="http://schemas.openxmlformats.org/officeDocument/2006/relationships" r:id="rId4"/>
            </a:rPr>
            <a:t>Your Roadmap to a Career in Managed Care Pharmacy</a:t>
          </a:r>
          <a:endParaRPr lang="en-US" sz="1400" kern="1200"/>
        </a:p>
      </dsp:txBody>
      <dsp:txXfrm>
        <a:off x="2800502" y="1908167"/>
        <a:ext cx="7714640" cy="596302"/>
      </dsp:txXfrm>
    </dsp:sp>
    <dsp:sp modelId="{BA8EFD31-93EA-48CD-A01D-FCB55EABABB2}">
      <dsp:nvSpPr>
        <dsp:cNvPr id="0" name=""/>
        <dsp:cNvSpPr/>
      </dsp:nvSpPr>
      <dsp:spPr>
        <a:xfrm>
          <a:off x="2653089" y="2504469"/>
          <a:ext cx="7862054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AB66FF-B9BD-4F0C-A754-66675A0E5743}">
      <dsp:nvSpPr>
        <dsp:cNvPr id="0" name=""/>
        <dsp:cNvSpPr/>
      </dsp:nvSpPr>
      <dsp:spPr>
        <a:xfrm>
          <a:off x="2800502" y="2534284"/>
          <a:ext cx="7714640" cy="59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hlinkClick xmlns:r="http://schemas.openxmlformats.org/officeDocument/2006/relationships" r:id="rId5"/>
            </a:rPr>
            <a:t>Mentor Programs</a:t>
          </a:r>
          <a:endParaRPr lang="en-US" sz="1400" b="1" kern="1200"/>
        </a:p>
      </dsp:txBody>
      <dsp:txXfrm>
        <a:off x="2800502" y="2534284"/>
        <a:ext cx="7714640" cy="596302"/>
      </dsp:txXfrm>
    </dsp:sp>
    <dsp:sp modelId="{60688693-C0F1-406A-BDC2-7A2CD73D92CB}">
      <dsp:nvSpPr>
        <dsp:cNvPr id="0" name=""/>
        <dsp:cNvSpPr/>
      </dsp:nvSpPr>
      <dsp:spPr>
        <a:xfrm>
          <a:off x="2653089" y="3130586"/>
          <a:ext cx="7862054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DCAD0E-8816-436B-9C96-658D1698879E}">
      <dsp:nvSpPr>
        <dsp:cNvPr id="0" name=""/>
        <dsp:cNvSpPr/>
      </dsp:nvSpPr>
      <dsp:spPr>
        <a:xfrm>
          <a:off x="2800502" y="3160401"/>
          <a:ext cx="7714640" cy="59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>
              <a:hlinkClick xmlns:r="http://schemas.openxmlformats.org/officeDocument/2006/relationships" r:id="rId6"/>
            </a:rPr>
            <a:t>AMCP Affiliates</a:t>
          </a:r>
          <a:endParaRPr lang="en-US" sz="1400" b="1" kern="1200"/>
        </a:p>
      </dsp:txBody>
      <dsp:txXfrm>
        <a:off x="2800502" y="3160401"/>
        <a:ext cx="7714640" cy="596302"/>
      </dsp:txXfrm>
    </dsp:sp>
    <dsp:sp modelId="{60CA9B4E-A359-4A3D-A15E-B55E9DAC9C22}">
      <dsp:nvSpPr>
        <dsp:cNvPr id="0" name=""/>
        <dsp:cNvSpPr/>
      </dsp:nvSpPr>
      <dsp:spPr>
        <a:xfrm>
          <a:off x="2653089" y="3756703"/>
          <a:ext cx="7862054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B5BC3A-559D-4356-BB6B-D682B90C9192}">
      <dsp:nvSpPr>
        <dsp:cNvPr id="0" name=""/>
        <dsp:cNvSpPr/>
      </dsp:nvSpPr>
      <dsp:spPr>
        <a:xfrm>
          <a:off x="2800502" y="3786519"/>
          <a:ext cx="7714640" cy="59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LinkedIn: </a:t>
          </a:r>
          <a:r>
            <a:rPr lang="en-US" sz="1400" kern="1200">
              <a:hlinkClick xmlns:r="http://schemas.openxmlformats.org/officeDocument/2006/relationships" r:id="rId7"/>
            </a:rPr>
            <a:t>AMCP</a:t>
          </a:r>
          <a:r>
            <a:rPr lang="en-US" sz="1400" kern="1200"/>
            <a:t>, AMCP Affiliates, Managed Care groups</a:t>
          </a:r>
        </a:p>
      </dsp:txBody>
      <dsp:txXfrm>
        <a:off x="2800502" y="3786519"/>
        <a:ext cx="7714640" cy="596302"/>
      </dsp:txXfrm>
    </dsp:sp>
    <dsp:sp modelId="{50EDFC85-C2A7-4719-B2D6-56778F27B36E}">
      <dsp:nvSpPr>
        <dsp:cNvPr id="0" name=""/>
        <dsp:cNvSpPr/>
      </dsp:nvSpPr>
      <dsp:spPr>
        <a:xfrm>
          <a:off x="2653089" y="4382821"/>
          <a:ext cx="7862054" cy="0"/>
        </a:xfrm>
        <a:prstGeom prst="line">
          <a:avLst/>
        </a:prstGeom>
        <a:solidFill>
          <a:schemeClr val="dk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6A2A8-19AE-4A1A-9395-7376C26C5882}">
      <dsp:nvSpPr>
        <dsp:cNvPr id="0" name=""/>
        <dsp:cNvSpPr/>
      </dsp:nvSpPr>
      <dsp:spPr>
        <a:xfrm>
          <a:off x="0" y="3903388"/>
          <a:ext cx="10515600" cy="0"/>
        </a:xfrm>
        <a:prstGeom prst="line">
          <a:avLst/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82512F-6BF8-4987-8623-CBC3F3C7D287}">
      <dsp:nvSpPr>
        <dsp:cNvPr id="0" name=""/>
        <dsp:cNvSpPr/>
      </dsp:nvSpPr>
      <dsp:spPr>
        <a:xfrm>
          <a:off x="0" y="3247665"/>
          <a:ext cx="10515600" cy="0"/>
        </a:xfrm>
        <a:prstGeom prst="line">
          <a:avLst/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48D30-152D-419E-BD92-3169E3F404BD}">
      <dsp:nvSpPr>
        <dsp:cNvPr id="0" name=""/>
        <dsp:cNvSpPr/>
      </dsp:nvSpPr>
      <dsp:spPr>
        <a:xfrm>
          <a:off x="0" y="2591942"/>
          <a:ext cx="10515600" cy="0"/>
        </a:xfrm>
        <a:prstGeom prst="line">
          <a:avLst/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B8313-0ABE-45C4-9043-B23DC2BA491E}">
      <dsp:nvSpPr>
        <dsp:cNvPr id="0" name=""/>
        <dsp:cNvSpPr/>
      </dsp:nvSpPr>
      <dsp:spPr>
        <a:xfrm>
          <a:off x="0" y="1936219"/>
          <a:ext cx="10515600" cy="0"/>
        </a:xfrm>
        <a:prstGeom prst="line">
          <a:avLst/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374AE-4A40-491E-B16D-B49A04B02A53}">
      <dsp:nvSpPr>
        <dsp:cNvPr id="0" name=""/>
        <dsp:cNvSpPr/>
      </dsp:nvSpPr>
      <dsp:spPr>
        <a:xfrm>
          <a:off x="0" y="1280495"/>
          <a:ext cx="10515600" cy="0"/>
        </a:xfrm>
        <a:prstGeom prst="line">
          <a:avLst/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0F75A-DE5D-4656-8633-0E80315ABC80}">
      <dsp:nvSpPr>
        <dsp:cNvPr id="0" name=""/>
        <dsp:cNvSpPr/>
      </dsp:nvSpPr>
      <dsp:spPr>
        <a:xfrm>
          <a:off x="0" y="624772"/>
          <a:ext cx="10515600" cy="0"/>
        </a:xfrm>
        <a:prstGeom prst="line">
          <a:avLst/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0DE60-F6CE-45DB-8466-F74F1FB73F89}">
      <dsp:nvSpPr>
        <dsp:cNvPr id="0" name=""/>
        <dsp:cNvSpPr/>
      </dsp:nvSpPr>
      <dsp:spPr>
        <a:xfrm>
          <a:off x="2734055" y="274"/>
          <a:ext cx="7781544" cy="6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Aetna, Blue Cross Blue Shield, United Healthcare, Humana, Cigna</a:t>
          </a:r>
        </a:p>
      </dsp:txBody>
      <dsp:txXfrm>
        <a:off x="2734055" y="274"/>
        <a:ext cx="7781544" cy="624498"/>
      </dsp:txXfrm>
    </dsp:sp>
    <dsp:sp modelId="{0BD8E0B5-08A9-430B-A6DB-2A619370C78C}">
      <dsp:nvSpPr>
        <dsp:cNvPr id="0" name=""/>
        <dsp:cNvSpPr/>
      </dsp:nvSpPr>
      <dsp:spPr>
        <a:xfrm>
          <a:off x="0" y="0"/>
          <a:ext cx="2734056" cy="624498"/>
        </a:xfrm>
        <a:prstGeom prst="round2SameRect">
          <a:avLst>
            <a:gd name="adj1" fmla="val 1667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Health Plans </a:t>
          </a:r>
        </a:p>
      </dsp:txBody>
      <dsp:txXfrm>
        <a:off x="30491" y="30491"/>
        <a:ext cx="2673074" cy="594007"/>
      </dsp:txXfrm>
    </dsp:sp>
    <dsp:sp modelId="{B767DA1A-3AEA-489A-8794-3D4A48435F0E}">
      <dsp:nvSpPr>
        <dsp:cNvPr id="0" name=""/>
        <dsp:cNvSpPr/>
      </dsp:nvSpPr>
      <dsp:spPr>
        <a:xfrm>
          <a:off x="2734055" y="655997"/>
          <a:ext cx="7781544" cy="6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CVS Caremark, Optum, Express Scripts, Prime Therapeutics</a:t>
          </a:r>
        </a:p>
      </dsp:txBody>
      <dsp:txXfrm>
        <a:off x="2734055" y="655997"/>
        <a:ext cx="7781544" cy="624498"/>
      </dsp:txXfrm>
    </dsp:sp>
    <dsp:sp modelId="{7F9471F9-AEBD-4A74-9C47-BDF32DDB4C90}">
      <dsp:nvSpPr>
        <dsp:cNvPr id="0" name=""/>
        <dsp:cNvSpPr/>
      </dsp:nvSpPr>
      <dsp:spPr>
        <a:xfrm>
          <a:off x="0" y="655997"/>
          <a:ext cx="2734056" cy="624498"/>
        </a:xfrm>
        <a:prstGeom prst="round2SameRect">
          <a:avLst>
            <a:gd name="adj1" fmla="val 1667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Pharmacy Benefit Management (PBM)</a:t>
          </a:r>
        </a:p>
      </dsp:txBody>
      <dsp:txXfrm>
        <a:off x="30491" y="686488"/>
        <a:ext cx="2673074" cy="594007"/>
      </dsp:txXfrm>
    </dsp:sp>
    <dsp:sp modelId="{EEF3FEA5-6254-4451-A337-D2AE3247B079}">
      <dsp:nvSpPr>
        <dsp:cNvPr id="0" name=""/>
        <dsp:cNvSpPr/>
      </dsp:nvSpPr>
      <dsp:spPr>
        <a:xfrm>
          <a:off x="2734055" y="1311720"/>
          <a:ext cx="7781544" cy="6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Johnson &amp; Johnson, Novartis, Pfizer</a:t>
          </a:r>
        </a:p>
      </dsp:txBody>
      <dsp:txXfrm>
        <a:off x="2734055" y="1311720"/>
        <a:ext cx="7781544" cy="624498"/>
      </dsp:txXfrm>
    </dsp:sp>
    <dsp:sp modelId="{C980E9E0-855F-45F2-874E-B1AD711DF379}">
      <dsp:nvSpPr>
        <dsp:cNvPr id="0" name=""/>
        <dsp:cNvSpPr/>
      </dsp:nvSpPr>
      <dsp:spPr>
        <a:xfrm>
          <a:off x="0" y="1311720"/>
          <a:ext cx="2734056" cy="624498"/>
        </a:xfrm>
        <a:prstGeom prst="round2SameRect">
          <a:avLst>
            <a:gd name="adj1" fmla="val 1667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Pharmaceutical Industry</a:t>
          </a:r>
        </a:p>
      </dsp:txBody>
      <dsp:txXfrm>
        <a:off x="30491" y="1342211"/>
        <a:ext cx="2673074" cy="594007"/>
      </dsp:txXfrm>
    </dsp:sp>
    <dsp:sp modelId="{439FC966-86F5-46C6-A1CB-08B5B88CDDA9}">
      <dsp:nvSpPr>
        <dsp:cNvPr id="0" name=""/>
        <dsp:cNvSpPr/>
      </dsp:nvSpPr>
      <dsp:spPr>
        <a:xfrm>
          <a:off x="2734055" y="1967443"/>
          <a:ext cx="7781544" cy="6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CVS Caremark Specialty, Optum Specialty, Walgreens Specialty</a:t>
          </a:r>
        </a:p>
      </dsp:txBody>
      <dsp:txXfrm>
        <a:off x="2734055" y="1967443"/>
        <a:ext cx="7781544" cy="624498"/>
      </dsp:txXfrm>
    </dsp:sp>
    <dsp:sp modelId="{1A5EFD15-8541-4CCC-B717-66428E9063AC}">
      <dsp:nvSpPr>
        <dsp:cNvPr id="0" name=""/>
        <dsp:cNvSpPr/>
      </dsp:nvSpPr>
      <dsp:spPr>
        <a:xfrm>
          <a:off x="0" y="1967443"/>
          <a:ext cx="2734056" cy="624498"/>
        </a:xfrm>
        <a:prstGeom prst="round2SameRect">
          <a:avLst>
            <a:gd name="adj1" fmla="val 1667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Specialty Pharmacy Providers (SPP)</a:t>
          </a:r>
        </a:p>
      </dsp:txBody>
      <dsp:txXfrm>
        <a:off x="30491" y="1997934"/>
        <a:ext cx="2673074" cy="594007"/>
      </dsp:txXfrm>
    </dsp:sp>
    <dsp:sp modelId="{51B5AE1A-FB74-45D1-8864-6E33A6BA7891}">
      <dsp:nvSpPr>
        <dsp:cNvPr id="0" name=""/>
        <dsp:cNvSpPr/>
      </dsp:nvSpPr>
      <dsp:spPr>
        <a:xfrm>
          <a:off x="2734055" y="2623167"/>
          <a:ext cx="7781544" cy="6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Various entities</a:t>
          </a:r>
        </a:p>
      </dsp:txBody>
      <dsp:txXfrm>
        <a:off x="2734055" y="2623167"/>
        <a:ext cx="7781544" cy="624498"/>
      </dsp:txXfrm>
    </dsp:sp>
    <dsp:sp modelId="{FEF23D26-2CB5-4838-83BF-FAC2BFCA4E72}">
      <dsp:nvSpPr>
        <dsp:cNvPr id="0" name=""/>
        <dsp:cNvSpPr/>
      </dsp:nvSpPr>
      <dsp:spPr>
        <a:xfrm>
          <a:off x="0" y="2623167"/>
          <a:ext cx="2734056" cy="624498"/>
        </a:xfrm>
        <a:prstGeom prst="round2SameRect">
          <a:avLst>
            <a:gd name="adj1" fmla="val 1667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Accountable Care Organizations</a:t>
          </a:r>
        </a:p>
      </dsp:txBody>
      <dsp:txXfrm>
        <a:off x="30491" y="2653658"/>
        <a:ext cx="2673074" cy="594007"/>
      </dsp:txXfrm>
    </dsp:sp>
    <dsp:sp modelId="{E790E5E1-8A4B-406F-AA7E-B2980CB51A63}">
      <dsp:nvSpPr>
        <dsp:cNvPr id="0" name=""/>
        <dsp:cNvSpPr/>
      </dsp:nvSpPr>
      <dsp:spPr>
        <a:xfrm>
          <a:off x="2734055" y="3278890"/>
          <a:ext cx="7781544" cy="6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Kaiser Permanente, UPMC, Mayo Clinic, Cleveland Clinic, Geisinger Health System</a:t>
          </a:r>
        </a:p>
      </dsp:txBody>
      <dsp:txXfrm>
        <a:off x="2734055" y="3278890"/>
        <a:ext cx="7781544" cy="624498"/>
      </dsp:txXfrm>
    </dsp:sp>
    <dsp:sp modelId="{1393A743-3AE0-41AB-93F0-E95BA0DEAA01}">
      <dsp:nvSpPr>
        <dsp:cNvPr id="0" name=""/>
        <dsp:cNvSpPr/>
      </dsp:nvSpPr>
      <dsp:spPr>
        <a:xfrm>
          <a:off x="0" y="3278890"/>
          <a:ext cx="2734056" cy="624498"/>
        </a:xfrm>
        <a:prstGeom prst="round2SameRect">
          <a:avLst>
            <a:gd name="adj1" fmla="val 1667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Integrated Delivery Networks</a:t>
          </a:r>
        </a:p>
      </dsp:txBody>
      <dsp:txXfrm>
        <a:off x="30491" y="3309381"/>
        <a:ext cx="2673074" cy="5940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1DCEB-8724-4A77-9543-4B97B3A556CE}">
      <dsp:nvSpPr>
        <dsp:cNvPr id="0" name=""/>
        <dsp:cNvSpPr/>
      </dsp:nvSpPr>
      <dsp:spPr>
        <a:xfrm>
          <a:off x="0" y="2931"/>
          <a:ext cx="7834639" cy="608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Roles of a Pharmacist</a:t>
          </a:r>
          <a:endParaRPr lang="en-US" sz="2600" kern="1200"/>
        </a:p>
      </dsp:txBody>
      <dsp:txXfrm>
        <a:off x="29700" y="32631"/>
        <a:ext cx="7775239" cy="549000"/>
      </dsp:txXfrm>
    </dsp:sp>
    <dsp:sp modelId="{3D06E2FC-468C-43AA-902C-25EF8FA58339}">
      <dsp:nvSpPr>
        <dsp:cNvPr id="0" name=""/>
        <dsp:cNvSpPr/>
      </dsp:nvSpPr>
      <dsp:spPr>
        <a:xfrm>
          <a:off x="0" y="611331"/>
          <a:ext cx="7834639" cy="3552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75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Benefit development and administration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Medication Therapy Management (MTM) and Drug Utilization Review (DUR)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Formulary and Medication Utilization management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Disease management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Quality and Safety Program Management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Drug information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Health Economic Outcomes Research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Provider/professional engagement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Value-Based Care; Promotion of Affordability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Clinical Program Development</a:t>
          </a:r>
        </a:p>
      </dsp:txBody>
      <dsp:txXfrm>
        <a:off x="0" y="611331"/>
        <a:ext cx="7834639" cy="35521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63EBE-EAC9-4406-8085-69D030913C11}">
      <dsp:nvSpPr>
        <dsp:cNvPr id="0" name=""/>
        <dsp:cNvSpPr/>
      </dsp:nvSpPr>
      <dsp:spPr>
        <a:xfrm>
          <a:off x="0" y="100131"/>
          <a:ext cx="7667625" cy="538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Roles of a Pharmacist</a:t>
          </a:r>
          <a:endParaRPr lang="en-US" sz="2300" kern="1200"/>
        </a:p>
      </dsp:txBody>
      <dsp:txXfrm>
        <a:off x="26273" y="126404"/>
        <a:ext cx="7615079" cy="485654"/>
      </dsp:txXfrm>
    </dsp:sp>
    <dsp:sp modelId="{4F71D198-A425-4CF4-B63E-92CFADDE5CB6}">
      <dsp:nvSpPr>
        <dsp:cNvPr id="0" name=""/>
        <dsp:cNvSpPr/>
      </dsp:nvSpPr>
      <dsp:spPr>
        <a:xfrm>
          <a:off x="0" y="638331"/>
          <a:ext cx="7667625" cy="3427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447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Formulary development and management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Rebate contracting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Sales &amp; Account Management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Disease management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Patient and health care provider education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Develop, promote, maintain, and integrate pharmacy programs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Develop a retail pharmacy networks (payment, reporting, auditing)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Supply decision support for prescribing and utilization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Operate mail service and specialty pharmacies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Contract with pharmaceutical manufacturers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/>
            <a:t>Consultant roles – work with PBMs or Health Plans to advise on various items – from pricing to operational</a:t>
          </a:r>
        </a:p>
      </dsp:txBody>
      <dsp:txXfrm>
        <a:off x="0" y="638331"/>
        <a:ext cx="7667625" cy="34279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0ADF32-3772-4835-B261-C8AACCD37C58}">
      <dsp:nvSpPr>
        <dsp:cNvPr id="0" name=""/>
        <dsp:cNvSpPr/>
      </dsp:nvSpPr>
      <dsp:spPr>
        <a:xfrm>
          <a:off x="0" y="59311"/>
          <a:ext cx="5410200" cy="6552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/>
            <a:t>Roles of a Pharmacist</a:t>
          </a:r>
          <a:endParaRPr lang="en-US" sz="2800" kern="1200"/>
        </a:p>
      </dsp:txBody>
      <dsp:txXfrm>
        <a:off x="31984" y="91295"/>
        <a:ext cx="5346232" cy="591232"/>
      </dsp:txXfrm>
    </dsp:sp>
    <dsp:sp modelId="{9F73F974-E3C7-4A97-B1BC-EB256F3B1121}">
      <dsp:nvSpPr>
        <dsp:cNvPr id="0" name=""/>
        <dsp:cNvSpPr/>
      </dsp:nvSpPr>
      <dsp:spPr>
        <a:xfrm>
          <a:off x="0" y="714511"/>
          <a:ext cx="5410200" cy="312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774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Medical Information Services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Medical Science Liaison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Drug Safety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Regulatory Affairs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 dirty="0"/>
            <a:t>Health Economics and Outcomes Research (HEOR)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Sales Representatives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Marketing Managers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Managed Care Account Managers</a:t>
          </a:r>
        </a:p>
      </dsp:txBody>
      <dsp:txXfrm>
        <a:off x="0" y="714511"/>
        <a:ext cx="5410200" cy="31298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E859-CB55-4952-87B2-41BE2FFC15AF}">
      <dsp:nvSpPr>
        <dsp:cNvPr id="0" name=""/>
        <dsp:cNvSpPr/>
      </dsp:nvSpPr>
      <dsp:spPr>
        <a:xfrm>
          <a:off x="0" y="140671"/>
          <a:ext cx="5529206" cy="6084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Roles of a Pharmacist</a:t>
          </a:r>
          <a:endParaRPr lang="en-US" sz="2600" kern="1200"/>
        </a:p>
      </dsp:txBody>
      <dsp:txXfrm>
        <a:off x="29700" y="170371"/>
        <a:ext cx="5469806" cy="549000"/>
      </dsp:txXfrm>
    </dsp:sp>
    <dsp:sp modelId="{93782A48-E4FF-430E-8F62-B0C405F2B68B}">
      <dsp:nvSpPr>
        <dsp:cNvPr id="0" name=""/>
        <dsp:cNvSpPr/>
      </dsp:nvSpPr>
      <dsp:spPr>
        <a:xfrm>
          <a:off x="0" y="749071"/>
          <a:ext cx="5529206" cy="301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552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Specialty Pharmacy distribution and dispensing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Perform DUR and other utilization management programs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Logistics/operations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Workflow, inventory, and personnel management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Develop prior authorization (PA) programs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340B, Group Purchasing Organizations (GPO)</a:t>
          </a:r>
        </a:p>
      </dsp:txBody>
      <dsp:txXfrm>
        <a:off x="0" y="749071"/>
        <a:ext cx="5529206" cy="3013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D28B05A-7177-4218-A104-D8CD43271F5E}" type="datetimeFigureOut">
              <a:rPr lang="en-US" smtClean="0"/>
              <a:t>2/24/2026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E9CBD27-D6FE-4E25-8944-C777FE3B93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4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2800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CBD27-D6FE-4E25-8944-C777FE3B93D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611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1200"/>
              <a:t>Utilization Management programs- include PA, step therapies, dose optimization, quantity limits</a:t>
            </a:r>
          </a:p>
        </p:txBody>
      </p:sp>
    </p:spTree>
    <p:extLst>
      <p:ext uri="{BB962C8B-B14F-4D97-AF65-F5344CB8AC3E}">
        <p14:creationId xmlns:p14="http://schemas.microsoft.com/office/powerpoint/2010/main" val="4234119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62" name="Shape 6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sz="1200" dirty="0">
                <a:latin typeface="Calibri"/>
                <a:ea typeface="Calibri"/>
                <a:cs typeface="Calibri"/>
                <a:sym typeface="Calibri"/>
              </a:rPr>
              <a:t>Additional roles of Pharmacist in PBMs include corporate positions, clinical program manager, mail order operations, P&amp;T, and DUR and PA review</a:t>
            </a: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endParaRPr sz="12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962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Additional Functions: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/>
              <a:t>Disease management program support -</a:t>
            </a:r>
            <a:r>
              <a:rPr lang="en-US" sz="1600" baseline="0" dirty="0"/>
              <a:t> </a:t>
            </a:r>
            <a:r>
              <a:rPr lang="en-US" sz="1600" dirty="0"/>
              <a:t>falls under</a:t>
            </a:r>
            <a:r>
              <a:rPr lang="en-US" sz="1600" baseline="0" dirty="0"/>
              <a:t> education</a:t>
            </a: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/>
              <a:t>Medical information to customers (patients, physicians, health plans, etc.) -</a:t>
            </a:r>
            <a:r>
              <a:rPr lang="en-US" sz="1600" baseline="0" dirty="0"/>
              <a:t> </a:t>
            </a:r>
            <a:r>
              <a:rPr lang="en-US" sz="1600" dirty="0"/>
              <a:t>falls under</a:t>
            </a:r>
            <a:r>
              <a:rPr lang="en-US" sz="1600" baseline="0" dirty="0"/>
              <a:t> education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80165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1200"/>
              <a:t>Utilization Management programs- include PA, step therapies, dose optimization, quantity limits</a:t>
            </a:r>
          </a:p>
        </p:txBody>
      </p:sp>
    </p:spTree>
    <p:extLst>
      <p:ext uri="{BB962C8B-B14F-4D97-AF65-F5344CB8AC3E}">
        <p14:creationId xmlns:p14="http://schemas.microsoft.com/office/powerpoint/2010/main" val="1005483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05F58-BE5B-5FF7-9632-4DA84D33C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>
            <a:extLst>
              <a:ext uri="{FF2B5EF4-FFF2-40B4-BE49-F238E27FC236}">
                <a16:creationId xmlns:a16="http://schemas.microsoft.com/office/drawing/2014/main" id="{5E2474AE-57CA-EC81-B971-910FCEB248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0" name="Shape 70">
            <a:extLst>
              <a:ext uri="{FF2B5EF4-FFF2-40B4-BE49-F238E27FC236}">
                <a16:creationId xmlns:a16="http://schemas.microsoft.com/office/drawing/2014/main" id="{C0992195-3989-D990-F5E2-F7AB3F38C0B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400"/>
              </a:spcBef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/>
            </a:pPr>
            <a:r>
              <a:rPr sz="1200"/>
              <a:t>Utilization Management programs- include PA, step therapies, dose optimization, quantity limits</a:t>
            </a:r>
          </a:p>
        </p:txBody>
      </p:sp>
    </p:spTree>
    <p:extLst>
      <p:ext uri="{BB962C8B-B14F-4D97-AF65-F5344CB8AC3E}">
        <p14:creationId xmlns:p14="http://schemas.microsoft.com/office/powerpoint/2010/main" val="2870228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CBD27-D6FE-4E25-8944-C777FE3B93D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38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B8ADC0C-F1F3-AC47-9C82-3B914F9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6C8EC6E-9E55-7246-89D9-7FF10A01A7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3903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rgbClr val="00205B"/>
                </a:solidFill>
                <a:latin typeface="+mj-lt"/>
              </a:defRPr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rgbClr val="00205B"/>
                </a:solidFill>
                <a:latin typeface="+mn-lt"/>
              </a:defRPr>
            </a:lvl2pPr>
            <a:lvl3pPr marL="1200150" indent="-285750">
              <a:buClr>
                <a:schemeClr val="bg2"/>
              </a:buClr>
              <a:buFont typeface="Courier New" panose="02070309020205020404" pitchFamily="49" charset="0"/>
              <a:buChar char="o"/>
              <a:defRPr>
                <a:solidFill>
                  <a:srgbClr val="00205B"/>
                </a:solidFill>
                <a:latin typeface="+mn-lt"/>
              </a:defRPr>
            </a:lvl3pPr>
            <a:lvl4pPr marL="1657350" indent="-285750">
              <a:buFont typeface="Arial" panose="020B0604020202020204" pitchFamily="34" charset="0"/>
              <a:buChar char="•"/>
              <a:defRPr>
                <a:latin typeface="Montserrat" panose="02000505000000020004" pitchFamily="2" charset="77"/>
              </a:defRPr>
            </a:lvl4pPr>
            <a:lvl5pPr>
              <a:defRPr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49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3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-5715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8745B42-C894-454C-91A1-91582D36D1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685800"/>
            <a:ext cx="8840949" cy="21693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7200"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Slide Title (Paragraph)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11457A-C405-4EB0-B7DE-C089F75AFEEB}"/>
              </a:ext>
            </a:extLst>
          </p:cNvPr>
          <p:cNvSpPr/>
          <p:nvPr userDrawn="1"/>
        </p:nvSpPr>
        <p:spPr>
          <a:xfrm>
            <a:off x="5679741" y="3149322"/>
            <a:ext cx="6288066" cy="1744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endParaRPr lang="en-US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67F522-2F42-C444-BC13-881D739BC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80033" y="1931772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1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73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EC5190-DB6C-504A-A431-681490C9C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488" y="2007219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9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983664" y="-1422399"/>
            <a:ext cx="7427536" cy="618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1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831633" y="-1540568"/>
            <a:ext cx="7427536" cy="618423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5313341-5859-415D-BE52-55C586B28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1" y="4257443"/>
            <a:ext cx="10515600" cy="2245994"/>
          </a:xfrm>
          <a:prstGeom prst="rect">
            <a:avLst/>
          </a:prstGeom>
        </p:spPr>
        <p:txBody>
          <a:bodyPr/>
          <a:lstStyle>
            <a:lvl1pPr>
              <a:defRPr sz="7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0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624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5" r:id="rId2"/>
    <p:sldLayoutId id="2147483663" r:id="rId3"/>
    <p:sldLayoutId id="2147483655" r:id="rId4"/>
    <p:sldLayoutId id="2147483650" r:id="rId5"/>
    <p:sldLayoutId id="2147483670" r:id="rId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cp.org/resource-center/group-resources/student-pharmacist-center/mentor-programs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cp.org/about/managed-care-pharmacy/what-do-managed-care-pharmacists-d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013736" y="1259633"/>
            <a:ext cx="10013230" cy="2169367"/>
          </a:xfrm>
        </p:spPr>
        <p:txBody>
          <a:bodyPr/>
          <a:lstStyle/>
          <a:p>
            <a:pPr algn="r" eaLnBrk="1" hangingPunct="1"/>
            <a:r>
              <a:rPr lang="en-US" altLang="en-US" sz="6000" dirty="0">
                <a:solidFill>
                  <a:schemeClr val="bg1"/>
                </a:solidFill>
              </a:rPr>
              <a:t>Managed Care Career Paths</a:t>
            </a:r>
            <a:endParaRPr lang="en-US" altLang="en-US" sz="6000" b="1" dirty="0">
              <a:solidFill>
                <a:schemeClr val="bg1"/>
              </a:solidFill>
            </a:endParaRPr>
          </a:p>
        </p:txBody>
      </p:sp>
      <p:sp>
        <p:nvSpPr>
          <p:cNvPr id="12291" name="Subtitle 2"/>
          <p:cNvSpPr>
            <a:spLocks noGrp="1"/>
          </p:cNvSpPr>
          <p:nvPr>
            <p:ph type="subTitle" idx="4294967295"/>
          </p:nvPr>
        </p:nvSpPr>
        <p:spPr>
          <a:xfrm>
            <a:off x="5791200" y="4305300"/>
            <a:ext cx="6400800" cy="1752600"/>
          </a:xfrm>
          <a:prstGeom prst="rect">
            <a:avLst/>
          </a:prstGeom>
        </p:spPr>
        <p:txBody>
          <a:bodyPr/>
          <a:lstStyle/>
          <a:p>
            <a:pPr marL="0" indent="0" algn="r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Created by the School of Pharmacy Relations Committee for AMCP</a:t>
            </a:r>
          </a:p>
          <a:p>
            <a:pPr marL="0" indent="0" algn="r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Last Reviewed: February 2026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114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/>
          </p:cNvSpPr>
          <p:nvPr>
            <p:ph type="title"/>
          </p:nvPr>
        </p:nvSpPr>
        <p:spPr>
          <a:xfrm>
            <a:off x="516367" y="0"/>
            <a:ext cx="11489167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Managed Care Opportunities – Pharmacy Benefits Management (PBM)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B8423EDB-243C-07CF-5BCF-2183B44AD8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665703"/>
              </p:ext>
            </p:extLst>
          </p:nvPr>
        </p:nvGraphicFramePr>
        <p:xfrm>
          <a:off x="3886200" y="1685771"/>
          <a:ext cx="7667625" cy="416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hape 57">
            <a:extLst>
              <a:ext uri="{FF2B5EF4-FFF2-40B4-BE49-F238E27FC236}">
                <a16:creationId xmlns:a16="http://schemas.microsoft.com/office/drawing/2014/main" id="{E8DFD187-A054-C0D5-8756-990A4F3E23FE}"/>
              </a:ext>
            </a:extLst>
          </p:cNvPr>
          <p:cNvSpPr txBox="1">
            <a:spLocks/>
          </p:cNvSpPr>
          <p:nvPr/>
        </p:nvSpPr>
        <p:spPr>
          <a:xfrm>
            <a:off x="838201" y="1685771"/>
            <a:ext cx="2632787" cy="41663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205B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itchFamily="2" charset="2"/>
              <a:buChar char="§"/>
              <a:defRPr sz="2400" kern="1200">
                <a:solidFill>
                  <a:srgbClr val="00205B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00205B"/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2000505000000020004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2000505000000020004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pPr>
            <a:r>
              <a:rPr lang="en-US" sz="3100" b="1" dirty="0"/>
              <a:t>Function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pPr>
            <a:r>
              <a:rPr lang="en-US" sz="2400" dirty="0"/>
              <a:t>Administration and management of pharmacy benefits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/>
            </a:pPr>
            <a:endParaRPr lang="en-US" sz="1300" b="1" dirty="0"/>
          </a:p>
          <a:p>
            <a:pPr lvl="1">
              <a:lnSpc>
                <a:spcPct val="80000"/>
              </a:lnSpc>
              <a:spcBef>
                <a:spcPts val="600"/>
              </a:spcBef>
              <a:defRPr sz="1800"/>
            </a:pPr>
            <a:endParaRPr lang="en-U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69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311971" y="365125"/>
            <a:ext cx="11413863" cy="1325563"/>
          </a:xfrm>
          <a:prstGeom prst="rect">
            <a:avLst/>
          </a:prstGeom>
        </p:spPr>
        <p:txBody>
          <a:bodyPr lIns="0" tIns="0" rIns="0" bIns="0" anchor="ctr">
            <a:normAutofit fontScale="90000"/>
          </a:bodyPr>
          <a:lstStyle>
            <a:lvl1pPr defTabSz="795527">
              <a:defRPr sz="382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400" dirty="0">
                <a:solidFill>
                  <a:schemeClr val="tx1"/>
                </a:solidFill>
              </a:rPr>
              <a:t>Managed Care Opportunities – Pharmaceutical Industry</a:t>
            </a:r>
            <a:br>
              <a:rPr lang="en-US" sz="4400" dirty="0">
                <a:solidFill>
                  <a:schemeClr val="tx1"/>
                </a:solidFill>
              </a:rPr>
            </a:br>
            <a:endParaRPr sz="4400" dirty="0">
              <a:solidFill>
                <a:schemeClr val="tx1"/>
              </a:solidFill>
            </a:endParaRPr>
          </a:p>
        </p:txBody>
      </p:sp>
      <p:sp>
        <p:nvSpPr>
          <p:cNvPr id="65" name="Shape 65"/>
          <p:cNvSpPr>
            <a:spLocks noGrp="1"/>
          </p:cNvSpPr>
          <p:nvPr>
            <p:ph idx="1"/>
          </p:nvPr>
        </p:nvSpPr>
        <p:spPr>
          <a:xfrm>
            <a:off x="838201" y="1477168"/>
            <a:ext cx="4533899" cy="3903663"/>
          </a:xfrm>
          <a:prstGeom prst="rect">
            <a:avLst/>
          </a:prstGeom>
        </p:spPr>
        <p:txBody>
          <a:bodyPr lIns="0" tIns="0" rIns="0" bIns="0">
            <a:normAutofit fontScale="40000" lnSpcReduction="20000"/>
          </a:bodyPr>
          <a:lstStyle/>
          <a:p>
            <a:pPr marL="279034" indent="-279034" defTabSz="850391">
              <a:lnSpc>
                <a:spcPct val="80000"/>
              </a:lnSpc>
              <a:spcBef>
                <a:spcPts val="600"/>
              </a:spcBef>
              <a:buNone/>
              <a:defRPr sz="1800"/>
            </a:pPr>
            <a:endParaRPr lang="en-US" sz="2604" b="1" dirty="0"/>
          </a:p>
          <a:p>
            <a:pPr marL="0" indent="0" defTabSz="850391">
              <a:lnSpc>
                <a:spcPct val="120000"/>
              </a:lnSpc>
              <a:spcBef>
                <a:spcPts val="600"/>
              </a:spcBef>
              <a:buNone/>
              <a:defRPr sz="1800"/>
            </a:pPr>
            <a:r>
              <a:rPr sz="6500" b="1" dirty="0"/>
              <a:t>Function</a:t>
            </a:r>
            <a:endParaRPr lang="en-US" sz="6500" b="1" dirty="0"/>
          </a:p>
          <a:p>
            <a:pPr marL="0" indent="0" defTabSz="850391">
              <a:lnSpc>
                <a:spcPct val="120000"/>
              </a:lnSpc>
              <a:spcBef>
                <a:spcPts val="600"/>
              </a:spcBef>
              <a:buNone/>
              <a:defRPr sz="1800"/>
            </a:pPr>
            <a:endParaRPr sz="1800" b="1" dirty="0"/>
          </a:p>
          <a:p>
            <a:pPr defTabSz="850391">
              <a:lnSpc>
                <a:spcPct val="120000"/>
              </a:lnSpc>
              <a:spcBef>
                <a:spcPts val="300"/>
              </a:spcBef>
              <a:defRPr sz="1800"/>
            </a:pPr>
            <a:r>
              <a:rPr sz="4200" dirty="0">
                <a:latin typeface="+mj-lt"/>
              </a:rPr>
              <a:t>Product contracting &amp; negotiations</a:t>
            </a:r>
          </a:p>
          <a:p>
            <a:pPr defTabSz="850391">
              <a:lnSpc>
                <a:spcPct val="120000"/>
              </a:lnSpc>
              <a:spcBef>
                <a:spcPts val="300"/>
              </a:spcBef>
              <a:defRPr sz="1800"/>
            </a:pPr>
            <a:r>
              <a:rPr sz="4200" dirty="0">
                <a:latin typeface="+mj-lt"/>
              </a:rPr>
              <a:t>Understanding product value &amp; positioning</a:t>
            </a:r>
          </a:p>
          <a:p>
            <a:pPr defTabSz="850391">
              <a:lnSpc>
                <a:spcPct val="120000"/>
              </a:lnSpc>
              <a:spcBef>
                <a:spcPts val="300"/>
              </a:spcBef>
              <a:defRPr sz="1800"/>
            </a:pPr>
            <a:r>
              <a:rPr sz="4200" dirty="0">
                <a:latin typeface="+mj-lt"/>
              </a:rPr>
              <a:t>Discussions on formulary placement</a:t>
            </a:r>
          </a:p>
          <a:p>
            <a:pPr defTabSz="850391">
              <a:lnSpc>
                <a:spcPct val="120000"/>
              </a:lnSpc>
              <a:spcBef>
                <a:spcPts val="300"/>
              </a:spcBef>
              <a:defRPr sz="1800"/>
            </a:pPr>
            <a:r>
              <a:rPr sz="4200" dirty="0">
                <a:latin typeface="+mj-lt"/>
              </a:rPr>
              <a:t>Education </a:t>
            </a:r>
            <a:r>
              <a:rPr sz="4200" dirty="0">
                <a:latin typeface="+mj-lt"/>
                <a:ea typeface="Tahoma"/>
                <a:cs typeface="Tahoma"/>
                <a:sym typeface="Tahoma"/>
              </a:rPr>
              <a:t>–</a:t>
            </a:r>
            <a:r>
              <a:rPr sz="4200" dirty="0">
                <a:latin typeface="+mj-lt"/>
              </a:rPr>
              <a:t> disease, product</a:t>
            </a:r>
          </a:p>
          <a:p>
            <a:pPr defTabSz="850391">
              <a:lnSpc>
                <a:spcPct val="120000"/>
              </a:lnSpc>
              <a:spcBef>
                <a:spcPts val="300"/>
              </a:spcBef>
              <a:defRPr sz="1800"/>
            </a:pPr>
            <a:r>
              <a:rPr sz="4200" dirty="0">
                <a:latin typeface="+mj-lt"/>
              </a:rPr>
              <a:t>Development of treatment algorithms</a:t>
            </a:r>
          </a:p>
          <a:p>
            <a:pPr defTabSz="850391">
              <a:lnSpc>
                <a:spcPct val="120000"/>
              </a:lnSpc>
              <a:spcBef>
                <a:spcPts val="300"/>
              </a:spcBef>
              <a:defRPr sz="1800"/>
            </a:pPr>
            <a:r>
              <a:rPr sz="4200" dirty="0">
                <a:latin typeface="+mj-lt"/>
              </a:rPr>
              <a:t>Pharmacoeconomic modeling and outcomes research programs</a:t>
            </a:r>
          </a:p>
          <a:p>
            <a:pPr defTabSz="850391">
              <a:lnSpc>
                <a:spcPct val="120000"/>
              </a:lnSpc>
              <a:spcBef>
                <a:spcPts val="300"/>
              </a:spcBef>
              <a:defRPr sz="1800"/>
            </a:pPr>
            <a:r>
              <a:rPr sz="4200" dirty="0">
                <a:latin typeface="+mj-lt"/>
              </a:rPr>
              <a:t>AMCP Product dossiers</a:t>
            </a:r>
            <a:endParaRPr lang="en-US" sz="4200" dirty="0">
              <a:latin typeface="+mj-lt"/>
            </a:endParaRPr>
          </a:p>
          <a:p>
            <a:pPr defTabSz="850391">
              <a:lnSpc>
                <a:spcPct val="120000"/>
              </a:lnSpc>
              <a:spcBef>
                <a:spcPts val="300"/>
              </a:spcBef>
              <a:defRPr sz="1800"/>
            </a:pPr>
            <a:r>
              <a:rPr lang="en-US" sz="4200" dirty="0"/>
              <a:t>HEOR Consulting</a:t>
            </a:r>
            <a:endParaRPr sz="4200" dirty="0">
              <a:latin typeface="+mj-lt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66F85FF-9179-5E50-43C8-0B5A4A52E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8498183"/>
              </p:ext>
            </p:extLst>
          </p:nvPr>
        </p:nvGraphicFramePr>
        <p:xfrm>
          <a:off x="6096000" y="1477167"/>
          <a:ext cx="5410200" cy="390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5536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xfrm>
            <a:off x="430305" y="127000"/>
            <a:ext cx="11435379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Managed Care Opportunities – Specialty Pharmacy Providers (SPP)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68" name="Shape 68"/>
          <p:cNvSpPr>
            <a:spLocks noGrp="1"/>
          </p:cNvSpPr>
          <p:nvPr>
            <p:ph idx="1"/>
          </p:nvPr>
        </p:nvSpPr>
        <p:spPr>
          <a:xfrm>
            <a:off x="698350" y="1741301"/>
            <a:ext cx="4938657" cy="4218435"/>
          </a:xfrm>
          <a:prstGeom prst="rect">
            <a:avLst/>
          </a:prstGeom>
        </p:spPr>
        <p:txBody>
          <a:bodyPr lIns="0" tIns="0" rIns="0" bIns="0"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 sz="1800"/>
            </a:pPr>
            <a:r>
              <a:rPr sz="3600" b="1" dirty="0"/>
              <a:t>Function</a:t>
            </a:r>
            <a:endParaRPr lang="en-US" sz="3600"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 sz="1800"/>
            </a:pPr>
            <a:endParaRPr sz="1100" b="1" dirty="0"/>
          </a:p>
          <a:p>
            <a:pPr>
              <a:lnSpc>
                <a:spcPct val="120000"/>
              </a:lnSpc>
              <a:spcBef>
                <a:spcPts val="0"/>
              </a:spcBef>
              <a:defRPr sz="1800"/>
            </a:pPr>
            <a:r>
              <a:rPr sz="2400" dirty="0"/>
              <a:t>Provide clinical and distribution services to patients in the management of chronic, rare, or complex conditions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defRPr sz="1800"/>
            </a:pPr>
            <a:r>
              <a:rPr sz="1900" dirty="0"/>
              <a:t>Specialty medications require tailored patient education to ensure safe and cost-effective use, patient-specific dosing, close patient monitoring, and/or special handling</a:t>
            </a:r>
          </a:p>
          <a:p>
            <a:pPr>
              <a:lnSpc>
                <a:spcPct val="120000"/>
              </a:lnSpc>
              <a:spcBef>
                <a:spcPts val="0"/>
              </a:spcBef>
              <a:defRPr sz="1800"/>
            </a:pPr>
            <a:r>
              <a:rPr sz="2400" dirty="0"/>
              <a:t>Medication therapy management and adherence management</a:t>
            </a:r>
          </a:p>
          <a:p>
            <a:pPr>
              <a:lnSpc>
                <a:spcPct val="120000"/>
              </a:lnSpc>
              <a:spcBef>
                <a:spcPts val="0"/>
              </a:spcBef>
              <a:defRPr sz="1800"/>
            </a:pPr>
            <a:r>
              <a:rPr sz="2400" dirty="0"/>
              <a:t>Education, support, and coordination of care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F0D3003-628C-AC2D-053B-4F03F07BA0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3575050"/>
              </p:ext>
            </p:extLst>
          </p:nvPr>
        </p:nvGraphicFramePr>
        <p:xfrm>
          <a:off x="5964444" y="1741300"/>
          <a:ext cx="5529206" cy="390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5211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B8EB9-649F-6A05-B343-056772430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>
            <a:extLst>
              <a:ext uri="{FF2B5EF4-FFF2-40B4-BE49-F238E27FC236}">
                <a16:creationId xmlns:a16="http://schemas.microsoft.com/office/drawing/2014/main" id="{AEC28A12-7AA9-529F-ED34-C59FA7927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305" y="127000"/>
            <a:ext cx="11435379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Managed Care Opportunities – ACO/IDN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68" name="Shape 68">
            <a:extLst>
              <a:ext uri="{FF2B5EF4-FFF2-40B4-BE49-F238E27FC236}">
                <a16:creationId xmlns:a16="http://schemas.microsoft.com/office/drawing/2014/main" id="{D1F133C5-FD59-59C4-7073-43BA567FE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350" y="1741301"/>
            <a:ext cx="4938657" cy="421843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 sz="1800"/>
            </a:pPr>
            <a:r>
              <a:rPr sz="3600" b="1" dirty="0"/>
              <a:t>Function</a:t>
            </a:r>
            <a:endParaRPr lang="en-US" sz="3600" b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 sz="1800"/>
            </a:pPr>
            <a:endParaRPr lang="en-US" sz="1100" b="1" dirty="0"/>
          </a:p>
          <a:p>
            <a:pPr>
              <a:lnSpc>
                <a:spcPct val="120000"/>
              </a:lnSpc>
              <a:spcBef>
                <a:spcPts val="0"/>
              </a:spcBef>
              <a:defRPr sz="1800"/>
            </a:pPr>
            <a:r>
              <a:rPr lang="en-US" sz="2400" dirty="0"/>
              <a:t>Provide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6F727F9-F9D2-D411-0527-A5D612FD3F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0639856"/>
              </p:ext>
            </p:extLst>
          </p:nvPr>
        </p:nvGraphicFramePr>
        <p:xfrm>
          <a:off x="5964444" y="1741300"/>
          <a:ext cx="5529206" cy="390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9255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E9AB73-6803-493A-A62E-327E6E283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AMCP Benefits as </a:t>
            </a:r>
            <a:r>
              <a:rPr lang="en-US" sz="4000" dirty="0"/>
              <a:t>a Student Pharmacist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CD8A79D0-91AC-934E-EE2E-9205C0E9DF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310261"/>
              </p:ext>
            </p:extLst>
          </p:nvPr>
        </p:nvGraphicFramePr>
        <p:xfrm>
          <a:off x="838200" y="1825625"/>
          <a:ext cx="10515600" cy="390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971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CEAEF9-EFBC-47EE-A2A0-9F24E8DC8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AMCP Benefits as </a:t>
            </a:r>
            <a:r>
              <a:rPr lang="en-US" sz="4000" dirty="0"/>
              <a:t>a Student Pharmacist</a:t>
            </a:r>
          </a:p>
        </p:txBody>
      </p:sp>
      <p:sp>
        <p:nvSpPr>
          <p:cNvPr id="6" name="Shape 68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57175" indent="-257175">
              <a:lnSpc>
                <a:spcPct val="80000"/>
              </a:lnSpc>
              <a:spcBef>
                <a:spcPts val="500"/>
              </a:spcBef>
              <a:buNone/>
              <a:defRPr sz="1800"/>
            </a:pPr>
            <a:r>
              <a:rPr lang="en-US" sz="2400" b="1" dirty="0"/>
              <a:t>Membership Benefits:</a:t>
            </a:r>
            <a:endParaRPr lang="en-US" sz="2400" dirty="0"/>
          </a:p>
          <a:p>
            <a:pPr marL="783771" lvl="1" indent="-342900">
              <a:lnSpc>
                <a:spcPct val="80000"/>
              </a:lnSpc>
              <a:buClr>
                <a:schemeClr val="tx2"/>
              </a:buClr>
              <a:defRPr sz="1800"/>
            </a:pPr>
            <a:r>
              <a:rPr lang="en-US" sz="2000" dirty="0"/>
              <a:t>Discounted membership rates &amp; meeting rates</a:t>
            </a:r>
          </a:p>
          <a:p>
            <a:pPr marL="783771" lvl="1" indent="-342900">
              <a:lnSpc>
                <a:spcPct val="80000"/>
              </a:lnSpc>
              <a:buClr>
                <a:schemeClr val="tx2"/>
              </a:buClr>
              <a:defRPr sz="1800"/>
            </a:pPr>
            <a:r>
              <a:rPr lang="en-US" sz="2000" dirty="0"/>
              <a:t>Volunteer opportunities in Student Pharmacist Committee/Chapters</a:t>
            </a:r>
          </a:p>
          <a:p>
            <a:pPr marL="783771" lvl="1" indent="-342900">
              <a:lnSpc>
                <a:spcPct val="80000"/>
              </a:lnSpc>
              <a:buClr>
                <a:schemeClr val="tx2"/>
              </a:buClr>
              <a:defRPr sz="1800"/>
            </a:pPr>
            <a:r>
              <a:rPr lang="en-US" sz="2000" dirty="0"/>
              <a:t>Attend and view student pharmacist webinars &amp; recordings about current pharmacy issues</a:t>
            </a:r>
          </a:p>
          <a:p>
            <a:pPr marL="783771" lvl="1" indent="-342900">
              <a:lnSpc>
                <a:spcPct val="80000"/>
              </a:lnSpc>
              <a:buClr>
                <a:schemeClr val="tx2"/>
              </a:buClr>
              <a:defRPr sz="1800"/>
            </a:pPr>
            <a:r>
              <a:rPr lang="en-US" sz="2000" dirty="0"/>
              <a:t>Mock fellowship and residency interviews</a:t>
            </a:r>
          </a:p>
          <a:p>
            <a:pPr marL="783771" lvl="1" indent="-342900">
              <a:lnSpc>
                <a:spcPct val="80000"/>
              </a:lnSpc>
              <a:buClr>
                <a:schemeClr val="tx2"/>
              </a:buClr>
              <a:defRPr sz="1800"/>
            </a:pPr>
            <a:r>
              <a:rPr lang="en-US" sz="2000" dirty="0"/>
              <a:t>Leadership opportunities within Student Pharmacist chapters</a:t>
            </a:r>
          </a:p>
          <a:p>
            <a:pPr marL="783771" lvl="1" indent="-342900">
              <a:lnSpc>
                <a:spcPct val="80000"/>
              </a:lnSpc>
              <a:buClr>
                <a:schemeClr val="tx2"/>
              </a:buClr>
              <a:defRPr sz="1800"/>
            </a:pPr>
            <a:r>
              <a:rPr lang="en-US" sz="2000" dirty="0"/>
              <a:t>Residency showcase with over 30 resident/fellowship opportunities at AMCP Nexus </a:t>
            </a:r>
          </a:p>
          <a:p>
            <a:pPr marL="0" indent="0">
              <a:lnSpc>
                <a:spcPct val="80000"/>
              </a:lnSpc>
              <a:spcBef>
                <a:spcPts val="500"/>
              </a:spcBef>
              <a:buNone/>
              <a:defRPr sz="1800"/>
            </a:pPr>
            <a:endParaRPr lang="en-US" sz="2400" b="1" dirty="0"/>
          </a:p>
          <a:p>
            <a:pPr marL="0" indent="0">
              <a:lnSpc>
                <a:spcPct val="80000"/>
              </a:lnSpc>
              <a:spcBef>
                <a:spcPts val="500"/>
              </a:spcBef>
              <a:buNone/>
              <a:defRPr sz="1800"/>
            </a:pPr>
            <a:r>
              <a:rPr lang="en-US" sz="2400" b="1" dirty="0"/>
              <a:t>Check Out AMCP’s </a:t>
            </a:r>
            <a:r>
              <a:rPr lang="en-US" sz="2400" b="1" dirty="0">
                <a:hlinkClick r:id="rId2"/>
              </a:rPr>
              <a:t>Student Pharmacists Center</a:t>
            </a:r>
            <a:r>
              <a:rPr lang="en-US" sz="2400" b="1" dirty="0"/>
              <a:t>!</a:t>
            </a:r>
          </a:p>
          <a:p>
            <a:pPr marL="698046" lvl="1" indent="-257175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endParaRPr lang="en-US" sz="2000" dirty="0"/>
          </a:p>
          <a:p>
            <a:pPr marL="440871" lvl="1" indent="0">
              <a:lnSpc>
                <a:spcPct val="80000"/>
              </a:lnSpc>
              <a:spcBef>
                <a:spcPts val="500"/>
              </a:spcBef>
              <a:buNone/>
              <a:defRPr sz="1800"/>
            </a:pPr>
            <a:endParaRPr lang="en-US" sz="2000" dirty="0"/>
          </a:p>
          <a:p>
            <a:pPr marL="698046" lvl="1" indent="-257175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endParaRPr lang="en-US" sz="2000" dirty="0"/>
          </a:p>
          <a:p>
            <a:pPr marL="698046" lvl="1" indent="-257175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endParaRPr lang="en-US" sz="2000" dirty="0"/>
          </a:p>
          <a:p>
            <a:pPr marL="698046" lvl="1" indent="-257175">
              <a:lnSpc>
                <a:spcPct val="80000"/>
              </a:lnSpc>
              <a:spcBef>
                <a:spcPts val="500"/>
              </a:spcBef>
              <a:buChar char="•"/>
              <a:defRPr sz="1800"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17820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E0C20D-0A6F-47EA-ADAC-B35404471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887" y="2348696"/>
            <a:ext cx="3450854" cy="138900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8DAB0C8-53A2-462C-B5D5-BCC2ED53A0BC}"/>
              </a:ext>
            </a:extLst>
          </p:cNvPr>
          <p:cNvSpPr/>
          <p:nvPr/>
        </p:nvSpPr>
        <p:spPr>
          <a:xfrm>
            <a:off x="5308167" y="2556051"/>
            <a:ext cx="66591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 improve patient health by ensuring access to </a:t>
            </a:r>
          </a:p>
          <a:p>
            <a:r>
              <a:rPr lang="en-US" sz="3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high-quality, cost-effective medications and other therapies.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51A40B-6AD4-4D7E-8AF1-2D13450D8AFA}"/>
              </a:ext>
            </a:extLst>
          </p:cNvPr>
          <p:cNvSpPr/>
          <p:nvPr/>
        </p:nvSpPr>
        <p:spPr>
          <a:xfrm>
            <a:off x="5308167" y="2025530"/>
            <a:ext cx="6963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91C84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Mission &amp; Vision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AEEE17-B4BC-1C4E-96F4-D184FE37B69A}"/>
              </a:ext>
            </a:extLst>
          </p:cNvPr>
          <p:cNvCxnSpPr/>
          <p:nvPr/>
        </p:nvCxnSpPr>
        <p:spPr>
          <a:xfrm>
            <a:off x="4974954" y="1875295"/>
            <a:ext cx="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39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 dirty="0">
                <a:solidFill>
                  <a:schemeClr val="tx1"/>
                </a:solidFill>
              </a:rPr>
              <a:t>Objectives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1" name="Shape 51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buChar char="•"/>
              <a:defRPr sz="1800"/>
            </a:pPr>
            <a:r>
              <a:rPr lang="en-US" sz="2400" dirty="0"/>
              <a:t>Map Out</a:t>
            </a:r>
            <a:r>
              <a:rPr sz="2400" dirty="0"/>
              <a:t> </a:t>
            </a:r>
            <a:r>
              <a:rPr lang="en-US" sz="2400" dirty="0"/>
              <a:t>Y</a:t>
            </a:r>
            <a:r>
              <a:rPr sz="2400" dirty="0"/>
              <a:t>our Caree</a:t>
            </a:r>
            <a:r>
              <a:rPr lang="en-US" sz="2400" dirty="0"/>
              <a:t>r through Pharmacy School</a:t>
            </a:r>
            <a:endParaRPr sz="2400" dirty="0"/>
          </a:p>
          <a:p>
            <a:pPr lvl="0">
              <a:buChar char="•"/>
              <a:defRPr sz="1800"/>
            </a:pPr>
            <a:r>
              <a:rPr lang="en-US" sz="2400" dirty="0"/>
              <a:t>Identify </a:t>
            </a:r>
            <a:r>
              <a:rPr sz="2400" dirty="0"/>
              <a:t>Managed Care </a:t>
            </a:r>
            <a:r>
              <a:rPr lang="en-US" sz="2400" dirty="0"/>
              <a:t>Career </a:t>
            </a:r>
            <a:r>
              <a:rPr sz="2400" dirty="0"/>
              <a:t>Opportunitie</a:t>
            </a:r>
            <a:r>
              <a:rPr lang="en-US" sz="2400" dirty="0"/>
              <a:t>s and Identify Careers that Align with Your Interests</a:t>
            </a:r>
            <a:endParaRPr sz="2400" dirty="0"/>
          </a:p>
          <a:p>
            <a:pPr lvl="0">
              <a:buChar char="•"/>
              <a:defRPr sz="1800"/>
            </a:pPr>
            <a:r>
              <a:rPr lang="en-US" sz="2400" dirty="0"/>
              <a:t>Understand ho</a:t>
            </a:r>
            <a:r>
              <a:rPr sz="2400" dirty="0"/>
              <a:t>w </a:t>
            </a:r>
            <a:r>
              <a:rPr lang="en-US" sz="2400" dirty="0"/>
              <a:t>to ge</a:t>
            </a:r>
            <a:r>
              <a:rPr sz="2400" dirty="0"/>
              <a:t>t </a:t>
            </a:r>
            <a:r>
              <a:rPr lang="en-US" sz="2400" dirty="0"/>
              <a:t>th</a:t>
            </a:r>
            <a:r>
              <a:rPr sz="2400" dirty="0"/>
              <a:t>e </a:t>
            </a:r>
            <a:r>
              <a:rPr lang="en-US" sz="2400" dirty="0"/>
              <a:t>M</a:t>
            </a:r>
            <a:r>
              <a:rPr sz="2400" dirty="0"/>
              <a:t>ost </a:t>
            </a:r>
            <a:r>
              <a:rPr lang="en-US" sz="2400" dirty="0"/>
              <a:t>O</a:t>
            </a:r>
            <a:r>
              <a:rPr sz="2400" dirty="0"/>
              <a:t>u</a:t>
            </a:r>
            <a:r>
              <a:rPr lang="en-US" sz="2400" dirty="0"/>
              <a:t>t</a:t>
            </a:r>
            <a:r>
              <a:rPr sz="2400" dirty="0"/>
              <a:t> </a:t>
            </a:r>
            <a:r>
              <a:rPr lang="en-US" sz="2400" dirty="0"/>
              <a:t>of</a:t>
            </a:r>
            <a:r>
              <a:rPr sz="2400" dirty="0"/>
              <a:t> AMCP</a:t>
            </a:r>
            <a:r>
              <a:rPr lang="en-US" sz="2400" dirty="0"/>
              <a:t> as a Student Pharmacist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026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355001" y="60334"/>
            <a:ext cx="11510683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Mapping Your Career – Four-Year Programs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821D16F4-1FEA-8D4D-22FC-94392F109B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761766"/>
              </p:ext>
            </p:extLst>
          </p:nvPr>
        </p:nvGraphicFramePr>
        <p:xfrm>
          <a:off x="493955" y="1075765"/>
          <a:ext cx="11167334" cy="4690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104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419548" y="89688"/>
            <a:ext cx="10934252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Mapping Your Career – Three Year Programs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60AB9C33-1735-A88E-4C72-2E22A9B765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772667"/>
              </p:ext>
            </p:extLst>
          </p:nvPr>
        </p:nvGraphicFramePr>
        <p:xfrm>
          <a:off x="505609" y="1140311"/>
          <a:ext cx="11295530" cy="4754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896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655320" y="139214"/>
            <a:ext cx="10515600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400" dirty="0">
                <a:solidFill>
                  <a:schemeClr val="tx1"/>
                </a:solidFill>
              </a:rPr>
              <a:t>Mapping Your Career – the Non-Traditional Path</a:t>
            </a:r>
            <a:endParaRPr sz="4400" dirty="0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D5EA0FCD-EC4A-F59E-B392-8BFB8DEF0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701449"/>
              </p:ext>
            </p:extLst>
          </p:nvPr>
        </p:nvGraphicFramePr>
        <p:xfrm>
          <a:off x="838200" y="1464777"/>
          <a:ext cx="10515600" cy="418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491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145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400" dirty="0">
                <a:solidFill>
                  <a:schemeClr val="tx1"/>
                </a:solidFill>
              </a:rPr>
              <a:t>Mapping Your Career</a:t>
            </a:r>
            <a:endParaRPr sz="4400" dirty="0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C9DF16E7-EAC2-D70C-F85A-83958C3064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5460017"/>
              </p:ext>
            </p:extLst>
          </p:nvPr>
        </p:nvGraphicFramePr>
        <p:xfrm>
          <a:off x="838200" y="1284270"/>
          <a:ext cx="10515600" cy="44167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150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838200" y="152473"/>
            <a:ext cx="10515600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 dirty="0">
                <a:solidFill>
                  <a:schemeClr val="tx1"/>
                </a:solidFill>
              </a:rPr>
              <a:t>Managed Care</a:t>
            </a:r>
            <a:r>
              <a:rPr lang="en-US" sz="4400" dirty="0">
                <a:solidFill>
                  <a:schemeClr val="tx1"/>
                </a:solidFill>
              </a:rPr>
              <a:t> Career Opportunities</a:t>
            </a:r>
            <a:endParaRPr sz="4400" dirty="0">
              <a:solidFill>
                <a:schemeClr val="tx1"/>
              </a:solidFill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F1D589C7-FB1E-77CF-7DCF-AD06939BA5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480022"/>
              </p:ext>
            </p:extLst>
          </p:nvPr>
        </p:nvGraphicFramePr>
        <p:xfrm>
          <a:off x="838200" y="1336528"/>
          <a:ext cx="10515600" cy="390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660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xfrm>
            <a:off x="430305" y="365125"/>
            <a:ext cx="11435379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886968">
              <a:defRPr sz="426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000">
                <a:solidFill>
                  <a:schemeClr val="tx1"/>
                </a:solidFill>
              </a:rPr>
              <a:t>Where Do Managed Care Pharmacists Work?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A7D281-32D4-0551-A4C8-419CACF1E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Managed Care Pharmacists work within a wide variety of settings within health care. </a:t>
            </a:r>
          </a:p>
          <a:p>
            <a:r>
              <a:rPr lang="en-US"/>
              <a:t>Each setting offers unique opportunities for growth and professional development. </a:t>
            </a:r>
          </a:p>
          <a:p>
            <a:r>
              <a:rPr lang="en-US"/>
              <a:t>Whether you decide to commit to a single setting for your entire career or explore different avenues, you have the freedom to tailor your career path to your preferences. </a:t>
            </a:r>
          </a:p>
          <a:p>
            <a:r>
              <a:rPr lang="en-US"/>
              <a:t>In </a:t>
            </a:r>
            <a:r>
              <a:rPr lang="en-US">
                <a:hlinkClick r:id="rId3"/>
              </a:rPr>
              <a:t>this video series</a:t>
            </a:r>
            <a:r>
              <a:rPr lang="en-US"/>
              <a:t>, AMCP members from various settings share their experiences and insights into their roles, providing you with a comprehensive look at where Managed Care Pharmacists work. </a:t>
            </a:r>
          </a:p>
        </p:txBody>
      </p:sp>
    </p:spTree>
    <p:extLst>
      <p:ext uri="{BB962C8B-B14F-4D97-AF65-F5344CB8AC3E}">
        <p14:creationId xmlns:p14="http://schemas.microsoft.com/office/powerpoint/2010/main" val="245175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xfrm>
            <a:off x="548641" y="31638"/>
            <a:ext cx="11187953" cy="1325563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defTabSz="795527">
              <a:defRPr sz="3828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en-US" sz="4000" dirty="0">
                <a:solidFill>
                  <a:schemeClr val="tx1"/>
                </a:solidFill>
              </a:rPr>
              <a:t>Managed Care Opportunities – Health Plans</a:t>
            </a:r>
            <a:endParaRPr sz="4000" dirty="0">
              <a:solidFill>
                <a:schemeClr val="tx1"/>
              </a:solidFill>
            </a:endParaRPr>
          </a:p>
        </p:txBody>
      </p:sp>
      <p:sp>
        <p:nvSpPr>
          <p:cNvPr id="57" name="Shape 57"/>
          <p:cNvSpPr>
            <a:spLocks noGrp="1"/>
          </p:cNvSpPr>
          <p:nvPr>
            <p:ph idx="1"/>
          </p:nvPr>
        </p:nvSpPr>
        <p:spPr>
          <a:xfrm>
            <a:off x="761999" y="1444992"/>
            <a:ext cx="2390775" cy="416638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0" indent="0">
              <a:lnSpc>
                <a:spcPct val="80000"/>
              </a:lnSpc>
              <a:spcBef>
                <a:spcPts val="600"/>
              </a:spcBef>
              <a:buNone/>
              <a:defRPr sz="1800"/>
            </a:pPr>
            <a:r>
              <a:rPr sz="3100" b="1"/>
              <a:t>Functio</a:t>
            </a:r>
            <a:r>
              <a:rPr lang="en-US" sz="3100" b="1"/>
              <a:t>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pPr>
            <a:r>
              <a:rPr sz="2400">
                <a:latin typeface="+mj-lt"/>
              </a:rPr>
              <a:t>Administ</a:t>
            </a:r>
            <a:r>
              <a:rPr lang="en-US" sz="2400">
                <a:latin typeface="+mj-lt"/>
              </a:rPr>
              <a:t>ration of</a:t>
            </a:r>
            <a:r>
              <a:rPr sz="2400">
                <a:latin typeface="+mj-lt"/>
              </a:rPr>
              <a:t> </a:t>
            </a:r>
            <a:r>
              <a:rPr sz="2400" dirty="0">
                <a:latin typeface="+mj-lt"/>
              </a:rPr>
              <a:t>medical and pharmacy benefits</a:t>
            </a:r>
          </a:p>
          <a:p>
            <a:pPr marL="742950" lvl="1" indent="-285750">
              <a:lnSpc>
                <a:spcPct val="80000"/>
              </a:lnSpc>
              <a:spcBef>
                <a:spcPts val="600"/>
              </a:spcBef>
              <a:defRPr sz="1800"/>
            </a:pPr>
            <a:endParaRPr dirty="0">
              <a:latin typeface="+mj-lt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67A8B96-C362-9A36-A497-5E33BA460C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6137798"/>
              </p:ext>
            </p:extLst>
          </p:nvPr>
        </p:nvGraphicFramePr>
        <p:xfrm>
          <a:off x="3772642" y="1444992"/>
          <a:ext cx="7834639" cy="416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118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7">
      <a:dk1>
        <a:srgbClr val="00205B"/>
      </a:dk1>
      <a:lt1>
        <a:sysClr val="window" lastClr="FFFFFF"/>
      </a:lt1>
      <a:dk2>
        <a:srgbClr val="00205B"/>
      </a:dk2>
      <a:lt2>
        <a:srgbClr val="00205B"/>
      </a:lt2>
      <a:accent1>
        <a:srgbClr val="FFFFFF"/>
      </a:accent1>
      <a:accent2>
        <a:srgbClr val="CB350F"/>
      </a:accent2>
      <a:accent3>
        <a:srgbClr val="97999B"/>
      </a:accent3>
      <a:accent4>
        <a:srgbClr val="F3D03E"/>
      </a:accent4>
      <a:accent5>
        <a:srgbClr val="34D0C1"/>
      </a:accent5>
      <a:accent6>
        <a:srgbClr val="93C90E"/>
      </a:accent6>
      <a:hlink>
        <a:srgbClr val="0076CF"/>
      </a:hlink>
      <a:folHlink>
        <a:srgbClr val="0076C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630E4ABE432F44B6071E0374BA3AD0" ma:contentTypeVersion="13" ma:contentTypeDescription="Create a new document." ma:contentTypeScope="" ma:versionID="c2a4af7d977a0a4612efa62746cdba00">
  <xsd:schema xmlns:xsd="http://www.w3.org/2001/XMLSchema" xmlns:xs="http://www.w3.org/2001/XMLSchema" xmlns:p="http://schemas.microsoft.com/office/2006/metadata/properties" xmlns:ns3="875918e8-6976-4b4f-aace-74094fd1364a" xmlns:ns4="a48dff03-4399-4d22-87ec-f9fbe221725d" targetNamespace="http://schemas.microsoft.com/office/2006/metadata/properties" ma:root="true" ma:fieldsID="5652066789ff0bd760ac52e92cf86385" ns3:_="" ns4:_="">
    <xsd:import namespace="875918e8-6976-4b4f-aace-74094fd1364a"/>
    <xsd:import namespace="a48dff03-4399-4d22-87ec-f9fbe221725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5918e8-6976-4b4f-aace-74094fd136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dff03-4399-4d22-87ec-f9fbe22172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D8D841-3E46-482B-B977-F2F3E04C2C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5918e8-6976-4b4f-aace-74094fd1364a"/>
    <ds:schemaRef ds:uri="a48dff03-4399-4d22-87ec-f9fbe22172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85CE41-D92F-4309-BFB2-734E2F2FC8EC}">
  <ds:schemaRefs>
    <ds:schemaRef ds:uri="http://purl.org/dc/dcmitype/"/>
    <ds:schemaRef ds:uri="http://schemas.microsoft.com/office/infopath/2007/PartnerControls"/>
    <ds:schemaRef ds:uri="a48dff03-4399-4d22-87ec-f9fbe221725d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875918e8-6976-4b4f-aace-74094fd1364a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DE64481-C567-46C3-860D-E8D5F9C131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1481</Words>
  <Application>Microsoft Office PowerPoint</Application>
  <PresentationFormat>Widescreen</PresentationFormat>
  <Paragraphs>196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Montserrat</vt:lpstr>
      <vt:lpstr>Wingdings</vt:lpstr>
      <vt:lpstr>Office Theme</vt:lpstr>
      <vt:lpstr>Managed Care Career Paths</vt:lpstr>
      <vt:lpstr>Objectives</vt:lpstr>
      <vt:lpstr>Mapping Your Career – Four-Year Programs</vt:lpstr>
      <vt:lpstr>Mapping Your Career – Three Year Programs</vt:lpstr>
      <vt:lpstr>Mapping Your Career – the Non-Traditional Path</vt:lpstr>
      <vt:lpstr>Mapping Your Career</vt:lpstr>
      <vt:lpstr>Managed Care Career Opportunities</vt:lpstr>
      <vt:lpstr>Where Do Managed Care Pharmacists Work?</vt:lpstr>
      <vt:lpstr>Managed Care Opportunities – Health Plans</vt:lpstr>
      <vt:lpstr>Managed Care Opportunities – Pharmacy Benefits Management (PBM)</vt:lpstr>
      <vt:lpstr>Managed Care Opportunities – Pharmaceutical Industry </vt:lpstr>
      <vt:lpstr>Managed Care Opportunities – Specialty Pharmacy Providers (SPP)</vt:lpstr>
      <vt:lpstr>Managed Care Opportunities – ACO/IDN</vt:lpstr>
      <vt:lpstr>AMCP Benefits as a Student Pharmacist</vt:lpstr>
      <vt:lpstr>AMCP Benefits as a Student Pharmacist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 K. Braunger</dc:creator>
  <cp:lastModifiedBy>Stevens, Brad</cp:lastModifiedBy>
  <cp:revision>211</cp:revision>
  <cp:lastPrinted>2019-10-28T17:05:04Z</cp:lastPrinted>
  <dcterms:created xsi:type="dcterms:W3CDTF">2019-05-03T17:39:49Z</dcterms:created>
  <dcterms:modified xsi:type="dcterms:W3CDTF">2026-02-24T15:51:34Z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0x010100FD630E4ABE432F44B6071E0374BA3AD0</vt:lpwstr>
  </property>
  <property fmtid="{D5CDD505-2E9C-101B-9397-08002B2CF9AE}" pid="3" name="MSIP_Label_1ecdf243-b9b0-4f63-8694-76742e4201b7_Enabled">
    <vt:lpwstr>true</vt:lpwstr>
  </property>
  <property fmtid="{D5CDD505-2E9C-101B-9397-08002B2CF9AE}" pid="4" name="MSIP_Label_1ecdf243-b9b0-4f63-8694-76742e4201b7_SetDate">
    <vt:lpwstr>2026-02-24T15:50:53Z</vt:lpwstr>
  </property>
  <property fmtid="{D5CDD505-2E9C-101B-9397-08002B2CF9AE}" pid="5" name="MSIP_Label_1ecdf243-b9b0-4f63-8694-76742e4201b7_Method">
    <vt:lpwstr>Standard</vt:lpwstr>
  </property>
  <property fmtid="{D5CDD505-2E9C-101B-9397-08002B2CF9AE}" pid="6" name="MSIP_Label_1ecdf243-b9b0-4f63-8694-76742e4201b7_Name">
    <vt:lpwstr>Proprietary general</vt:lpwstr>
  </property>
  <property fmtid="{D5CDD505-2E9C-101B-9397-08002B2CF9AE}" pid="7" name="MSIP_Label_1ecdf243-b9b0-4f63-8694-76742e4201b7_SiteId">
    <vt:lpwstr>fabb61b8-3afe-4e75-b934-a47f782b8cd7</vt:lpwstr>
  </property>
  <property fmtid="{D5CDD505-2E9C-101B-9397-08002B2CF9AE}" pid="8" name="MSIP_Label_1ecdf243-b9b0-4f63-8694-76742e4201b7_ActionId">
    <vt:lpwstr>33ef4c6e-c848-4039-9206-741e5d58d4d3</vt:lpwstr>
  </property>
  <property fmtid="{D5CDD505-2E9C-101B-9397-08002B2CF9AE}" pid="9" name="MSIP_Label_1ecdf243-b9b0-4f63-8694-76742e4201b7_ContentBits">
    <vt:lpwstr>0</vt:lpwstr>
  </property>
  <property fmtid="{D5CDD505-2E9C-101B-9397-08002B2CF9AE}" pid="10" name="MSIP_Label_1ecdf243-b9b0-4f63-8694-76742e4201b7_Tag">
    <vt:lpwstr>10, 3, 0, 1</vt:lpwstr>
  </property>
</Properties>
</file>