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3"/>
    <p:sldMasterId id="2147483894" r:id="rId4"/>
    <p:sldMasterId id="2147483906" r:id="rId5"/>
  </p:sldMasterIdLst>
  <p:notesMasterIdLst>
    <p:notesMasterId r:id="rId46"/>
  </p:notesMasterIdLst>
  <p:sldIdLst>
    <p:sldId id="280" r:id="rId6"/>
    <p:sldId id="450" r:id="rId7"/>
    <p:sldId id="257" r:id="rId8"/>
    <p:sldId id="259" r:id="rId9"/>
    <p:sldId id="274" r:id="rId10"/>
    <p:sldId id="272" r:id="rId11"/>
    <p:sldId id="275" r:id="rId12"/>
    <p:sldId id="287" r:id="rId13"/>
    <p:sldId id="284" r:id="rId14"/>
    <p:sldId id="417" r:id="rId15"/>
    <p:sldId id="416" r:id="rId16"/>
    <p:sldId id="415" r:id="rId17"/>
    <p:sldId id="420" r:id="rId18"/>
    <p:sldId id="419" r:id="rId19"/>
    <p:sldId id="418" r:id="rId20"/>
    <p:sldId id="452" r:id="rId21"/>
    <p:sldId id="421" r:id="rId22"/>
    <p:sldId id="422" r:id="rId23"/>
    <p:sldId id="423" r:id="rId24"/>
    <p:sldId id="424" r:id="rId25"/>
    <p:sldId id="425" r:id="rId26"/>
    <p:sldId id="426" r:id="rId27"/>
    <p:sldId id="427" r:id="rId28"/>
    <p:sldId id="428" r:id="rId29"/>
    <p:sldId id="436" r:id="rId30"/>
    <p:sldId id="437" r:id="rId31"/>
    <p:sldId id="438" r:id="rId32"/>
    <p:sldId id="439" r:id="rId33"/>
    <p:sldId id="440" r:id="rId34"/>
    <p:sldId id="441" r:id="rId35"/>
    <p:sldId id="442" r:id="rId36"/>
    <p:sldId id="443" r:id="rId37"/>
    <p:sldId id="444" r:id="rId38"/>
    <p:sldId id="445" r:id="rId39"/>
    <p:sldId id="446" r:id="rId40"/>
    <p:sldId id="447" r:id="rId41"/>
    <p:sldId id="448" r:id="rId42"/>
    <p:sldId id="449" r:id="rId43"/>
    <p:sldId id="414" r:id="rId44"/>
    <p:sldId id="281" r:id="rId4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ABE7299-2140-FBB5-155D-13576DCB1DA7}" name="Noonan, Kyle" initials="KN" userId="S::a128606@amerisourcebergen.com::1f34b0ae-0d1b-48af-8c5f-8331b20d18a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0408" autoAdjust="0"/>
  </p:normalViewPr>
  <p:slideViewPr>
    <p:cSldViewPr>
      <p:cViewPr varScale="1">
        <p:scale>
          <a:sx n="99" d="100"/>
          <a:sy n="99" d="100"/>
        </p:scale>
        <p:origin x="18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4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microsoft.com/office/2018/10/relationships/authors" Target="author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nan, Kyle" userId="1f34b0ae-0d1b-48af-8c5f-8331b20d18a7" providerId="ADAL" clId="{CF2A9CEF-E2CD-4014-9BB2-09E4F6B8332E}"/>
    <pc:docChg chg="modSld">
      <pc:chgData name="Noonan, Kyle" userId="1f34b0ae-0d1b-48af-8c5f-8331b20d18a7" providerId="ADAL" clId="{CF2A9CEF-E2CD-4014-9BB2-09E4F6B8332E}" dt="2025-01-06T15:10:03.820" v="3" actId="20577"/>
      <pc:docMkLst>
        <pc:docMk/>
      </pc:docMkLst>
      <pc:sldChg chg="modSp mod">
        <pc:chgData name="Noonan, Kyle" userId="1f34b0ae-0d1b-48af-8c5f-8331b20d18a7" providerId="ADAL" clId="{CF2A9CEF-E2CD-4014-9BB2-09E4F6B8332E}" dt="2025-01-06T15:10:03.820" v="3" actId="20577"/>
        <pc:sldMkLst>
          <pc:docMk/>
          <pc:sldMk cId="0" sldId="281"/>
        </pc:sldMkLst>
        <pc:spChg chg="mod">
          <ac:chgData name="Noonan, Kyle" userId="1f34b0ae-0d1b-48af-8c5f-8331b20d18a7" providerId="ADAL" clId="{CF2A9CEF-E2CD-4014-9BB2-09E4F6B8332E}" dt="2025-01-06T15:10:03.820" v="3" actId="20577"/>
          <ac:spMkLst>
            <pc:docMk/>
            <pc:sldMk cId="0" sldId="281"/>
            <ac:spMk id="58370" creationId="{372F6804-CDDD-428A-91B7-1FCCD6ADE700}"/>
          </ac:spMkLst>
        </pc:spChg>
      </pc:sldChg>
      <pc:sldChg chg="modSp mod">
        <pc:chgData name="Noonan, Kyle" userId="1f34b0ae-0d1b-48af-8c5f-8331b20d18a7" providerId="ADAL" clId="{CF2A9CEF-E2CD-4014-9BB2-09E4F6B8332E}" dt="2025-01-06T15:09:31.286" v="1" actId="20577"/>
        <pc:sldMkLst>
          <pc:docMk/>
          <pc:sldMk cId="89727753" sldId="450"/>
        </pc:sldMkLst>
        <pc:spChg chg="mod">
          <ac:chgData name="Noonan, Kyle" userId="1f34b0ae-0d1b-48af-8c5f-8331b20d18a7" providerId="ADAL" clId="{CF2A9CEF-E2CD-4014-9BB2-09E4F6B8332E}" dt="2025-01-06T15:09:31.286" v="1" actId="20577"/>
          <ac:spMkLst>
            <pc:docMk/>
            <pc:sldMk cId="89727753" sldId="450"/>
            <ac:spMk id="3" creationId="{824FBD21-C992-91B7-EC18-D4ED23FAEE7C}"/>
          </ac:spMkLst>
        </pc:spChg>
      </pc:sldChg>
    </pc:docChg>
  </pc:docChgLst>
  <pc:docChgLst>
    <pc:chgData name="Noonan, Kyle" userId="1f34b0ae-0d1b-48af-8c5f-8331b20d18a7" providerId="ADAL" clId="{2361C867-1FF1-43F1-929A-F0325773C646}"/>
    <pc:docChg chg="undo custSel addSld delSld modSld sldOrd">
      <pc:chgData name="Noonan, Kyle" userId="1f34b0ae-0d1b-48af-8c5f-8331b20d18a7" providerId="ADAL" clId="{2361C867-1FF1-43F1-929A-F0325773C646}" dt="2024-12-18T20:48:53.565" v="1889" actId="6549"/>
      <pc:docMkLst>
        <pc:docMk/>
      </pc:docMkLst>
      <pc:sldChg chg="modSp mod">
        <pc:chgData name="Noonan, Kyle" userId="1f34b0ae-0d1b-48af-8c5f-8331b20d18a7" providerId="ADAL" clId="{2361C867-1FF1-43F1-929A-F0325773C646}" dt="2024-12-18T20:18:32.757" v="110" actId="27636"/>
        <pc:sldMkLst>
          <pc:docMk/>
          <pc:sldMk cId="0" sldId="259"/>
        </pc:sldMkLst>
        <pc:spChg chg="mod">
          <ac:chgData name="Noonan, Kyle" userId="1f34b0ae-0d1b-48af-8c5f-8331b20d18a7" providerId="ADAL" clId="{2361C867-1FF1-43F1-929A-F0325773C646}" dt="2024-12-18T20:18:32.757" v="110" actId="27636"/>
          <ac:spMkLst>
            <pc:docMk/>
            <pc:sldMk cId="0" sldId="259"/>
            <ac:spMk id="13315" creationId="{A2F2EBA2-8E76-4AA4-B65D-FC0C212640AE}"/>
          </ac:spMkLst>
        </pc:spChg>
      </pc:sldChg>
      <pc:sldChg chg="modSp mod">
        <pc:chgData name="Noonan, Kyle" userId="1f34b0ae-0d1b-48af-8c5f-8331b20d18a7" providerId="ADAL" clId="{2361C867-1FF1-43F1-929A-F0325773C646}" dt="2024-12-18T20:15:27.089" v="22" actId="20577"/>
        <pc:sldMkLst>
          <pc:docMk/>
          <pc:sldMk cId="0" sldId="280"/>
        </pc:sldMkLst>
        <pc:spChg chg="mod">
          <ac:chgData name="Noonan, Kyle" userId="1f34b0ae-0d1b-48af-8c5f-8331b20d18a7" providerId="ADAL" clId="{2361C867-1FF1-43F1-929A-F0325773C646}" dt="2024-12-18T20:15:27.089" v="22" actId="20577"/>
          <ac:spMkLst>
            <pc:docMk/>
            <pc:sldMk cId="0" sldId="280"/>
            <ac:spMk id="12290" creationId="{3522EABF-E0F2-4DB9-A978-939C524CD3FD}"/>
          </ac:spMkLst>
        </pc:spChg>
      </pc:sldChg>
      <pc:sldChg chg="modSp mod">
        <pc:chgData name="Noonan, Kyle" userId="1f34b0ae-0d1b-48af-8c5f-8331b20d18a7" providerId="ADAL" clId="{2361C867-1FF1-43F1-929A-F0325773C646}" dt="2024-12-18T20:15:55.172" v="62" actId="20577"/>
        <pc:sldMkLst>
          <pc:docMk/>
          <pc:sldMk cId="0" sldId="281"/>
        </pc:sldMkLst>
        <pc:spChg chg="mod">
          <ac:chgData name="Noonan, Kyle" userId="1f34b0ae-0d1b-48af-8c5f-8331b20d18a7" providerId="ADAL" clId="{2361C867-1FF1-43F1-929A-F0325773C646}" dt="2024-12-18T20:15:55.172" v="62" actId="20577"/>
          <ac:spMkLst>
            <pc:docMk/>
            <pc:sldMk cId="0" sldId="281"/>
            <ac:spMk id="58370" creationId="{372F6804-CDDD-428A-91B7-1FCCD6ADE700}"/>
          </ac:spMkLst>
        </pc:spChg>
      </pc:sldChg>
      <pc:sldChg chg="ord">
        <pc:chgData name="Noonan, Kyle" userId="1f34b0ae-0d1b-48af-8c5f-8331b20d18a7" providerId="ADAL" clId="{2361C867-1FF1-43F1-929A-F0325773C646}" dt="2024-12-18T20:26:40.342" v="598"/>
        <pc:sldMkLst>
          <pc:docMk/>
          <pc:sldMk cId="4066679371" sldId="418"/>
        </pc:sldMkLst>
      </pc:sldChg>
      <pc:sldChg chg="modSp mod">
        <pc:chgData name="Noonan, Kyle" userId="1f34b0ae-0d1b-48af-8c5f-8331b20d18a7" providerId="ADAL" clId="{2361C867-1FF1-43F1-929A-F0325773C646}" dt="2024-12-18T20:23:46.110" v="288" actId="113"/>
        <pc:sldMkLst>
          <pc:docMk/>
          <pc:sldMk cId="3846949443" sldId="423"/>
        </pc:sldMkLst>
        <pc:spChg chg="mod">
          <ac:chgData name="Noonan, Kyle" userId="1f34b0ae-0d1b-48af-8c5f-8331b20d18a7" providerId="ADAL" clId="{2361C867-1FF1-43F1-929A-F0325773C646}" dt="2024-12-18T20:23:46.110" v="288" actId="113"/>
          <ac:spMkLst>
            <pc:docMk/>
            <pc:sldMk cId="3846949443" sldId="423"/>
            <ac:spMk id="28675" creationId="{016B6AA1-A6F5-42F1-A1DF-D6E1A7926A54}"/>
          </ac:spMkLst>
        </pc:spChg>
      </pc:sldChg>
      <pc:sldChg chg="modSp">
        <pc:chgData name="Noonan, Kyle" userId="1f34b0ae-0d1b-48af-8c5f-8331b20d18a7" providerId="ADAL" clId="{2361C867-1FF1-43F1-929A-F0325773C646}" dt="2024-12-18T20:23:28.945" v="287" actId="2711"/>
        <pc:sldMkLst>
          <pc:docMk/>
          <pc:sldMk cId="80221627" sldId="427"/>
        </pc:sldMkLst>
        <pc:spChg chg="mod">
          <ac:chgData name="Noonan, Kyle" userId="1f34b0ae-0d1b-48af-8c5f-8331b20d18a7" providerId="ADAL" clId="{2361C867-1FF1-43F1-929A-F0325773C646}" dt="2024-12-18T20:23:28.945" v="287" actId="2711"/>
          <ac:spMkLst>
            <pc:docMk/>
            <pc:sldMk cId="80221627" sldId="427"/>
            <ac:spMk id="7" creationId="{434C64EA-B171-45A3-95A6-3BE70D456519}"/>
          </ac:spMkLst>
        </pc:spChg>
        <pc:spChg chg="mod">
          <ac:chgData name="Noonan, Kyle" userId="1f34b0ae-0d1b-48af-8c5f-8331b20d18a7" providerId="ADAL" clId="{2361C867-1FF1-43F1-929A-F0325773C646}" dt="2024-12-18T20:23:28.945" v="287" actId="2711"/>
          <ac:spMkLst>
            <pc:docMk/>
            <pc:sldMk cId="80221627" sldId="427"/>
            <ac:spMk id="8" creationId="{AF42C0E0-11D3-43F9-86CC-C2C74DC7190C}"/>
          </ac:spMkLst>
        </pc:spChg>
      </pc:sldChg>
      <pc:sldChg chg="ord">
        <pc:chgData name="Noonan, Kyle" userId="1f34b0ae-0d1b-48af-8c5f-8331b20d18a7" providerId="ADAL" clId="{2361C867-1FF1-43F1-929A-F0325773C646}" dt="2024-12-18T20:20:36.289" v="271" actId="20578"/>
        <pc:sldMkLst>
          <pc:docMk/>
          <pc:sldMk cId="3339041978" sldId="445"/>
        </pc:sldMkLst>
      </pc:sldChg>
      <pc:sldChg chg="modSp new mod modNotesTx">
        <pc:chgData name="Noonan, Kyle" userId="1f34b0ae-0d1b-48af-8c5f-8331b20d18a7" providerId="ADAL" clId="{2361C867-1FF1-43F1-929A-F0325773C646}" dt="2024-12-18T20:48:53.565" v="1889" actId="6549"/>
        <pc:sldMkLst>
          <pc:docMk/>
          <pc:sldMk cId="89727753" sldId="450"/>
        </pc:sldMkLst>
        <pc:spChg chg="mod">
          <ac:chgData name="Noonan, Kyle" userId="1f34b0ae-0d1b-48af-8c5f-8331b20d18a7" providerId="ADAL" clId="{2361C867-1FF1-43F1-929A-F0325773C646}" dt="2024-12-18T20:15:09.001" v="10" actId="20577"/>
          <ac:spMkLst>
            <pc:docMk/>
            <pc:sldMk cId="89727753" sldId="450"/>
            <ac:spMk id="2" creationId="{E250CC91-E738-EA09-03E2-08976D5A7BA1}"/>
          </ac:spMkLst>
        </pc:spChg>
        <pc:spChg chg="mod">
          <ac:chgData name="Noonan, Kyle" userId="1f34b0ae-0d1b-48af-8c5f-8331b20d18a7" providerId="ADAL" clId="{2361C867-1FF1-43F1-929A-F0325773C646}" dt="2024-12-18T20:48:51.464" v="1888" actId="313"/>
          <ac:spMkLst>
            <pc:docMk/>
            <pc:sldMk cId="89727753" sldId="450"/>
            <ac:spMk id="3" creationId="{824FBD21-C992-91B7-EC18-D4ED23FAEE7C}"/>
          </ac:spMkLst>
        </pc:spChg>
      </pc:sldChg>
      <pc:sldChg chg="new del">
        <pc:chgData name="Noonan, Kyle" userId="1f34b0ae-0d1b-48af-8c5f-8331b20d18a7" providerId="ADAL" clId="{2361C867-1FF1-43F1-929A-F0325773C646}" dt="2024-12-18T20:26:30.546" v="596" actId="47"/>
        <pc:sldMkLst>
          <pc:docMk/>
          <pc:sldMk cId="2737397197" sldId="451"/>
        </pc:sldMkLst>
      </pc:sldChg>
      <pc:sldChg chg="modSp new mod">
        <pc:chgData name="Noonan, Kyle" userId="1f34b0ae-0d1b-48af-8c5f-8331b20d18a7" providerId="ADAL" clId="{2361C867-1FF1-43F1-929A-F0325773C646}" dt="2024-12-18T20:45:14.990" v="1627" actId="313"/>
        <pc:sldMkLst>
          <pc:docMk/>
          <pc:sldMk cId="3297845605" sldId="452"/>
        </pc:sldMkLst>
        <pc:spChg chg="mod">
          <ac:chgData name="Noonan, Kyle" userId="1f34b0ae-0d1b-48af-8c5f-8331b20d18a7" providerId="ADAL" clId="{2361C867-1FF1-43F1-929A-F0325773C646}" dt="2024-12-18T20:26:28.403" v="595" actId="20577"/>
          <ac:spMkLst>
            <pc:docMk/>
            <pc:sldMk cId="3297845605" sldId="452"/>
            <ac:spMk id="2" creationId="{2134F6AE-152C-94CC-F349-FE06CEB2B88D}"/>
          </ac:spMkLst>
        </pc:spChg>
        <pc:spChg chg="mod">
          <ac:chgData name="Noonan, Kyle" userId="1f34b0ae-0d1b-48af-8c5f-8331b20d18a7" providerId="ADAL" clId="{2361C867-1FF1-43F1-929A-F0325773C646}" dt="2024-12-18T20:45:14.990" v="1627" actId="313"/>
          <ac:spMkLst>
            <pc:docMk/>
            <pc:sldMk cId="3297845605" sldId="452"/>
            <ac:spMk id="3" creationId="{9D252C0C-48E4-64A9-8B9F-A53D6327C4BB}"/>
          </ac:spMkLst>
        </pc:spChg>
      </pc:sldChg>
    </pc:docChg>
  </pc:docChgLst>
  <pc:docChgLst>
    <pc:chgData name="Noonan, Kyle" userId="1f34b0ae-0d1b-48af-8c5f-8331b20d18a7" providerId="ADAL" clId="{60A185A0-E94A-44AF-9F39-DDE7E6A0209D}"/>
    <pc:docChg chg="undo custSel addSld delSld">
      <pc:chgData name="Noonan, Kyle" userId="1f34b0ae-0d1b-48af-8c5f-8331b20d18a7" providerId="ADAL" clId="{60A185A0-E94A-44AF-9F39-DDE7E6A0209D}" dt="2024-11-07T20:05:18.962" v="1" actId="680"/>
      <pc:docMkLst>
        <pc:docMk/>
      </pc:docMkLst>
      <pc:sldChg chg="new del">
        <pc:chgData name="Noonan, Kyle" userId="1f34b0ae-0d1b-48af-8c5f-8331b20d18a7" providerId="ADAL" clId="{60A185A0-E94A-44AF-9F39-DDE7E6A0209D}" dt="2024-11-07T20:05:18.962" v="1" actId="680"/>
        <pc:sldMkLst>
          <pc:docMk/>
          <pc:sldMk cId="2186545610" sldId="450"/>
        </pc:sldMkLst>
      </pc:sldChg>
    </pc:docChg>
  </pc:docChgLst>
  <pc:docChgLst>
    <pc:chgData name="Betty Whitaker" userId="4de9bd58-e6ca-4266-9a10-dd2016028554" providerId="ADAL" clId="{0ECFB52F-55E8-4EC3-9D47-AF87C4672C74}"/>
    <pc:docChg chg="custSel modSld sldOrd">
      <pc:chgData name="Betty Whitaker" userId="4de9bd58-e6ca-4266-9a10-dd2016028554" providerId="ADAL" clId="{0ECFB52F-55E8-4EC3-9D47-AF87C4672C74}" dt="2022-09-21T18:29:26.575" v="181" actId="27636"/>
      <pc:docMkLst>
        <pc:docMk/>
      </pc:docMkLst>
      <pc:sldChg chg="modSp mod">
        <pc:chgData name="Betty Whitaker" userId="4de9bd58-e6ca-4266-9a10-dd2016028554" providerId="ADAL" clId="{0ECFB52F-55E8-4EC3-9D47-AF87C4672C74}" dt="2022-09-21T15:16:20.538" v="11" actId="27636"/>
        <pc:sldMkLst>
          <pc:docMk/>
          <pc:sldMk cId="0" sldId="259"/>
        </pc:sldMkLst>
        <pc:spChg chg="mod">
          <ac:chgData name="Betty Whitaker" userId="4de9bd58-e6ca-4266-9a10-dd2016028554" providerId="ADAL" clId="{0ECFB52F-55E8-4EC3-9D47-AF87C4672C74}" dt="2022-09-21T15:16:20.538" v="11" actId="27636"/>
          <ac:spMkLst>
            <pc:docMk/>
            <pc:sldMk cId="0" sldId="259"/>
            <ac:spMk id="13315" creationId="{A2F2EBA2-8E76-4AA4-B65D-FC0C212640AE}"/>
          </ac:spMkLst>
        </pc:spChg>
      </pc:sldChg>
      <pc:sldChg chg="modSp mod">
        <pc:chgData name="Betty Whitaker" userId="4de9bd58-e6ca-4266-9a10-dd2016028554" providerId="ADAL" clId="{0ECFB52F-55E8-4EC3-9D47-AF87C4672C74}" dt="2022-09-21T15:16:48.897" v="14" actId="948"/>
        <pc:sldMkLst>
          <pc:docMk/>
          <pc:sldMk cId="0" sldId="272"/>
        </pc:sldMkLst>
        <pc:spChg chg="mod">
          <ac:chgData name="Betty Whitaker" userId="4de9bd58-e6ca-4266-9a10-dd2016028554" providerId="ADAL" clId="{0ECFB52F-55E8-4EC3-9D47-AF87C4672C74}" dt="2022-09-21T15:16:48.897" v="14" actId="948"/>
          <ac:spMkLst>
            <pc:docMk/>
            <pc:sldMk cId="0" sldId="272"/>
            <ac:spMk id="16387" creationId="{97181EAF-F1FC-47EE-8F8C-C3B8F25870FB}"/>
          </ac:spMkLst>
        </pc:spChg>
      </pc:sldChg>
      <pc:sldChg chg="modSp mod">
        <pc:chgData name="Betty Whitaker" userId="4de9bd58-e6ca-4266-9a10-dd2016028554" providerId="ADAL" clId="{0ECFB52F-55E8-4EC3-9D47-AF87C4672C74}" dt="2022-09-21T15:16:38.136" v="13" actId="948"/>
        <pc:sldMkLst>
          <pc:docMk/>
          <pc:sldMk cId="0" sldId="274"/>
        </pc:sldMkLst>
        <pc:spChg chg="mod">
          <ac:chgData name="Betty Whitaker" userId="4de9bd58-e6ca-4266-9a10-dd2016028554" providerId="ADAL" clId="{0ECFB52F-55E8-4EC3-9D47-AF87C4672C74}" dt="2022-09-21T15:16:38.136" v="13" actId="948"/>
          <ac:spMkLst>
            <pc:docMk/>
            <pc:sldMk cId="0" sldId="274"/>
            <ac:spMk id="18435" creationId="{4FFB80DA-295A-4C41-9B47-118717D61E85}"/>
          </ac:spMkLst>
        </pc:spChg>
      </pc:sldChg>
      <pc:sldChg chg="modSp mod">
        <pc:chgData name="Betty Whitaker" userId="4de9bd58-e6ca-4266-9a10-dd2016028554" providerId="ADAL" clId="{0ECFB52F-55E8-4EC3-9D47-AF87C4672C74}" dt="2022-09-21T15:17:22.061" v="16" actId="948"/>
        <pc:sldMkLst>
          <pc:docMk/>
          <pc:sldMk cId="0" sldId="275"/>
        </pc:sldMkLst>
        <pc:spChg chg="mod">
          <ac:chgData name="Betty Whitaker" userId="4de9bd58-e6ca-4266-9a10-dd2016028554" providerId="ADAL" clId="{0ECFB52F-55E8-4EC3-9D47-AF87C4672C74}" dt="2022-09-21T15:17:22.061" v="16" actId="948"/>
          <ac:spMkLst>
            <pc:docMk/>
            <pc:sldMk cId="0" sldId="275"/>
            <ac:spMk id="2" creationId="{1D31AC9B-C3B1-4EB0-A038-EA64B359E343}"/>
          </ac:spMkLst>
        </pc:spChg>
        <pc:spChg chg="mod">
          <ac:chgData name="Betty Whitaker" userId="4de9bd58-e6ca-4266-9a10-dd2016028554" providerId="ADAL" clId="{0ECFB52F-55E8-4EC3-9D47-AF87C4672C74}" dt="2022-09-21T15:17:10.537" v="15" actId="948"/>
          <ac:spMkLst>
            <pc:docMk/>
            <pc:sldMk cId="0" sldId="275"/>
            <ac:spMk id="19459" creationId="{481FD8F7-93F0-416D-AB82-3AD8BB9DA8CE}"/>
          </ac:spMkLst>
        </pc:spChg>
      </pc:sldChg>
      <pc:sldChg chg="modSp mod">
        <pc:chgData name="Betty Whitaker" userId="4de9bd58-e6ca-4266-9a10-dd2016028554" providerId="ADAL" clId="{0ECFB52F-55E8-4EC3-9D47-AF87C4672C74}" dt="2022-09-21T18:29:26.575" v="181" actId="27636"/>
        <pc:sldMkLst>
          <pc:docMk/>
          <pc:sldMk cId="0" sldId="280"/>
        </pc:sldMkLst>
        <pc:spChg chg="mod">
          <ac:chgData name="Betty Whitaker" userId="4de9bd58-e6ca-4266-9a10-dd2016028554" providerId="ADAL" clId="{0ECFB52F-55E8-4EC3-9D47-AF87C4672C74}" dt="2022-09-21T15:27:07.637" v="116" actId="1076"/>
          <ac:spMkLst>
            <pc:docMk/>
            <pc:sldMk cId="0" sldId="280"/>
            <ac:spMk id="3" creationId="{42D701E1-2D71-4E19-A6AE-2E6B4C1190FF}"/>
          </ac:spMkLst>
        </pc:spChg>
        <pc:spChg chg="mod">
          <ac:chgData name="Betty Whitaker" userId="4de9bd58-e6ca-4266-9a10-dd2016028554" providerId="ADAL" clId="{0ECFB52F-55E8-4EC3-9D47-AF87C4672C74}" dt="2022-09-21T18:29:26.575" v="181" actId="27636"/>
          <ac:spMkLst>
            <pc:docMk/>
            <pc:sldMk cId="0" sldId="280"/>
            <ac:spMk id="12290" creationId="{3522EABF-E0F2-4DB9-A978-939C524CD3FD}"/>
          </ac:spMkLst>
        </pc:spChg>
      </pc:sldChg>
      <pc:sldChg chg="ord">
        <pc:chgData name="Betty Whitaker" userId="4de9bd58-e6ca-4266-9a10-dd2016028554" providerId="ADAL" clId="{0ECFB52F-55E8-4EC3-9D47-AF87C4672C74}" dt="2022-09-21T15:26:57.807" v="115"/>
        <pc:sldMkLst>
          <pc:docMk/>
          <pc:sldMk cId="0" sldId="281"/>
        </pc:sldMkLst>
      </pc:sldChg>
      <pc:sldChg chg="modSp mod">
        <pc:chgData name="Betty Whitaker" userId="4de9bd58-e6ca-4266-9a10-dd2016028554" providerId="ADAL" clId="{0ECFB52F-55E8-4EC3-9D47-AF87C4672C74}" dt="2022-09-21T15:17:57.496" v="23" actId="404"/>
        <pc:sldMkLst>
          <pc:docMk/>
          <pc:sldMk cId="0" sldId="284"/>
        </pc:sldMkLst>
        <pc:spChg chg="mod">
          <ac:chgData name="Betty Whitaker" userId="4de9bd58-e6ca-4266-9a10-dd2016028554" providerId="ADAL" clId="{0ECFB52F-55E8-4EC3-9D47-AF87C4672C74}" dt="2022-09-21T15:17:57.496" v="23" actId="404"/>
          <ac:spMkLst>
            <pc:docMk/>
            <pc:sldMk cId="0" sldId="284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8:15.964" v="29" actId="1076"/>
        <pc:sldMkLst>
          <pc:docMk/>
          <pc:sldMk cId="0" sldId="287"/>
        </pc:sldMkLst>
        <pc:spChg chg="mod">
          <ac:chgData name="Betty Whitaker" userId="4de9bd58-e6ca-4266-9a10-dd2016028554" providerId="ADAL" clId="{0ECFB52F-55E8-4EC3-9D47-AF87C4672C74}" dt="2022-09-21T15:18:15.964" v="29" actId="1076"/>
          <ac:spMkLst>
            <pc:docMk/>
            <pc:sldMk cId="0" sldId="287"/>
            <ac:spMk id="23555" creationId="{684437DB-8EA8-4EDC-8554-877C101358CA}"/>
          </ac:spMkLst>
        </pc:spChg>
      </pc:sldChg>
      <pc:sldChg chg="modSp mod">
        <pc:chgData name="Betty Whitaker" userId="4de9bd58-e6ca-4266-9a10-dd2016028554" providerId="ADAL" clId="{0ECFB52F-55E8-4EC3-9D47-AF87C4672C74}" dt="2022-09-21T15:18:56.492" v="33" actId="948"/>
        <pc:sldMkLst>
          <pc:docMk/>
          <pc:sldMk cId="3017260664" sldId="415"/>
        </pc:sldMkLst>
        <pc:spChg chg="mod">
          <ac:chgData name="Betty Whitaker" userId="4de9bd58-e6ca-4266-9a10-dd2016028554" providerId="ADAL" clId="{0ECFB52F-55E8-4EC3-9D47-AF87C4672C74}" dt="2022-09-21T15:18:56.492" v="33" actId="948"/>
          <ac:spMkLst>
            <pc:docMk/>
            <pc:sldMk cId="3017260664" sldId="415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8:44.652" v="32" actId="27636"/>
        <pc:sldMkLst>
          <pc:docMk/>
          <pc:sldMk cId="1969807580" sldId="416"/>
        </pc:sldMkLst>
        <pc:spChg chg="mod">
          <ac:chgData name="Betty Whitaker" userId="4de9bd58-e6ca-4266-9a10-dd2016028554" providerId="ADAL" clId="{0ECFB52F-55E8-4EC3-9D47-AF87C4672C74}" dt="2022-09-21T15:18:44.652" v="32" actId="27636"/>
          <ac:spMkLst>
            <pc:docMk/>
            <pc:sldMk cId="1969807580" sldId="41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8:31.776" v="30" actId="948"/>
        <pc:sldMkLst>
          <pc:docMk/>
          <pc:sldMk cId="151340080" sldId="417"/>
        </pc:sldMkLst>
        <pc:spChg chg="mod">
          <ac:chgData name="Betty Whitaker" userId="4de9bd58-e6ca-4266-9a10-dd2016028554" providerId="ADAL" clId="{0ECFB52F-55E8-4EC3-9D47-AF87C4672C74}" dt="2022-09-21T15:18:31.776" v="30" actId="948"/>
          <ac:spMkLst>
            <pc:docMk/>
            <pc:sldMk cId="151340080" sldId="417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9:56.890" v="40" actId="403"/>
        <pc:sldMkLst>
          <pc:docMk/>
          <pc:sldMk cId="4066679371" sldId="418"/>
        </pc:sldMkLst>
        <pc:spChg chg="mod">
          <ac:chgData name="Betty Whitaker" userId="4de9bd58-e6ca-4266-9a10-dd2016028554" providerId="ADAL" clId="{0ECFB52F-55E8-4EC3-9D47-AF87C4672C74}" dt="2022-09-21T15:19:56.890" v="40" actId="403"/>
          <ac:spMkLst>
            <pc:docMk/>
            <pc:sldMk cId="4066679371" sldId="418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9:21.148" v="37" actId="27636"/>
        <pc:sldMkLst>
          <pc:docMk/>
          <pc:sldMk cId="965393772" sldId="419"/>
        </pc:sldMkLst>
        <pc:spChg chg="mod">
          <ac:chgData name="Betty Whitaker" userId="4de9bd58-e6ca-4266-9a10-dd2016028554" providerId="ADAL" clId="{0ECFB52F-55E8-4EC3-9D47-AF87C4672C74}" dt="2022-09-21T15:19:21.148" v="37" actId="27636"/>
          <ac:spMkLst>
            <pc:docMk/>
            <pc:sldMk cId="965393772" sldId="419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9:09.566" v="35" actId="14100"/>
        <pc:sldMkLst>
          <pc:docMk/>
          <pc:sldMk cId="364482372" sldId="420"/>
        </pc:sldMkLst>
        <pc:spChg chg="mod">
          <ac:chgData name="Betty Whitaker" userId="4de9bd58-e6ca-4266-9a10-dd2016028554" providerId="ADAL" clId="{0ECFB52F-55E8-4EC3-9D47-AF87C4672C74}" dt="2022-09-21T15:19:09.566" v="35" actId="14100"/>
          <ac:spMkLst>
            <pc:docMk/>
            <pc:sldMk cId="364482372" sldId="420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0:14.041" v="41" actId="948"/>
        <pc:sldMkLst>
          <pc:docMk/>
          <pc:sldMk cId="2461415657" sldId="421"/>
        </pc:sldMkLst>
        <pc:spChg chg="mod">
          <ac:chgData name="Betty Whitaker" userId="4de9bd58-e6ca-4266-9a10-dd2016028554" providerId="ADAL" clId="{0ECFB52F-55E8-4EC3-9D47-AF87C4672C74}" dt="2022-09-21T15:20:14.041" v="41" actId="948"/>
          <ac:spMkLst>
            <pc:docMk/>
            <pc:sldMk cId="2461415657" sldId="421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0:26.191" v="42" actId="948"/>
        <pc:sldMkLst>
          <pc:docMk/>
          <pc:sldMk cId="446052597" sldId="422"/>
        </pc:sldMkLst>
        <pc:spChg chg="mod">
          <ac:chgData name="Betty Whitaker" userId="4de9bd58-e6ca-4266-9a10-dd2016028554" providerId="ADAL" clId="{0ECFB52F-55E8-4EC3-9D47-AF87C4672C74}" dt="2022-09-21T15:20:26.191" v="42" actId="948"/>
          <ac:spMkLst>
            <pc:docMk/>
            <pc:sldMk cId="446052597" sldId="422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0:37.098" v="44" actId="27636"/>
        <pc:sldMkLst>
          <pc:docMk/>
          <pc:sldMk cId="3846949443" sldId="423"/>
        </pc:sldMkLst>
        <pc:spChg chg="mod">
          <ac:chgData name="Betty Whitaker" userId="4de9bd58-e6ca-4266-9a10-dd2016028554" providerId="ADAL" clId="{0ECFB52F-55E8-4EC3-9D47-AF87C4672C74}" dt="2022-09-21T15:20:37.098" v="44" actId="27636"/>
          <ac:spMkLst>
            <pc:docMk/>
            <pc:sldMk cId="3846949443" sldId="423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1:04.015" v="51" actId="14"/>
        <pc:sldMkLst>
          <pc:docMk/>
          <pc:sldMk cId="68597262" sldId="424"/>
        </pc:sldMkLst>
        <pc:spChg chg="mod">
          <ac:chgData name="Betty Whitaker" userId="4de9bd58-e6ca-4266-9a10-dd2016028554" providerId="ADAL" clId="{0ECFB52F-55E8-4EC3-9D47-AF87C4672C74}" dt="2022-09-21T15:21:04.015" v="51" actId="14"/>
          <ac:spMkLst>
            <pc:docMk/>
            <pc:sldMk cId="68597262" sldId="424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1:29.546" v="59" actId="27636"/>
        <pc:sldMkLst>
          <pc:docMk/>
          <pc:sldMk cId="3051677469" sldId="425"/>
        </pc:sldMkLst>
        <pc:spChg chg="mod">
          <ac:chgData name="Betty Whitaker" userId="4de9bd58-e6ca-4266-9a10-dd2016028554" providerId="ADAL" clId="{0ECFB52F-55E8-4EC3-9D47-AF87C4672C74}" dt="2022-09-21T15:21:29.546" v="59" actId="27636"/>
          <ac:spMkLst>
            <pc:docMk/>
            <pc:sldMk cId="3051677469" sldId="425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1:44.626" v="61" actId="404"/>
        <pc:sldMkLst>
          <pc:docMk/>
          <pc:sldMk cId="1115696714" sldId="426"/>
        </pc:sldMkLst>
        <pc:spChg chg="mod">
          <ac:chgData name="Betty Whitaker" userId="4de9bd58-e6ca-4266-9a10-dd2016028554" providerId="ADAL" clId="{0ECFB52F-55E8-4EC3-9D47-AF87C4672C74}" dt="2022-09-21T15:21:44.626" v="61" actId="404"/>
          <ac:spMkLst>
            <pc:docMk/>
            <pc:sldMk cId="1115696714" sldId="42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2:26.045" v="68" actId="948"/>
        <pc:sldMkLst>
          <pc:docMk/>
          <pc:sldMk cId="80221627" sldId="427"/>
        </pc:sldMkLst>
        <pc:spChg chg="mod">
          <ac:chgData name="Betty Whitaker" userId="4de9bd58-e6ca-4266-9a10-dd2016028554" providerId="ADAL" clId="{0ECFB52F-55E8-4EC3-9D47-AF87C4672C74}" dt="2022-09-21T15:22:15.843" v="67" actId="1076"/>
          <ac:spMkLst>
            <pc:docMk/>
            <pc:sldMk cId="80221627" sldId="427"/>
            <ac:spMk id="6" creationId="{E16BF184-E902-42B8-8CB9-F456A4A0AA71}"/>
          </ac:spMkLst>
        </pc:spChg>
        <pc:spChg chg="mod">
          <ac:chgData name="Betty Whitaker" userId="4de9bd58-e6ca-4266-9a10-dd2016028554" providerId="ADAL" clId="{0ECFB52F-55E8-4EC3-9D47-AF87C4672C74}" dt="2022-09-21T15:21:59.564" v="62" actId="948"/>
          <ac:spMkLst>
            <pc:docMk/>
            <pc:sldMk cId="80221627" sldId="427"/>
            <ac:spMk id="7" creationId="{434C64EA-B171-45A3-95A6-3BE70D456519}"/>
          </ac:spMkLst>
        </pc:spChg>
        <pc:spChg chg="mod">
          <ac:chgData name="Betty Whitaker" userId="4de9bd58-e6ca-4266-9a10-dd2016028554" providerId="ADAL" clId="{0ECFB52F-55E8-4EC3-9D47-AF87C4672C74}" dt="2022-09-21T15:22:26.045" v="68" actId="948"/>
          <ac:spMkLst>
            <pc:docMk/>
            <pc:sldMk cId="80221627" sldId="427"/>
            <ac:spMk id="8" creationId="{AF42C0E0-11D3-43F9-86CC-C2C74DC7190C}"/>
          </ac:spMkLst>
        </pc:spChg>
      </pc:sldChg>
      <pc:sldChg chg="delSp modSp">
        <pc:chgData name="Betty Whitaker" userId="4de9bd58-e6ca-4266-9a10-dd2016028554" providerId="ADAL" clId="{0ECFB52F-55E8-4EC3-9D47-AF87C4672C74}" dt="2022-09-21T15:22:51.263" v="71" actId="1076"/>
        <pc:sldMkLst>
          <pc:docMk/>
          <pc:sldMk cId="4217285736" sldId="428"/>
        </pc:sldMkLst>
        <pc:picChg chg="mod">
          <ac:chgData name="Betty Whitaker" userId="4de9bd58-e6ca-4266-9a10-dd2016028554" providerId="ADAL" clId="{0ECFB52F-55E8-4EC3-9D47-AF87C4672C74}" dt="2022-09-21T15:22:47.172" v="70" actId="1076"/>
          <ac:picMkLst>
            <pc:docMk/>
            <pc:sldMk cId="4217285736" sldId="428"/>
            <ac:picMk id="9" creationId="{0A3B17C5-4396-46DA-937C-A71BD523C1A2}"/>
          </ac:picMkLst>
        </pc:picChg>
        <pc:picChg chg="mod">
          <ac:chgData name="Betty Whitaker" userId="4de9bd58-e6ca-4266-9a10-dd2016028554" providerId="ADAL" clId="{0ECFB52F-55E8-4EC3-9D47-AF87C4672C74}" dt="2022-09-21T15:22:51.263" v="71" actId="1076"/>
          <ac:picMkLst>
            <pc:docMk/>
            <pc:sldMk cId="4217285736" sldId="428"/>
            <ac:picMk id="13" creationId="{E5402A41-5DC1-48CA-B080-FB0484278224}"/>
          </ac:picMkLst>
        </pc:picChg>
        <pc:picChg chg="del">
          <ac:chgData name="Betty Whitaker" userId="4de9bd58-e6ca-4266-9a10-dd2016028554" providerId="ADAL" clId="{0ECFB52F-55E8-4EC3-9D47-AF87C4672C74}" dt="2022-09-21T15:22:35.617" v="69" actId="478"/>
          <ac:picMkLst>
            <pc:docMk/>
            <pc:sldMk cId="4217285736" sldId="428"/>
            <ac:picMk id="15" creationId="{D8E0672A-D24F-429A-B4C2-A94857F01186}"/>
          </ac:picMkLst>
        </pc:picChg>
      </pc:sldChg>
      <pc:sldChg chg="modSp mod">
        <pc:chgData name="Betty Whitaker" userId="4de9bd58-e6ca-4266-9a10-dd2016028554" providerId="ADAL" clId="{0ECFB52F-55E8-4EC3-9D47-AF87C4672C74}" dt="2022-09-21T15:23:07.032" v="73" actId="404"/>
        <pc:sldMkLst>
          <pc:docMk/>
          <pc:sldMk cId="361861395" sldId="436"/>
        </pc:sldMkLst>
        <pc:spChg chg="mod">
          <ac:chgData name="Betty Whitaker" userId="4de9bd58-e6ca-4266-9a10-dd2016028554" providerId="ADAL" clId="{0ECFB52F-55E8-4EC3-9D47-AF87C4672C74}" dt="2022-09-21T15:23:07.032" v="73" actId="404"/>
          <ac:spMkLst>
            <pc:docMk/>
            <pc:sldMk cId="361861395" sldId="43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3:27.033" v="77" actId="27636"/>
        <pc:sldMkLst>
          <pc:docMk/>
          <pc:sldMk cId="187414945" sldId="437"/>
        </pc:sldMkLst>
        <pc:spChg chg="mod">
          <ac:chgData name="Betty Whitaker" userId="4de9bd58-e6ca-4266-9a10-dd2016028554" providerId="ADAL" clId="{0ECFB52F-55E8-4EC3-9D47-AF87C4672C74}" dt="2022-09-21T15:23:27.033" v="77" actId="27636"/>
          <ac:spMkLst>
            <pc:docMk/>
            <pc:sldMk cId="187414945" sldId="437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3:40.202" v="79" actId="27636"/>
        <pc:sldMkLst>
          <pc:docMk/>
          <pc:sldMk cId="3786507207" sldId="438"/>
        </pc:sldMkLst>
        <pc:spChg chg="mod">
          <ac:chgData name="Betty Whitaker" userId="4de9bd58-e6ca-4266-9a10-dd2016028554" providerId="ADAL" clId="{0ECFB52F-55E8-4EC3-9D47-AF87C4672C74}" dt="2022-09-21T15:23:40.202" v="79" actId="27636"/>
          <ac:spMkLst>
            <pc:docMk/>
            <pc:sldMk cId="3786507207" sldId="438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3:50.448" v="81" actId="27636"/>
        <pc:sldMkLst>
          <pc:docMk/>
          <pc:sldMk cId="4274563116" sldId="439"/>
        </pc:sldMkLst>
        <pc:spChg chg="mod">
          <ac:chgData name="Betty Whitaker" userId="4de9bd58-e6ca-4266-9a10-dd2016028554" providerId="ADAL" clId="{0ECFB52F-55E8-4EC3-9D47-AF87C4672C74}" dt="2022-09-21T15:23:50.448" v="81" actId="27636"/>
          <ac:spMkLst>
            <pc:docMk/>
            <pc:sldMk cId="4274563116" sldId="439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01.406" v="82" actId="948"/>
        <pc:sldMkLst>
          <pc:docMk/>
          <pc:sldMk cId="2967808645" sldId="440"/>
        </pc:sldMkLst>
        <pc:spChg chg="mod">
          <ac:chgData name="Betty Whitaker" userId="4de9bd58-e6ca-4266-9a10-dd2016028554" providerId="ADAL" clId="{0ECFB52F-55E8-4EC3-9D47-AF87C4672C74}" dt="2022-09-21T15:24:01.406" v="82" actId="948"/>
          <ac:spMkLst>
            <pc:docMk/>
            <pc:sldMk cId="2967808645" sldId="440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14.078" v="83" actId="948"/>
        <pc:sldMkLst>
          <pc:docMk/>
          <pc:sldMk cId="1706434211" sldId="441"/>
        </pc:sldMkLst>
        <pc:spChg chg="mod">
          <ac:chgData name="Betty Whitaker" userId="4de9bd58-e6ca-4266-9a10-dd2016028554" providerId="ADAL" clId="{0ECFB52F-55E8-4EC3-9D47-AF87C4672C74}" dt="2022-09-21T15:24:14.078" v="83" actId="948"/>
          <ac:spMkLst>
            <pc:docMk/>
            <pc:sldMk cId="1706434211" sldId="441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26.901" v="85" actId="27636"/>
        <pc:sldMkLst>
          <pc:docMk/>
          <pc:sldMk cId="1835534996" sldId="442"/>
        </pc:sldMkLst>
        <pc:spChg chg="mod">
          <ac:chgData name="Betty Whitaker" userId="4de9bd58-e6ca-4266-9a10-dd2016028554" providerId="ADAL" clId="{0ECFB52F-55E8-4EC3-9D47-AF87C4672C74}" dt="2022-09-21T15:24:26.901" v="85" actId="27636"/>
          <ac:spMkLst>
            <pc:docMk/>
            <pc:sldMk cId="1835534996" sldId="442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51.490" v="93" actId="27636"/>
        <pc:sldMkLst>
          <pc:docMk/>
          <pc:sldMk cId="4248047980" sldId="443"/>
        </pc:sldMkLst>
        <pc:spChg chg="mod">
          <ac:chgData name="Betty Whitaker" userId="4de9bd58-e6ca-4266-9a10-dd2016028554" providerId="ADAL" clId="{0ECFB52F-55E8-4EC3-9D47-AF87C4672C74}" dt="2022-09-21T15:24:51.490" v="93" actId="27636"/>
          <ac:spMkLst>
            <pc:docMk/>
            <pc:sldMk cId="4248047980" sldId="443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5:09.438" v="95" actId="255"/>
        <pc:sldMkLst>
          <pc:docMk/>
          <pc:sldMk cId="1434721693" sldId="444"/>
        </pc:sldMkLst>
        <pc:spChg chg="mod">
          <ac:chgData name="Betty Whitaker" userId="4de9bd58-e6ca-4266-9a10-dd2016028554" providerId="ADAL" clId="{0ECFB52F-55E8-4EC3-9D47-AF87C4672C74}" dt="2022-09-21T15:25:09.438" v="95" actId="255"/>
          <ac:spMkLst>
            <pc:docMk/>
            <pc:sldMk cId="1434721693" sldId="444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5:26.278" v="99" actId="27636"/>
        <pc:sldMkLst>
          <pc:docMk/>
          <pc:sldMk cId="3339041978" sldId="445"/>
        </pc:sldMkLst>
        <pc:spChg chg="mod">
          <ac:chgData name="Betty Whitaker" userId="4de9bd58-e6ca-4266-9a10-dd2016028554" providerId="ADAL" clId="{0ECFB52F-55E8-4EC3-9D47-AF87C4672C74}" dt="2022-09-21T15:25:26.278" v="99" actId="27636"/>
          <ac:spMkLst>
            <pc:docMk/>
            <pc:sldMk cId="3339041978" sldId="445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5:55.226" v="107" actId="27636"/>
        <pc:sldMkLst>
          <pc:docMk/>
          <pc:sldMk cId="1045589202" sldId="446"/>
        </pc:sldMkLst>
        <pc:spChg chg="mod">
          <ac:chgData name="Betty Whitaker" userId="4de9bd58-e6ca-4266-9a10-dd2016028554" providerId="ADAL" clId="{0ECFB52F-55E8-4EC3-9D47-AF87C4672C74}" dt="2022-09-21T15:25:55.226" v="107" actId="27636"/>
          <ac:spMkLst>
            <pc:docMk/>
            <pc:sldMk cId="1045589202" sldId="44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6:15.465" v="109" actId="948"/>
        <pc:sldMkLst>
          <pc:docMk/>
          <pc:sldMk cId="1174449014" sldId="447"/>
        </pc:sldMkLst>
        <pc:spChg chg="mod">
          <ac:chgData name="Betty Whitaker" userId="4de9bd58-e6ca-4266-9a10-dd2016028554" providerId="ADAL" clId="{0ECFB52F-55E8-4EC3-9D47-AF87C4672C74}" dt="2022-09-21T15:26:15.465" v="109" actId="948"/>
          <ac:spMkLst>
            <pc:docMk/>
            <pc:sldMk cId="1174449014" sldId="447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6:31.832" v="111" actId="404"/>
        <pc:sldMkLst>
          <pc:docMk/>
          <pc:sldMk cId="3009911217" sldId="448"/>
        </pc:sldMkLst>
        <pc:spChg chg="mod">
          <ac:chgData name="Betty Whitaker" userId="4de9bd58-e6ca-4266-9a10-dd2016028554" providerId="ADAL" clId="{0ECFB52F-55E8-4EC3-9D47-AF87C4672C74}" dt="2022-09-21T15:26:31.832" v="111" actId="404"/>
          <ac:spMkLst>
            <pc:docMk/>
            <pc:sldMk cId="3009911217" sldId="448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6:53.976" v="113" actId="948"/>
        <pc:sldMkLst>
          <pc:docMk/>
          <pc:sldMk cId="2476126185" sldId="449"/>
        </pc:sldMkLst>
        <pc:spChg chg="mod">
          <ac:chgData name="Betty Whitaker" userId="4de9bd58-e6ca-4266-9a10-dd2016028554" providerId="ADAL" clId="{0ECFB52F-55E8-4EC3-9D47-AF87C4672C74}" dt="2022-09-21T15:26:53.976" v="113" actId="948"/>
          <ac:spMkLst>
            <pc:docMk/>
            <pc:sldMk cId="2476126185" sldId="449"/>
            <ac:spMk id="28675" creationId="{016B6AA1-A6F5-42F1-A1DF-D6E1A7926A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E280B21-75DF-4865-9424-A8B137FDC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E90591-B86F-40B7-B6EF-2CA07F2A6F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993B4-325A-4766-A3E8-1ABB17DBA497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34155E8-DB61-45B5-A79A-9637588ECB4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8301A88-EE8C-4B0E-9B08-7A07360731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2CFC495A-6228-4513-9BFD-42AADD985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BD032EFD-2C2C-4129-9EF3-AA4BE43B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anose="020F0502020204030204" pitchFamily="34" charset="0"/>
              </a:defRPr>
            </a:lvl1pPr>
          </a:lstStyle>
          <a:p>
            <a:fld id="{62AA0F96-2039-42EB-811E-0BE26EE373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BF4D771-872E-42B1-BF08-4A657B060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C95E082-AF0E-41C9-A25A-ABEBC9266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741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316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909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CBD27-D6FE-4E25-8944-C777FE3B93D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30F4A56-8B84-4AD7-85F3-5E188A4A7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EA3C3A7-40F5-4C73-A9AE-18744C326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85725" y="-11430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3F007-6D06-4E99-9552-A76F112AEF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5826" y="2355640"/>
            <a:ext cx="10953751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0B8528-6C47-4416-8950-C3A31C5D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" y="5072633"/>
            <a:ext cx="3157735" cy="127101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86D695-5ADB-4525-B695-DC2712BC29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826" y="3594976"/>
            <a:ext cx="10953751" cy="13961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683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57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Green Carag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White Carag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3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1"/>
            <a:ext cx="10363200" cy="14700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225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9690-E935-48F9-8CD8-D774D2E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4A03-440D-4DED-92B5-CEDFBDBCE6EA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4" y="914400"/>
            <a:ext cx="11513127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4700-CC65-4B9A-9ACC-68C43A69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0536-1A80-4FE7-92A7-67C4D913AB14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7385-3B11-4812-B6A4-6F88B863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99506-FCF0-4278-8FCB-F319C88D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C7F40B12-8B19-4AE7-A91D-4AC2D9371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38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2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413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2667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32DE315-40CE-FB43-A72D-EB6DB941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495D26-E35E-F741-968D-86841912DB32}"/>
              </a:ext>
            </a:extLst>
          </p:cNvPr>
          <p:cNvSpPr/>
          <p:nvPr/>
        </p:nvSpPr>
        <p:spPr>
          <a:xfrm>
            <a:off x="-100016" y="5878512"/>
            <a:ext cx="12725400" cy="109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02466-2543-1B45-A2B9-5BAE1E8C0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13" y="6112174"/>
            <a:ext cx="2123123" cy="656636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4FC435-E5AA-4BE8-A749-DDB03060B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39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E1F1CE-607B-47E6-BAF0-EE3A69520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6213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7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66119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6842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1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5416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7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1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140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0366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2041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687F7F-C3CE-4A5E-BBE6-8D9B7AD3D21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66702"/>
            <a:ext cx="10515600" cy="5495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4422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633E215-EE1B-41F4-B594-66FE60D098E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847852"/>
            <a:ext cx="10515600" cy="3914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35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29401669-CD69-43DE-8607-B4B829F4AFEA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1" y="1870214"/>
            <a:ext cx="10515600" cy="3933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15268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217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5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1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9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2.png"/><Relationship Id="rId5" Type="http://schemas.openxmlformats.org/officeDocument/2006/relationships/hyperlink" Target="https://www.caremark.com/wps/portal/!ut/p/kcxml/04_Sj9SPykssy0xPLMnMz0vM0Y_QjzKLN4g39DQCSYGYxqb6kWhCjgiRIH1vfV-P_NxU_QD9gtzQiHJHR0UAR1TW7A!!/delta/base64xml/L3dJdyEvd0ZNQUFzQUMvNElVRS82XzBfMUky" TargetMode="External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701E1-2D71-4E19-A6AE-2E6B4C11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915" y="1600200"/>
            <a:ext cx="8840949" cy="2169367"/>
          </a:xfrm>
        </p:spPr>
        <p:txBody>
          <a:bodyPr/>
          <a:lstStyle/>
          <a:p>
            <a:pPr algn="r"/>
            <a:r>
              <a:rPr lang="en-US" altLang="en-US" dirty="0">
                <a:solidFill>
                  <a:schemeClr val="bg1"/>
                </a:solidFill>
              </a:rPr>
              <a:t>Pharmacy Practice in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Managed Care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3522EABF-E0F2-4DB9-A978-939C524CD3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374091" y="4876800"/>
            <a:ext cx="5791200" cy="16764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Presentation Developed by the AMCP School of Pharmacy Relations Committee</a:t>
            </a:r>
          </a:p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endParaRPr lang="en-US" altLang="en-US" sz="3600" dirty="0">
              <a:solidFill>
                <a:schemeClr val="bg1"/>
              </a:solidFill>
            </a:endParaRPr>
          </a:p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Updated: January 2025</a:t>
            </a:r>
          </a:p>
          <a:p>
            <a:pPr eaLnBrk="1" hangingPunct="1"/>
            <a:endParaRPr lang="en-US" alt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Benefit Design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Utilization Management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Prior authorization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Step-therapy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Quantity limits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Generic Substitution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Therapeutic “drug” equivalent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Therapeutic “biologic drug” (biosimilar) equivalent  </a:t>
            </a:r>
          </a:p>
        </p:txBody>
      </p:sp>
    </p:spTree>
    <p:extLst>
      <p:ext uri="{BB962C8B-B14F-4D97-AF65-F5344CB8AC3E}">
        <p14:creationId xmlns:p14="http://schemas.microsoft.com/office/powerpoint/2010/main" val="15134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Education Strategies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3140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Patients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Consultation, benefits of generics, etc.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Physicians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Detailing and profiling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Pharmacies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Health Plan</a:t>
            </a:r>
            <a:r>
              <a:rPr lang="en-US" altLang="en-US" sz="2400" dirty="0"/>
              <a:t>	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Drug information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Support of clinical programs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Newsletters and educational materials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Pharmaceutical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196980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Network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Definition: A contracted group of pharmacies that provide incentivized rates to a managed care organization, lowering costs for MCOs and patients.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Pharmacy contract with managed care organization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>
                <a:sym typeface="Symbol" pitchFamily="18" charset="2"/>
              </a:rPr>
              <a:t>Receive lower reimbursement rates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>
                <a:sym typeface="Symbol" pitchFamily="18" charset="2"/>
              </a:rPr>
              <a:t>e.g.. (AWP - 12%) + dispensing fee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>
                <a:sym typeface="Symbol" pitchFamily="18" charset="2"/>
              </a:rPr>
              <a:t>Increased volume of business</a:t>
            </a:r>
          </a:p>
        </p:txBody>
      </p:sp>
    </p:spTree>
    <p:extLst>
      <p:ext uri="{BB962C8B-B14F-4D97-AF65-F5344CB8AC3E}">
        <p14:creationId xmlns:p14="http://schemas.microsoft.com/office/powerpoint/2010/main" val="301726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Network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690690"/>
            <a:ext cx="10515600" cy="369014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Networks are determined by payer requirements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Access: Distance a member must travel to reach a network pharmacy (5 miles, 10 miles, etc.)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Density: Number of pharmacies available to a member within the access requirement</a:t>
            </a:r>
          </a:p>
        </p:txBody>
      </p:sp>
    </p:spTree>
    <p:extLst>
      <p:ext uri="{BB962C8B-B14F-4D97-AF65-F5344CB8AC3E}">
        <p14:creationId xmlns:p14="http://schemas.microsoft.com/office/powerpoint/2010/main" val="36448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Retail Pharmacy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Chains and independents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Services in close proximity to members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Prescription quantities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30 or 90 day supply may be obtained at retail pharmacies depending on health plan benefit design. 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Networks can be: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Open - All pharmacies within a geographical area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Closed - Drug benefit is available only at designated pharmacies</a:t>
            </a:r>
            <a:endParaRPr lang="en-US" sz="2000" strike="sngStrike" dirty="0"/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Preferred - Pharmacy tiers (e.g. 1st tier pharmacy = lowest cost); subsequent tiers have a higher cost for members</a:t>
            </a:r>
          </a:p>
        </p:txBody>
      </p:sp>
    </p:spTree>
    <p:extLst>
      <p:ext uri="{BB962C8B-B14F-4D97-AF65-F5344CB8AC3E}">
        <p14:creationId xmlns:p14="http://schemas.microsoft.com/office/powerpoint/2010/main" val="96539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Mail Service Pharmacy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Convenient and private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Larger quantity and lower cost for customer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e.g. 90-day supply for less than 3 retail copays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Useful for chronic medications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Education and counseling is conducted via telephone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Drawbacks – lag time in receiving prescription, potential for stock-piling or drug wastage</a:t>
            </a:r>
          </a:p>
        </p:txBody>
      </p:sp>
    </p:spTree>
    <p:extLst>
      <p:ext uri="{BB962C8B-B14F-4D97-AF65-F5344CB8AC3E}">
        <p14:creationId xmlns:p14="http://schemas.microsoft.com/office/powerpoint/2010/main" val="406667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6AE-152C-94CC-F349-FE06CEB2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Specialty Pharmacy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52C0C-48E4-64A9-8B9F-A53D6327C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3903663"/>
          </a:xfrm>
        </p:spPr>
        <p:txBody>
          <a:bodyPr/>
          <a:lstStyle/>
          <a:p>
            <a:r>
              <a:rPr lang="en-US" sz="2400" dirty="0"/>
              <a:t>Typically supply drugs that are highly complex, costly, or require specialty handling or administration </a:t>
            </a:r>
            <a:endParaRPr lang="en-US" sz="2100" dirty="0"/>
          </a:p>
          <a:p>
            <a:r>
              <a:rPr lang="en-US" sz="2400" dirty="0"/>
              <a:t>Supplied as mail-order shipped directly to a patient or provided at hospitals and outpatient infusion centers </a:t>
            </a:r>
          </a:p>
          <a:p>
            <a:r>
              <a:rPr lang="en-US" sz="2400" dirty="0"/>
              <a:t>Often includes enhanced patient education, monitoring, and financial support through patient services </a:t>
            </a:r>
          </a:p>
          <a:p>
            <a:r>
              <a:rPr lang="en-US" sz="2400" dirty="0"/>
              <a:t>Due to low product volumes, specialty therapies are often limited to a closed network </a:t>
            </a:r>
          </a:p>
          <a:p>
            <a:r>
              <a:rPr lang="en-US" sz="2400" dirty="0"/>
              <a:t>Specialty pharmacies include </a:t>
            </a:r>
            <a:r>
              <a:rPr lang="en-US" sz="2400" dirty="0" err="1"/>
              <a:t>Accredo</a:t>
            </a:r>
            <a:r>
              <a:rPr lang="en-US" sz="2400" dirty="0"/>
              <a:t>, CVS Rare, and Panther Rx</a:t>
            </a:r>
          </a:p>
        </p:txBody>
      </p:sp>
    </p:spTree>
    <p:extLst>
      <p:ext uri="{BB962C8B-B14F-4D97-AF65-F5344CB8AC3E}">
        <p14:creationId xmlns:p14="http://schemas.microsoft.com/office/powerpoint/2010/main" val="329784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Integrated Pharmacy Networks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Most popular form includes community pharmacies combined with mail order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Community pharmacies offer access to acute medications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Community pharmacies are needed for initiation of maintenance medications until patients become stable on a dosage regimen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Mail-service pharmacies are needed to realize maximum savings on maintenance medications so that consumers’ drug costs are reduced</a:t>
            </a:r>
          </a:p>
        </p:txBody>
      </p:sp>
    </p:spTree>
    <p:extLst>
      <p:ext uri="{BB962C8B-B14F-4D97-AF65-F5344CB8AC3E}">
        <p14:creationId xmlns:p14="http://schemas.microsoft.com/office/powerpoint/2010/main" val="24614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Pricing Terms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2378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b="1" dirty="0"/>
              <a:t>Average Wholesale Price (AWP)</a:t>
            </a:r>
            <a:r>
              <a:rPr lang="en-US" altLang="en-US" sz="2400" dirty="0"/>
              <a:t>: a published reference price for drugs that is becoming outdated in favor of alternative pricing structures such as Average Sales Price (ASP)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Previously, AWP was often used as a basis for payment to retail pharmacies by public and private third-party payers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Usually contracted in the form of: (AWP - %) + dispensing fee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b="1" dirty="0"/>
              <a:t>Ingredient Cost</a:t>
            </a:r>
            <a:r>
              <a:rPr lang="en-US" altLang="en-US" sz="2400" dirty="0"/>
              <a:t>: drug cost used for claims processing; includes discounts at retail and mail service and other plan-specific pricing rules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b="1" dirty="0"/>
              <a:t>Maximum Allowable Cost (MAC)</a:t>
            </a:r>
            <a:r>
              <a:rPr lang="en-US" altLang="en-US" sz="2400" dirty="0"/>
              <a:t>: list of certain generic and multi-source brand products where maximum price is set for reimbursement to pharmacy (cost per tablet/capsule)</a:t>
            </a:r>
          </a:p>
        </p:txBody>
      </p:sp>
    </p:spTree>
    <p:extLst>
      <p:ext uri="{BB962C8B-B14F-4D97-AF65-F5344CB8AC3E}">
        <p14:creationId xmlns:p14="http://schemas.microsoft.com/office/powerpoint/2010/main" val="44605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Pricing Terms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b="1" dirty="0"/>
              <a:t>Usual and Customary (U&amp;C) price:</a:t>
            </a:r>
            <a:r>
              <a:rPr lang="en-US" altLang="en-US" sz="2800" dirty="0"/>
              <a:t> price a cash-paying customer would pay for a prescription 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b="1" dirty="0"/>
              <a:t>Wholesale Acquisition Price (WAC): </a:t>
            </a:r>
            <a:r>
              <a:rPr lang="en-US" altLang="en-US" sz="2800" dirty="0"/>
              <a:t>price that pharmaceutical manufacturers set for their medication prior to any discounts or rebates that a wholesaler or distributor would pay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altLang="en-US" sz="2800" b="1" dirty="0"/>
              <a:t>National </a:t>
            </a:r>
            <a:r>
              <a:rPr lang="fr-FR" altLang="en-US" sz="2800" b="1" dirty="0" err="1"/>
              <a:t>Average</a:t>
            </a:r>
            <a:r>
              <a:rPr lang="fr-FR" altLang="en-US" sz="2800" b="1" dirty="0"/>
              <a:t> Drug Acquisition </a:t>
            </a:r>
            <a:r>
              <a:rPr lang="fr-FR" altLang="en-US" sz="2800" b="1" dirty="0" err="1"/>
              <a:t>Cost</a:t>
            </a:r>
            <a:r>
              <a:rPr lang="fr-FR" altLang="en-US" sz="2800" b="1" dirty="0"/>
              <a:t> (NADAC): </a:t>
            </a:r>
            <a:r>
              <a:rPr lang="fr-FR" altLang="en-US" sz="2800" dirty="0"/>
              <a:t>p</a:t>
            </a:r>
            <a:r>
              <a:rPr lang="en-US" sz="2800" dirty="0" err="1"/>
              <a:t>rices</a:t>
            </a:r>
            <a:r>
              <a:rPr lang="en-US" sz="2800" dirty="0"/>
              <a:t> that retail pharmacies pay to purchase drug products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CMS published benchmark created through a national survey of actual invoice prices paid by retail pharmacies to wholesalers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4694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0CC91-E738-EA09-03E2-08976D5A7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FBD21-C992-91B7-EC18-D4ED23FAE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265"/>
            <a:ext cx="9906000" cy="39036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Defines managed care, primary stakeholders, goals, and types of organizations</a:t>
            </a:r>
          </a:p>
          <a:p>
            <a:r>
              <a:rPr lang="en-US" sz="2800" dirty="0"/>
              <a:t>Describes cost containment strategies and benefit design tools</a:t>
            </a:r>
          </a:p>
          <a:p>
            <a:r>
              <a:rPr lang="en-US" sz="2800" dirty="0"/>
              <a:t>Defines the various types of pharmacies and their associated networks</a:t>
            </a:r>
          </a:p>
          <a:p>
            <a:r>
              <a:rPr lang="en-US" sz="2800" dirty="0"/>
              <a:t>Describes pricing, financial terms, and fee arrangements</a:t>
            </a:r>
          </a:p>
          <a:p>
            <a:r>
              <a:rPr lang="en-US" sz="2800" dirty="0"/>
              <a:t>Overviews Pharmacy Benefit Managers (PBMs) and key activities of PBMs</a:t>
            </a:r>
          </a:p>
          <a:p>
            <a:r>
              <a:rPr lang="en-US" sz="2800" dirty="0"/>
              <a:t>Describes legal implications associated with managed care pharmacy</a:t>
            </a:r>
          </a:p>
        </p:txBody>
      </p:sp>
    </p:spTree>
    <p:extLst>
      <p:ext uri="{BB962C8B-B14F-4D97-AF65-F5344CB8AC3E}">
        <p14:creationId xmlns:p14="http://schemas.microsoft.com/office/powerpoint/2010/main" val="8972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Fee Arrangements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Capitation (PMPM)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Discounted fee-for-service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Salary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Withholds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endParaRPr lang="en-US" altLang="en-US" sz="2800" dirty="0"/>
          </a:p>
          <a:p>
            <a:pPr marL="71437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en-US" sz="2700" dirty="0"/>
              <a:t>The goal is to reward providers who deliver quality, cost-effective care and discourage excessive utilization of medical services.</a:t>
            </a:r>
          </a:p>
        </p:txBody>
      </p:sp>
    </p:spTree>
    <p:extLst>
      <p:ext uri="{BB962C8B-B14F-4D97-AF65-F5344CB8AC3E}">
        <p14:creationId xmlns:p14="http://schemas.microsoft.com/office/powerpoint/2010/main" val="6859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Benefit Management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Pharmacy service functions (and other specialty services) can be completed by an outside vendor or entirely carved out because: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Pharmacy is an easily defined benefit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Pharmacy has a defined patient population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High or rising costs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Inappropriate utilization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endParaRPr lang="en-US" altLang="en-US" sz="2000" dirty="0"/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en-US" sz="2700" dirty="0"/>
              <a:t>By 1998, 88.4% of HMOs contracted with PBMs.  Also manage benefits for self-insured employers, MCOs, and government.</a:t>
            </a:r>
          </a:p>
        </p:txBody>
      </p:sp>
    </p:spTree>
    <p:extLst>
      <p:ext uri="{BB962C8B-B14F-4D97-AF65-F5344CB8AC3E}">
        <p14:creationId xmlns:p14="http://schemas.microsoft.com/office/powerpoint/2010/main" val="305167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Benefit Managers (PBMs)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History: began in early 1990’s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May be owned by insurance company, HMO, manufacturer, retail pharmacy, or private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Work with clients to manage drug trend and spend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Use volume-purchasing power to gain discounts from manufacturers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More than a “claims processor”</a:t>
            </a:r>
          </a:p>
        </p:txBody>
      </p:sp>
    </p:spTree>
    <p:extLst>
      <p:ext uri="{BB962C8B-B14F-4D97-AF65-F5344CB8AC3E}">
        <p14:creationId xmlns:p14="http://schemas.microsoft.com/office/powerpoint/2010/main" val="111569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Key PBM Activities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16BF184-E902-42B8-8CB9-F456A4A0A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4953000"/>
            <a:ext cx="998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latin typeface="+mn-lt"/>
                <a:cs typeface="+mn-cs"/>
              </a:rPr>
              <a:t>PBM can provide all or selected functions decided by the plan sponsor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434C64EA-B171-45A3-95A6-3BE70D456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4343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  Benefit Design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  Claims Processing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  Formulary Management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  Rebate Contracting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  Drug Utilization Review</a:t>
            </a: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AF42C0E0-11D3-43F9-86CC-C2C74DC71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05000"/>
            <a:ext cx="51054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6213" indent="-1762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Pharmacy Network Contracting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Network Maintenance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Customer Service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Mail/Specialty pharmacy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+mn-lt"/>
              </a:rPr>
              <a:t>Utilization management</a:t>
            </a:r>
          </a:p>
          <a:p>
            <a:pPr eaLnBrk="1" hangingPunct="1"/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22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Selected Pharmacy Benefit Managers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0A3B17C5-4396-46DA-937C-A71BD523C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151187"/>
            <a:ext cx="274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31E970-15F2-441A-A6D1-B622CFFB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1849437"/>
            <a:ext cx="2143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BD09E524-A305-4E47-97D2-AC0EAA43F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7" y="3090862"/>
            <a:ext cx="19050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" descr="CVSCaremark_Caremark">
            <a:hlinkClick r:id="rId5"/>
            <a:extLst>
              <a:ext uri="{FF2B5EF4-FFF2-40B4-BE49-F238E27FC236}">
                <a16:creationId xmlns:a16="http://schemas.microsoft.com/office/drawing/2014/main" id="{8B010A0F-84C5-404B-94AD-428027ADF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51" b="-2127"/>
          <a:stretch>
            <a:fillRect/>
          </a:stretch>
        </p:blipFill>
        <p:spPr bwMode="auto">
          <a:xfrm>
            <a:off x="5138737" y="1720850"/>
            <a:ext cx="16002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3" descr="Transforming_Pharmacy">
            <a:extLst>
              <a:ext uri="{FF2B5EF4-FFF2-40B4-BE49-F238E27FC236}">
                <a16:creationId xmlns:a16="http://schemas.microsoft.com/office/drawing/2014/main" id="{E5402A41-5DC1-48CA-B080-FB0484278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475" y="4808534"/>
            <a:ext cx="3086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5" descr="logo">
            <a:extLst>
              <a:ext uri="{FF2B5EF4-FFF2-40B4-BE49-F238E27FC236}">
                <a16:creationId xmlns:a16="http://schemas.microsoft.com/office/drawing/2014/main" id="{299860F5-76CE-4CBF-A51E-743AF1854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13"/>
          <a:stretch>
            <a:fillRect/>
          </a:stretch>
        </p:blipFill>
        <p:spPr bwMode="auto">
          <a:xfrm>
            <a:off x="4605337" y="2944812"/>
            <a:ext cx="1447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A347B4D-5AE4-4BE8-86D1-5245B67A75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5446" y="1716090"/>
            <a:ext cx="2310543" cy="80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28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Rebate Contracting &amp; Trade Relations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Pharmaceutical Rebate:  A contracted percentage of the total drug cost that a MCO can receive from a pharmaceutical manufacturer in return for certain utilization metrics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Rebate Percentage for a drug may be determined by: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How many drugs are currently in the therapy class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How many generics are available in the therapy class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Life-Cycle Management: How long before the medication goes generic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Type of medication: Oral, injectable, specialty, etc.  </a:t>
            </a:r>
          </a:p>
        </p:txBody>
      </p:sp>
    </p:spTree>
    <p:extLst>
      <p:ext uri="{BB962C8B-B14F-4D97-AF65-F5344CB8AC3E}">
        <p14:creationId xmlns:p14="http://schemas.microsoft.com/office/powerpoint/2010/main" val="36186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Quality Assurance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3140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Measuring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Structure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Process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Outcome</a:t>
            </a:r>
            <a:r>
              <a:rPr lang="en-US" altLang="en-US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Accreditation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NCQA: National Committee for Quality Assurance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TJC: The Joint Commission (formerly JCAHO)	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URAC: Utilization Review Accreditation Commission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Performance Measures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STAR Ratings, FACCT, HEDIS, ORYX, Quality Compass, AHRQ, HCFA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41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STAR Ratings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A set of Medicare quality measures that affects reimbursement to health plans that began in 2012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Star Ratings are made public and may impact patients’ choices on their individual health plans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Reimbursement percentage is significant and may affect how MCOs manage patient care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Examples include: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Percent of diabetics on an ACE/ARB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Percent of members with hyperlipidemia who are on a statin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Member complaints about health plan</a:t>
            </a:r>
          </a:p>
        </p:txBody>
      </p:sp>
    </p:spTree>
    <p:extLst>
      <p:ext uri="{BB962C8B-B14F-4D97-AF65-F5344CB8AC3E}">
        <p14:creationId xmlns:p14="http://schemas.microsoft.com/office/powerpoint/2010/main" val="378650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7442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Strategies &amp; Tools for Quality Improvement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9309100" cy="39036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Benchmarking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Clinical practice guidelines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Provider profiling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Peer review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Patient risk modeling and analysis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FontTx/>
              <a:buNone/>
            </a:pPr>
            <a:endParaRPr lang="en-US" altLang="en-US" sz="2400" b="1" dirty="0"/>
          </a:p>
          <a:p>
            <a:pPr algn="ctr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/>
              <a:t>Assures a minimum acceptable level of care is obtained for patients by payers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/>
              <a:t>Attracts and retains better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427456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Outcomes Based Research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How does the drug work in the “real world”?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May be generated by health plans, health care facilities, pharmaceutical companies, etc.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en-US" altLang="en-US" sz="2400" dirty="0">
                <a:solidFill>
                  <a:schemeClr val="tx1"/>
                </a:solidFill>
              </a:rPr>
              <a:t>Measure real world efficacy (e.g., cure rates), safety (rates/severity of AE’s), impacts to quality of life such as activities of daily living (ADLs), rate of hospital admissions or other healthcare resource utilization, etc.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Results of outcomes research has also alerted the public of several safety concerns in the recent past</a:t>
            </a:r>
          </a:p>
        </p:txBody>
      </p:sp>
    </p:spTree>
    <p:extLst>
      <p:ext uri="{BB962C8B-B14F-4D97-AF65-F5344CB8AC3E}">
        <p14:creationId xmlns:p14="http://schemas.microsoft.com/office/powerpoint/2010/main" val="296780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947C863-74CC-46CB-897B-BD56B87E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Managed Care Definition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8C9E6CA-4D1F-466E-AAAD-DA7DCFE4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77168"/>
            <a:ext cx="10515600" cy="41616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An organized health care delivery system designed to improve both the quality and the accessibility of health care, while containing costs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b="1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Evolution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Historical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Economic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Technological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Social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Government factors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Legal Aspects of Managed Care – Federal Legislation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752600"/>
            <a:ext cx="10515600" cy="36282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General Business Legislation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Antitrust laws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Employee Benefit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Retirement Income Security Act of 1974 (ERISA) – Ensures that employer-sponsored benefit plans are uniformly developed and administered.  MCOs are generally protected from liability for their administration of pharmacy benefits.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Consolidated Omnibus Budget Reconciliation Act of 1986 (COBRA) – Continuation of employees’ group health coverage after a qualifying event</a:t>
            </a:r>
          </a:p>
        </p:txBody>
      </p:sp>
    </p:spTree>
    <p:extLst>
      <p:ext uri="{BB962C8B-B14F-4D97-AF65-F5344CB8AC3E}">
        <p14:creationId xmlns:p14="http://schemas.microsoft.com/office/powerpoint/2010/main" val="170643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Federal Healthcare Legislation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314032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HMO Act of 1973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Health Insurance Portability and Accountability Act (HIPAA) of 1996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400" dirty="0"/>
              <a:t>Increase the continuity of coverage when individuals change employment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400" dirty="0"/>
              <a:t>Standards to facilitate data exchange among entities that finance and deliver healthcare services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+mj-lt"/>
                <a:cs typeface="Calibri" panose="020F0502020204030204" pitchFamily="34" charset="0"/>
              </a:rPr>
              <a:t>Claims and eligibility inquiries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+mj-lt"/>
                <a:cs typeface="Calibri" panose="020F0502020204030204" pitchFamily="34" charset="0"/>
              </a:rPr>
              <a:t>Privacy and security of individually identifiable health information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400" dirty="0"/>
              <a:t>Patient’s Bill of Rights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Medicare Prescription Drug, Improvement and Modernization Act (MMA) of 2003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Patient Protection and Affordable Care Act (PPACA)</a:t>
            </a:r>
          </a:p>
        </p:txBody>
      </p:sp>
    </p:spTree>
    <p:extLst>
      <p:ext uri="{BB962C8B-B14F-4D97-AF65-F5344CB8AC3E}">
        <p14:creationId xmlns:p14="http://schemas.microsoft.com/office/powerpoint/2010/main" val="183553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State Laws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23783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National Association of Insurance Commissioners (NAIC) HMO Model Act – regulates financial responsibility and healthcare delivery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Preferred Provider Arrangements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Utilization Review laws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Health Plan Accountability laws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Health care professional credentialing verification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Quality assessment and improvement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Network adequacy and accessibility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Grievance procedures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Privacy of financial and healthcare information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Any Willing Provider laws – must allow any pharmacy to provide service if they accept the terms of the contract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Narrow Therapeutic Index bills – prohibit generic substitution of some drugs</a:t>
            </a:r>
          </a:p>
        </p:txBody>
      </p:sp>
    </p:spTree>
    <p:extLst>
      <p:ext uri="{BB962C8B-B14F-4D97-AF65-F5344CB8AC3E}">
        <p14:creationId xmlns:p14="http://schemas.microsoft.com/office/powerpoint/2010/main" val="424804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Future of Distribution Systems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Continued use of network pharmacies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Increased use of integrated systems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Integration of pharmacy data with medical data (hospital,  physician, laboratory) at the point-of-service (POS) level for improved outcomes</a:t>
            </a:r>
          </a:p>
        </p:txBody>
      </p:sp>
    </p:spTree>
    <p:extLst>
      <p:ext uri="{BB962C8B-B14F-4D97-AF65-F5344CB8AC3E}">
        <p14:creationId xmlns:p14="http://schemas.microsoft.com/office/powerpoint/2010/main" val="143472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Controversies Surrounding Managed Care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Who should make the decision of allocation of resources (government, employers, insurers, physicians, consumers)?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Does a formulary trade cost for quality?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Are disease management programs cost-effective?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Do savings from prior authorization offset the costs of administration?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Should pharmacists be reimbursed for cognitive services?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Transparency around PBM rebates; Sick patients generating rebates that the rest of the members benefit from</a:t>
            </a:r>
          </a:p>
        </p:txBody>
      </p:sp>
    </p:spTree>
    <p:extLst>
      <p:ext uri="{BB962C8B-B14F-4D97-AF65-F5344CB8AC3E}">
        <p14:creationId xmlns:p14="http://schemas.microsoft.com/office/powerpoint/2010/main" val="333904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Prepping for a Career in Managed Care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Knowledge, decision making, and critical thinking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Communication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Leadership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Lifelong learning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General business management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en-US" altLang="en-US" sz="3600" dirty="0"/>
          </a:p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/>
              <a:t>Managed Care offers a unique mix of business and clinical opportunities!</a:t>
            </a:r>
          </a:p>
        </p:txBody>
      </p:sp>
    </p:spTree>
    <p:extLst>
      <p:ext uri="{BB962C8B-B14F-4D97-AF65-F5344CB8AC3E}">
        <p14:creationId xmlns:p14="http://schemas.microsoft.com/office/powerpoint/2010/main" val="104558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Hands On Experience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Internships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Externships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Residencies – listed on AMCP and ASHP’s websites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Fellowships specializing in managed care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Student membership in AMCP</a:t>
            </a:r>
          </a:p>
        </p:txBody>
      </p:sp>
    </p:spTree>
    <p:extLst>
      <p:ext uri="{BB962C8B-B14F-4D97-AF65-F5344CB8AC3E}">
        <p14:creationId xmlns:p14="http://schemas.microsoft.com/office/powerpoint/2010/main" val="117444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Networking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Attending the Fall and Spring AMCP meetings offers valuable opportunities to network with the leaders of Managed Care Pharmacy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National Meetings offer Student Programming that is very beneficial for personal development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Attend local AMCP Affiliate meetings to meet influential people in your region!</a:t>
            </a:r>
          </a:p>
        </p:txBody>
      </p:sp>
    </p:spTree>
    <p:extLst>
      <p:ext uri="{BB962C8B-B14F-4D97-AF65-F5344CB8AC3E}">
        <p14:creationId xmlns:p14="http://schemas.microsoft.com/office/powerpoint/2010/main" val="300991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Robert P. Navarro.  Managed Care Pharmacy Practice.  2nd ed. Sudbury, MA. Jones and Bartlett Publishers.  2009.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Thomas S. Bodenheimer and Kevin </a:t>
            </a:r>
            <a:r>
              <a:rPr lang="en-US" altLang="en-US" sz="2400" dirty="0" err="1"/>
              <a:t>Grumbach</a:t>
            </a:r>
            <a:r>
              <a:rPr lang="en-US" altLang="en-US" sz="2400" dirty="0"/>
              <a:t>.  Understanding Health Policy, McGraw Hill, 2002</a:t>
            </a:r>
          </a:p>
        </p:txBody>
      </p:sp>
    </p:spTree>
    <p:extLst>
      <p:ext uri="{BB962C8B-B14F-4D97-AF65-F5344CB8AC3E}">
        <p14:creationId xmlns:p14="http://schemas.microsoft.com/office/powerpoint/2010/main" val="247612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1C84C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FFA62A-7D49-4074-AA45-05EC8B6E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Participants in Managed Care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F2EBA2-8E76-4AA4-B65D-FC0C2126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41616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Beneficiaries or Members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Healthcare Professionals – prescribers, pharmacists, nurses, etc.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Pharmacies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Plan sponsors – health plans, employers, government organizations, etc.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Pharmacy benefit managers (PBM)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Disease State Management Entities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Consultants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372F6804-CDDD-428A-91B7-1FCCD6ADE70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334000" y="1676400"/>
            <a:ext cx="68580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Thank you to AMCP Schools of Pharmacy Relations Committee for updating this presentation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98DA73A-506E-4F46-8CB4-7BE243D7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Goals of Managed Care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FB80DA-295A-4C41-9B47-118717D61E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480108"/>
            <a:ext cx="10134601" cy="38576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Prevention of disease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Focus on wellness and improved quality of life for patients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Improved outcomes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Improved quality and accessibility of health care and drug therapy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Control and contain costs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965AB7A-2B01-4B7C-872E-1E5FB367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7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Types of Managed Care Organizations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181EAF-F1FC-47EE-8F8C-C3B8F2587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9753600" cy="38576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Health Maintenance Organization (HMO) – independent practice association, staff, group, network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Preferred Provider Organization (PPO)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Exclusive Provider Organization (EPO)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Point of Service (POS) – hybrid PPO and HMO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dirty="0"/>
          </a:p>
          <a:p>
            <a:pPr lvl="1" eaLnBrk="1" hangingPunct="1"/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D51D489-8D02-471E-B4DC-E0DDCA27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Cost Containment Strategies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81FD8F7-93F0-416D-AB82-3AD8BB9DA8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52600"/>
            <a:ext cx="5257800" cy="3810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Benefit Design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Cost share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Formulary management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Mandatory generic and mail programs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Utilization management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Communication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31AC9B-C3B1-4EB0-A038-EA64B359E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5" y="1752600"/>
            <a:ext cx="4810125" cy="3886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Networks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Pricing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“Free” Preventative Care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400" dirty="0"/>
          </a:p>
          <a:p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B81A27A-83AB-450F-9B0C-33868882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Benefit Design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84437DB-8EA8-4EDC-8554-877C10135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363200" cy="472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Cost Share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Co-pay: fixed charge, paid by member for each medication purchased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Co-insurance: an established percentage of the allowed drug cost that is the member’s responsibility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Tiers: cost share varies based on type of drug. </a:t>
            </a:r>
          </a:p>
          <a:p>
            <a:pPr lvl="2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1700" dirty="0"/>
              <a:t>Examples:</a:t>
            </a:r>
          </a:p>
          <a:p>
            <a:pPr lvl="3">
              <a:lnSpc>
                <a:spcPct val="110000"/>
              </a:lnSpc>
              <a:spcBef>
                <a:spcPts val="600"/>
              </a:spcBef>
            </a:pPr>
            <a:r>
              <a:rPr lang="en-US" altLang="en-US" sz="1650" dirty="0">
                <a:latin typeface="+mn-lt"/>
              </a:rPr>
              <a:t>two tiers: generic/brand co-pays</a:t>
            </a:r>
          </a:p>
          <a:p>
            <a:pPr lvl="3">
              <a:lnSpc>
                <a:spcPct val="110000"/>
              </a:lnSpc>
              <a:spcBef>
                <a:spcPts val="600"/>
              </a:spcBef>
            </a:pPr>
            <a:r>
              <a:rPr lang="en-US" altLang="en-US" sz="1650" dirty="0">
                <a:latin typeface="+mn-lt"/>
              </a:rPr>
              <a:t>three tiers: generic/preferred brand/non-preferred brand co-pays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Formulary – list of approved medications that encourages use of safe, efficacious, cost-effective agents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Open: most medications covered, different cost share may be assigned (preferred vs. non-preferred)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Closed: certain medications or classes excluded from coverage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Benefit Design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Mandatory generics – program where generic drug must be dispensed in order for payment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Mandatory mail – program that requires maintenance medications to be filled through mail order pharmacy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greater plan discount with mail order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financial incentive to member to use mail 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MCP Theme">
  <a:themeElements>
    <a:clrScheme name="General AMCP">
      <a:dk1>
        <a:srgbClr val="00205B"/>
      </a:dk1>
      <a:lt1>
        <a:srgbClr val="FFFFFF"/>
      </a:lt1>
      <a:dk2>
        <a:srgbClr val="00205B"/>
      </a:dk2>
      <a:lt2>
        <a:srgbClr val="00205B"/>
      </a:lt2>
      <a:accent1>
        <a:srgbClr val="00205B"/>
      </a:accent1>
      <a:accent2>
        <a:srgbClr val="720062"/>
      </a:accent2>
      <a:accent3>
        <a:srgbClr val="D1350F"/>
      </a:accent3>
      <a:accent4>
        <a:srgbClr val="348BAC"/>
      </a:accent4>
      <a:accent5>
        <a:srgbClr val="F1B300"/>
      </a:accent5>
      <a:accent6>
        <a:srgbClr val="93C90E"/>
      </a:accent6>
      <a:hlink>
        <a:srgbClr val="FFFFFF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CP Theme" id="{4A5CC6E1-22CA-4AA3-A2D1-E0CA65E31B32}" vid="{96FA2B6A-904C-4C39-AAFF-AED7427ECDB2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6" ma:contentTypeDescription="Create a new document." ma:contentTypeScope="" ma:versionID="e3d4dd4c3f5536d29d2ff7d915e2d75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b1b278df919fcfd68a817278bd2abf75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0E86D8-293D-4347-8668-6F1909597B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6D68EA-F8BA-4317-8632-DD6FEE492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AMCP Theme</Template>
  <TotalTime>1513</TotalTime>
  <Words>2079</Words>
  <Application>Microsoft Office PowerPoint</Application>
  <PresentationFormat>Widescreen</PresentationFormat>
  <Paragraphs>278</Paragraphs>
  <Slides>40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Calibri</vt:lpstr>
      <vt:lpstr>Courier New</vt:lpstr>
      <vt:lpstr>Montserrat</vt:lpstr>
      <vt:lpstr>Symbol</vt:lpstr>
      <vt:lpstr>Wingdings</vt:lpstr>
      <vt:lpstr>AMCP Theme</vt:lpstr>
      <vt:lpstr>1_Office Theme</vt:lpstr>
      <vt:lpstr>2_Office Theme</vt:lpstr>
      <vt:lpstr>Pharmacy Practice in  Managed Care </vt:lpstr>
      <vt:lpstr>Objectives</vt:lpstr>
      <vt:lpstr>Managed Care Definition</vt:lpstr>
      <vt:lpstr>Participants in Managed Care</vt:lpstr>
      <vt:lpstr>Goals of Managed Care</vt:lpstr>
      <vt:lpstr>Types of Managed Care Organizations</vt:lpstr>
      <vt:lpstr>Cost Containment Strategies</vt:lpstr>
      <vt:lpstr>Benefit Design</vt:lpstr>
      <vt:lpstr>Benefit Design</vt:lpstr>
      <vt:lpstr>Benefit Design</vt:lpstr>
      <vt:lpstr>Education Strategies</vt:lpstr>
      <vt:lpstr>Pharmacy Network</vt:lpstr>
      <vt:lpstr>Pharmacy Network</vt:lpstr>
      <vt:lpstr>Retail Pharmacy</vt:lpstr>
      <vt:lpstr>Mail Service Pharmacy</vt:lpstr>
      <vt:lpstr>Specialty Pharmacy </vt:lpstr>
      <vt:lpstr>Integrated Pharmacy Networks</vt:lpstr>
      <vt:lpstr>Pricing Terms</vt:lpstr>
      <vt:lpstr>Pricing Terms</vt:lpstr>
      <vt:lpstr>Fee Arrangements</vt:lpstr>
      <vt:lpstr>Pharmacy Benefit Management</vt:lpstr>
      <vt:lpstr>Pharmacy Benefit Managers (PBMs)</vt:lpstr>
      <vt:lpstr>Key PBM Activities</vt:lpstr>
      <vt:lpstr>Selected Pharmacy Benefit Managers</vt:lpstr>
      <vt:lpstr>Rebate Contracting &amp; Trade Relations</vt:lpstr>
      <vt:lpstr>Quality Assurance</vt:lpstr>
      <vt:lpstr>STAR Ratings</vt:lpstr>
      <vt:lpstr>Strategies &amp; Tools for Quality Improvement</vt:lpstr>
      <vt:lpstr>Outcomes Based Research</vt:lpstr>
      <vt:lpstr>Legal Aspects of Managed Care – Federal Legislation</vt:lpstr>
      <vt:lpstr>Federal Healthcare Legislation</vt:lpstr>
      <vt:lpstr>State Laws</vt:lpstr>
      <vt:lpstr>Future of Distribution Systems</vt:lpstr>
      <vt:lpstr>Controversies Surrounding Managed Care</vt:lpstr>
      <vt:lpstr>Prepping for a Career in Managed Care</vt:lpstr>
      <vt:lpstr>Hands On Experience</vt:lpstr>
      <vt:lpstr>Networking</vt:lpstr>
      <vt:lpstr>References</vt:lpstr>
      <vt:lpstr>PowerPoint Presentation</vt:lpstr>
      <vt:lpstr>Thank you to AMCP Schools of Pharmacy Relations Committee for updating this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Manufacturer Contracting - 2</dc:title>
  <dc:subject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subject>
  <dc:creator>Julia Veeder</dc:creator>
  <cp:keywords/>
  <dc:description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description>
  <cp:lastModifiedBy>Noonan, Kyle</cp:lastModifiedBy>
  <cp:revision>7</cp:revision>
  <dcterms:created xsi:type="dcterms:W3CDTF">2011-11-21T20:45:11Z</dcterms:created>
  <dcterms:modified xsi:type="dcterms:W3CDTF">2025-01-06T15:10:11Z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DownloadAsset.aspx?id=20670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&amp;lt;p&amp;gt;Questions? Financial: Analysis Case Study Scenario #1- a new drug, Eyedrator, is being released for the treatment of dry eyes.  The AWP for one month of Eyedrator is $158.  Two competitive products, Aquaretina and Moistinator are priced at $123 a</vt:lpwstr>
  </property>
  <property fmtid="{D5CDD505-2E9C-101B-9397-08002B2CF9AE}" pid="8" name="EktExpiryType">
    <vt:i4>1</vt:i4>
  </property>
  <property fmtid="{D5CDD505-2E9C-101B-9397-08002B2CF9AE}" pid="9" name="EktDateCreated">
    <vt:filetime>2016-01-29T21:38:27Z</vt:filetime>
  </property>
  <property fmtid="{D5CDD505-2E9C-101B-9397-08002B2CF9AE}" pid="10" name="EktDateModified">
    <vt:filetime>2016-01-29T21:38:37Z</vt:filetime>
  </property>
  <property fmtid="{D5CDD505-2E9C-101B-9397-08002B2CF9AE}" pid="11" name="EktTaxCategory">
    <vt:lpwstr/>
  </property>
  <property fmtid="{D5CDD505-2E9C-101B-9397-08002B2CF9AE}" pid="12" name="EktDisabledTaxCategory">
    <vt:lpwstr/>
  </property>
  <property fmtid="{D5CDD505-2E9C-101B-9397-08002B2CF9AE}" pid="13" name="EktCmsSize">
    <vt:i4>655360</vt:i4>
  </property>
  <property fmtid="{D5CDD505-2E9C-101B-9397-08002B2CF9AE}" pid="14" name="EktSearchable">
    <vt:i4>1</vt:i4>
  </property>
  <property fmtid="{D5CDD505-2E9C-101B-9397-08002B2CF9AE}" pid="15" name="EktEDescription">
    <vt:lpwstr>Summary &amp;lt;p&amp;gt;Questions? Financial: Analysis Case Study Scenario #1- a new drug, Eyedrator, is being released for the treatment of dry eyes.  The AWP for one month of Eyedrator is $158.  Two competitive products, Aquaretina and Moistinator are priced a</vt:lpwstr>
  </property>
  <property fmtid="{D5CDD505-2E9C-101B-9397-08002B2CF9AE}" pid="16" name="EktFeatured">
    <vt:bool>false</vt:bool>
  </property>
  <property fmtid="{D5CDD505-2E9C-101B-9397-08002B2CF9AE}" pid="17" name="EktLanding">
    <vt:bool>false</vt:bool>
  </property>
  <property fmtid="{D5CDD505-2E9C-101B-9397-08002B2CF9AE}" pid="18" name="MSIP_Label_f061b9f0-8104-4829-9a4c-b0eb99e4c8fa_Enabled">
    <vt:lpwstr>true</vt:lpwstr>
  </property>
  <property fmtid="{D5CDD505-2E9C-101B-9397-08002B2CF9AE}" pid="19" name="MSIP_Label_f061b9f0-8104-4829-9a4c-b0eb99e4c8fa_SetDate">
    <vt:lpwstr>2021-12-02T15:35:46Z</vt:lpwstr>
  </property>
  <property fmtid="{D5CDD505-2E9C-101B-9397-08002B2CF9AE}" pid="20" name="MSIP_Label_f061b9f0-8104-4829-9a4c-b0eb99e4c8fa_Method">
    <vt:lpwstr>Standard</vt:lpwstr>
  </property>
  <property fmtid="{D5CDD505-2E9C-101B-9397-08002B2CF9AE}" pid="21" name="MSIP_Label_f061b9f0-8104-4829-9a4c-b0eb99e4c8fa_Name">
    <vt:lpwstr>Internal use only v1</vt:lpwstr>
  </property>
  <property fmtid="{D5CDD505-2E9C-101B-9397-08002B2CF9AE}" pid="22" name="MSIP_Label_f061b9f0-8104-4829-9a4c-b0eb99e4c8fa_SiteId">
    <vt:lpwstr>d78f7362-832c-4715-8e12-cc7bd574144c</vt:lpwstr>
  </property>
  <property fmtid="{D5CDD505-2E9C-101B-9397-08002B2CF9AE}" pid="23" name="MSIP_Label_f061b9f0-8104-4829-9a4c-b0eb99e4c8fa_ActionId">
    <vt:lpwstr>20134cf9-74f7-4080-979a-499c02a79eae</vt:lpwstr>
  </property>
  <property fmtid="{D5CDD505-2E9C-101B-9397-08002B2CF9AE}" pid="24" name="MSIP_Label_f061b9f0-8104-4829-9a4c-b0eb99e4c8fa_ContentBits">
    <vt:lpwstr>0</vt:lpwstr>
  </property>
</Properties>
</file>