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8" r:id="rId4"/>
    <p:sldMasterId id="2147483683" r:id="rId5"/>
  </p:sldMasterIdLst>
  <p:notesMasterIdLst>
    <p:notesMasterId r:id="rId16"/>
  </p:notesMasterIdLst>
  <p:sldIdLst>
    <p:sldId id="280" r:id="rId6"/>
    <p:sldId id="295" r:id="rId7"/>
    <p:sldId id="421" r:id="rId8"/>
    <p:sldId id="422" r:id="rId9"/>
    <p:sldId id="423" r:id="rId10"/>
    <p:sldId id="424" r:id="rId11"/>
    <p:sldId id="3839" r:id="rId12"/>
    <p:sldId id="293" r:id="rId13"/>
    <p:sldId id="292" r:id="rId14"/>
    <p:sldId id="414" r:id="rId15"/>
  </p:sldIdLst>
  <p:sldSz cx="12192000" cy="6858000"/>
  <p:notesSz cx="7315200" cy="96012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1A3DDDC9-49C1-17D6-D976-B88F5048C931}" name="Sophia Miller" initials="SM" userId="S::Sophia.Miller@bcbsnc.com::7e254d79-cfe6-44a7-b875-2351b6afca87"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F5E27A"/>
    <a:srgbClr val="00205B"/>
    <a:srgbClr val="FFFFFF"/>
    <a:srgbClr val="FFE762"/>
    <a:srgbClr val="F4D33D"/>
    <a:srgbClr val="91C84C"/>
    <a:srgbClr val="93C90E"/>
    <a:srgbClr val="83498C"/>
    <a:srgbClr val="F0D96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BF536BBE-2131-4D4E-B200-961219CB04A8}" v="22" dt="2024-03-27T17:28:01.775"/>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E8034E78-7F5D-4C2E-B375-FC64B27BC917}" styleName="Dark Style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left>
            <a:ln w="25400" cmpd="sng">
              <a:solidFill>
                <a:schemeClr val="lt1"/>
              </a:solidFill>
            </a:ln>
          </a:left>
        </a:tcBdr>
        <a:fill>
          <a:solidFill>
            <a:schemeClr val="dk1">
              <a:tint val="60000"/>
            </a:schemeClr>
          </a:solidFill>
        </a:fill>
      </a:tcStyle>
    </a:lastCol>
    <a:firstCol>
      <a:tcTxStyle b="on"/>
      <a:tcStyle>
        <a:tcBdr>
          <a:right>
            <a:ln w="25400" cmpd="sng">
              <a:solidFill>
                <a:schemeClr val="lt1"/>
              </a:solidFill>
            </a:ln>
          </a:right>
        </a:tcBdr>
        <a:fill>
          <a:solidFill>
            <a:schemeClr val="dk1">
              <a:tint val="60000"/>
            </a:schemeClr>
          </a:solidFill>
        </a:fill>
      </a:tcStyle>
    </a:firstCol>
    <a:lastRow>
      <a:tcTxStyle b="on"/>
      <a:tcStyle>
        <a:tcBdr>
          <a:top>
            <a:ln w="25400" cmpd="sng">
              <a:solidFill>
                <a:schemeClr val="lt1"/>
              </a:solidFill>
            </a:ln>
          </a:top>
        </a:tcBdr>
        <a:fill>
          <a:solidFill>
            <a:schemeClr val="dk1">
              <a:tint val="6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105" autoAdjust="0"/>
    <p:restoredTop sz="88391" autoAdjust="0"/>
  </p:normalViewPr>
  <p:slideViewPr>
    <p:cSldViewPr snapToGrid="0" snapToObjects="1">
      <p:cViewPr varScale="1">
        <p:scale>
          <a:sx n="94" d="100"/>
          <a:sy n="94" d="100"/>
        </p:scale>
        <p:origin x="1032" y="64"/>
      </p:cViewPr>
      <p:guideLst>
        <p:guide orient="horz" pos="2160"/>
        <p:guide pos="3840"/>
      </p:guideLst>
    </p:cSldViewPr>
  </p:slideViewPr>
  <p:outlineViewPr>
    <p:cViewPr>
      <p:scale>
        <a:sx n="33" d="100"/>
        <a:sy n="33" d="100"/>
      </p:scale>
      <p:origin x="0" y="-33816"/>
    </p:cViewPr>
  </p:outlineViewPr>
  <p:notesTextViewPr>
    <p:cViewPr>
      <p:scale>
        <a:sx n="1" d="1"/>
        <a:sy n="1" d="1"/>
      </p:scale>
      <p:origin x="0" y="0"/>
    </p:cViewPr>
  </p:notesTextViewPr>
  <p:sorterViewPr>
    <p:cViewPr>
      <p:scale>
        <a:sx n="33" d="100"/>
        <a:sy n="33"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viewProps" Target="viewProps.xml"/><Relationship Id="rId3" Type="http://schemas.openxmlformats.org/officeDocument/2006/relationships/customXml" Target="../customXml/item3.xml"/><Relationship Id="rId21" Type="http://schemas.microsoft.com/office/2015/10/relationships/revisionInfo" Target="revisionInfo.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5" Type="http://schemas.openxmlformats.org/officeDocument/2006/relationships/slideMaster" Target="slideMasters/slideMaster2.xml"/><Relationship Id="rId15" Type="http://schemas.openxmlformats.org/officeDocument/2006/relationships/slide" Target="slides/slide10.xml"/><Relationship Id="rId10" Type="http://schemas.openxmlformats.org/officeDocument/2006/relationships/slide" Target="slides/slide5.xml"/><Relationship Id="rId19"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microsoft.com/office/2018/10/relationships/authors" Target="author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1727"/>
          </a:xfrm>
          <a:prstGeom prst="rect">
            <a:avLst/>
          </a:prstGeom>
        </p:spPr>
        <p:txBody>
          <a:bodyPr vert="horz" lIns="96661" tIns="48331" rIns="96661" bIns="48331" rtlCol="0"/>
          <a:lstStyle>
            <a:lvl1pPr algn="l">
              <a:defRPr sz="1300"/>
            </a:lvl1pPr>
          </a:lstStyle>
          <a:p>
            <a:endParaRPr lang="en-US" dirty="0"/>
          </a:p>
        </p:txBody>
      </p:sp>
      <p:sp>
        <p:nvSpPr>
          <p:cNvPr id="3" name="Date Placeholder 2"/>
          <p:cNvSpPr>
            <a:spLocks noGrp="1"/>
          </p:cNvSpPr>
          <p:nvPr>
            <p:ph type="dt" idx="1"/>
          </p:nvPr>
        </p:nvSpPr>
        <p:spPr>
          <a:xfrm>
            <a:off x="4143587" y="0"/>
            <a:ext cx="3169920" cy="481727"/>
          </a:xfrm>
          <a:prstGeom prst="rect">
            <a:avLst/>
          </a:prstGeom>
        </p:spPr>
        <p:txBody>
          <a:bodyPr vert="horz" lIns="96661" tIns="48331" rIns="96661" bIns="48331" rtlCol="0"/>
          <a:lstStyle>
            <a:lvl1pPr algn="r">
              <a:defRPr sz="1300"/>
            </a:lvl1pPr>
          </a:lstStyle>
          <a:p>
            <a:fld id="{5D28B05A-7177-4218-A104-D8CD43271F5E}" type="datetimeFigureOut">
              <a:rPr lang="en-US" smtClean="0"/>
              <a:t>11/11/2024</a:t>
            </a:fld>
            <a:endParaRPr lang="en-US" dirty="0"/>
          </a:p>
        </p:txBody>
      </p:sp>
      <p:sp>
        <p:nvSpPr>
          <p:cNvPr id="4" name="Slide Image Placeholder 3"/>
          <p:cNvSpPr>
            <a:spLocks noGrp="1" noRot="1" noChangeAspect="1"/>
          </p:cNvSpPr>
          <p:nvPr>
            <p:ph type="sldImg" idx="2"/>
          </p:nvPr>
        </p:nvSpPr>
        <p:spPr>
          <a:xfrm>
            <a:off x="777875" y="1200150"/>
            <a:ext cx="5759450" cy="3240088"/>
          </a:xfrm>
          <a:prstGeom prst="rect">
            <a:avLst/>
          </a:prstGeom>
          <a:noFill/>
          <a:ln w="12700">
            <a:solidFill>
              <a:prstClr val="black"/>
            </a:solidFill>
          </a:ln>
        </p:spPr>
        <p:txBody>
          <a:bodyPr vert="horz" lIns="96661" tIns="48331" rIns="96661" bIns="48331" rtlCol="0" anchor="ctr"/>
          <a:lstStyle/>
          <a:p>
            <a:endParaRPr lang="en-US" dirty="0"/>
          </a:p>
        </p:txBody>
      </p:sp>
      <p:sp>
        <p:nvSpPr>
          <p:cNvPr id="5" name="Notes Placeholder 4"/>
          <p:cNvSpPr>
            <a:spLocks noGrp="1"/>
          </p:cNvSpPr>
          <p:nvPr>
            <p:ph type="body" sz="quarter" idx="3"/>
          </p:nvPr>
        </p:nvSpPr>
        <p:spPr>
          <a:xfrm>
            <a:off x="731520" y="4620577"/>
            <a:ext cx="5852160" cy="3780473"/>
          </a:xfrm>
          <a:prstGeom prst="rect">
            <a:avLst/>
          </a:prstGeom>
        </p:spPr>
        <p:txBody>
          <a:bodyPr vert="horz" lIns="96661" tIns="48331" rIns="96661" bIns="48331"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119474"/>
            <a:ext cx="3169920" cy="481726"/>
          </a:xfrm>
          <a:prstGeom prst="rect">
            <a:avLst/>
          </a:prstGeom>
        </p:spPr>
        <p:txBody>
          <a:bodyPr vert="horz" lIns="96661" tIns="48331" rIns="96661" bIns="48331" rtlCol="0" anchor="b"/>
          <a:lstStyle>
            <a:lvl1pPr algn="l">
              <a:defRPr sz="1300"/>
            </a:lvl1pPr>
          </a:lstStyle>
          <a:p>
            <a:endParaRPr lang="en-US" dirty="0"/>
          </a:p>
        </p:txBody>
      </p:sp>
      <p:sp>
        <p:nvSpPr>
          <p:cNvPr id="7" name="Slide Number Placeholder 6"/>
          <p:cNvSpPr>
            <a:spLocks noGrp="1"/>
          </p:cNvSpPr>
          <p:nvPr>
            <p:ph type="sldNum" sz="quarter" idx="5"/>
          </p:nvPr>
        </p:nvSpPr>
        <p:spPr>
          <a:xfrm>
            <a:off x="4143587" y="9119474"/>
            <a:ext cx="3169920" cy="481726"/>
          </a:xfrm>
          <a:prstGeom prst="rect">
            <a:avLst/>
          </a:prstGeom>
        </p:spPr>
        <p:txBody>
          <a:bodyPr vert="horz" lIns="96661" tIns="48331" rIns="96661" bIns="48331" rtlCol="0" anchor="b"/>
          <a:lstStyle>
            <a:lvl1pPr algn="r">
              <a:defRPr sz="1300"/>
            </a:lvl1pPr>
          </a:lstStyle>
          <a:p>
            <a:fld id="{BE9CBD27-D6FE-4E25-8944-C777FE3B93DA}" type="slidenum">
              <a:rPr lang="en-US" smtClean="0"/>
              <a:t>‹#›</a:t>
            </a:fld>
            <a:endParaRPr lang="en-US" dirty="0"/>
          </a:p>
        </p:txBody>
      </p:sp>
    </p:spTree>
    <p:extLst>
      <p:ext uri="{BB962C8B-B14F-4D97-AF65-F5344CB8AC3E}">
        <p14:creationId xmlns:p14="http://schemas.microsoft.com/office/powerpoint/2010/main" val="361844664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Rot="1" noChangeAspect="1" noChangeArrowheads="1" noTextEdit="1"/>
          </p:cNvSpPr>
          <p:nvPr>
            <p:ph type="sldImg"/>
          </p:nvPr>
        </p:nvSpPr>
        <p:spPr>
          <a:ln/>
        </p:spPr>
      </p:sp>
      <p:sp>
        <p:nvSpPr>
          <p:cNvPr id="3686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BE9CBD27-D6FE-4E25-8944-C777FE3B93DA}" type="slidenum">
              <a:rPr lang="en-US" smtClean="0"/>
              <a:t>10</a:t>
            </a:fld>
            <a:endParaRPr lang="en-US" dirty="0"/>
          </a:p>
        </p:txBody>
      </p:sp>
    </p:spTree>
    <p:extLst>
      <p:ext uri="{BB962C8B-B14F-4D97-AF65-F5344CB8AC3E}">
        <p14:creationId xmlns:p14="http://schemas.microsoft.com/office/powerpoint/2010/main" val="93930496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Image Placeholder 1"/>
          <p:cNvSpPr>
            <a:spLocks noGrp="1" noRot="1" noChangeAspect="1" noTextEdit="1"/>
          </p:cNvSpPr>
          <p:nvPr>
            <p:ph type="sldImg"/>
          </p:nvPr>
        </p:nvSpPr>
        <p:spPr>
          <a:ln/>
        </p:spPr>
      </p:sp>
      <p:sp>
        <p:nvSpPr>
          <p:cNvPr id="3891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z="1800" dirty="0">
                <a:solidFill>
                  <a:srgbClr val="000000"/>
                </a:solidFill>
                <a:effectLst/>
                <a:latin typeface="Times New Roman" panose="02020603050405020304" pitchFamily="18" charset="0"/>
                <a:ea typeface="Calibri" panose="020F0502020204030204" pitchFamily="34" charset="0"/>
              </a:rPr>
              <a:t>The AMCP </a:t>
            </a:r>
            <a:r>
              <a:rPr lang="en-US" sz="1800" i="1" dirty="0">
                <a:solidFill>
                  <a:srgbClr val="000000"/>
                </a:solidFill>
                <a:effectLst/>
                <a:latin typeface="Times New Roman" panose="02020603050405020304" pitchFamily="18" charset="0"/>
                <a:ea typeface="Calibri" panose="020F0502020204030204" pitchFamily="34" charset="0"/>
              </a:rPr>
              <a:t>Format for Formulary Submissions</a:t>
            </a:r>
            <a:r>
              <a:rPr lang="en-US" sz="1800" dirty="0">
                <a:solidFill>
                  <a:srgbClr val="000000"/>
                </a:solidFill>
                <a:effectLst/>
                <a:latin typeface="Times New Roman" panose="02020603050405020304" pitchFamily="18" charset="0"/>
                <a:ea typeface="Calibri" panose="020F0502020204030204" pitchFamily="34" charset="0"/>
              </a:rPr>
              <a:t>, also referred to as the AMCP </a:t>
            </a:r>
            <a:r>
              <a:rPr lang="en-US" sz="1800" i="1" dirty="0">
                <a:solidFill>
                  <a:srgbClr val="000000"/>
                </a:solidFill>
                <a:effectLst/>
                <a:latin typeface="Times New Roman" panose="02020603050405020304" pitchFamily="18" charset="0"/>
                <a:ea typeface="Calibri" panose="020F0502020204030204" pitchFamily="34" charset="0"/>
              </a:rPr>
              <a:t>Format</a:t>
            </a:r>
            <a:r>
              <a:rPr lang="en-US" sz="1800" dirty="0">
                <a:solidFill>
                  <a:srgbClr val="000000"/>
                </a:solidFill>
                <a:effectLst/>
                <a:latin typeface="Times New Roman" panose="02020603050405020304" pitchFamily="18" charset="0"/>
                <a:ea typeface="Calibri" panose="020F0502020204030204" pitchFamily="34" charset="0"/>
              </a:rPr>
              <a:t>, is designed to be a platform for efficient exchange of scientific information about a pharmaceutical product. It is intended to shape the dialogue between pharmaceutical and medical device manufacturers and payer pharmacists and physicians. Pharmaceutical manufacturers develop drug dossiers based on the AMCP </a:t>
            </a:r>
            <a:r>
              <a:rPr lang="en-US" sz="1800" i="1" dirty="0">
                <a:solidFill>
                  <a:srgbClr val="000000"/>
                </a:solidFill>
                <a:effectLst/>
                <a:latin typeface="Times New Roman" panose="02020603050405020304" pitchFamily="18" charset="0"/>
                <a:ea typeface="Calibri" panose="020F0502020204030204" pitchFamily="34" charset="0"/>
              </a:rPr>
              <a:t>Format</a:t>
            </a:r>
            <a:r>
              <a:rPr lang="en-US" sz="1800" dirty="0">
                <a:solidFill>
                  <a:srgbClr val="000000"/>
                </a:solidFill>
                <a:effectLst/>
                <a:latin typeface="Times New Roman" panose="02020603050405020304" pitchFamily="18" charset="0"/>
                <a:ea typeface="Calibri" panose="020F0502020204030204" pitchFamily="34" charset="0"/>
              </a:rPr>
              <a:t>. The goal is to provide payers with the information they need and the evidence required to allow these healthcare decision-makers to more consistently and efficiently evaluate the product described and support formulary and coverage policy decisions. Within this framework, manufacturers share comprehensive clinical and pharmacoeconomic information including off-label data with healthcare decision makers upon their unsolicited (unprompted) request. The unsolicited portion is important to highlight because it emphasizes that pharmaceutical manufacturers have to be prepared to offer this information if and when it is requested by a payer, so it requires a delicate balance of ensuring adequate, but not excessive, resources are devoted to the creation of a drug or device dossier. As such, the Format helps streamline the development process so that the information is consistently presented in a straightforward way for healthcare decision-makers to follow but also standardized for pharmaceutical manufacturers. Probably the most important part is that the intention is for patient benefit. The </a:t>
            </a:r>
            <a:r>
              <a:rPr lang="en-US" sz="1800" i="1" dirty="0">
                <a:solidFill>
                  <a:srgbClr val="000000"/>
                </a:solidFill>
                <a:effectLst/>
                <a:latin typeface="Times New Roman" panose="02020603050405020304" pitchFamily="18" charset="0"/>
                <a:ea typeface="Calibri" panose="020F0502020204030204" pitchFamily="34" charset="0"/>
              </a:rPr>
              <a:t>Format</a:t>
            </a:r>
            <a:r>
              <a:rPr lang="en-US" sz="1800" dirty="0">
                <a:solidFill>
                  <a:srgbClr val="000000"/>
                </a:solidFill>
                <a:effectLst/>
                <a:latin typeface="Times New Roman" panose="02020603050405020304" pitchFamily="18" charset="0"/>
                <a:ea typeface="Calibri" panose="020F0502020204030204" pitchFamily="34" charset="0"/>
              </a:rPr>
              <a:t> does so by helping payers and providers make more thorough assessments of emerging products and improve their availability of high value products for the patients that need them.</a:t>
            </a:r>
            <a:endParaRPr lang="en-US" altLang="en-US" dirty="0"/>
          </a:p>
        </p:txBody>
      </p:sp>
      <p:sp>
        <p:nvSpPr>
          <p:cNvPr id="3891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a:solidFill>
                  <a:schemeClr val="tx1"/>
                </a:solidFill>
                <a:latin typeface="Arial" charset="0"/>
                <a:cs typeface="Arial" charset="0"/>
              </a:defRPr>
            </a:lvl1pPr>
            <a:lvl2pPr marL="742950" indent="-285750" defTabSz="933450" eaLnBrk="0" hangingPunct="0">
              <a:defRPr>
                <a:solidFill>
                  <a:schemeClr val="tx1"/>
                </a:solidFill>
                <a:latin typeface="Arial" charset="0"/>
                <a:cs typeface="Arial" charset="0"/>
              </a:defRPr>
            </a:lvl2pPr>
            <a:lvl3pPr marL="1143000" indent="-228600" defTabSz="933450" eaLnBrk="0" hangingPunct="0">
              <a:defRPr>
                <a:solidFill>
                  <a:schemeClr val="tx1"/>
                </a:solidFill>
                <a:latin typeface="Arial" charset="0"/>
                <a:cs typeface="Arial" charset="0"/>
              </a:defRPr>
            </a:lvl3pPr>
            <a:lvl4pPr marL="1600200" indent="-228600" defTabSz="933450" eaLnBrk="0" hangingPunct="0">
              <a:defRPr>
                <a:solidFill>
                  <a:schemeClr val="tx1"/>
                </a:solidFill>
                <a:latin typeface="Arial" charset="0"/>
                <a:cs typeface="Arial" charset="0"/>
              </a:defRPr>
            </a:lvl4pPr>
            <a:lvl5pPr marL="2057400" indent="-228600" defTabSz="933450" eaLnBrk="0" hangingPunct="0">
              <a:defRPr>
                <a:solidFill>
                  <a:schemeClr val="tx1"/>
                </a:solidFill>
                <a:latin typeface="Arial" charset="0"/>
                <a:cs typeface="Arial" charset="0"/>
              </a:defRPr>
            </a:lvl5pPr>
            <a:lvl6pPr marL="2514600" indent="-228600" defTabSz="933450" eaLnBrk="0" fontAlgn="base" hangingPunct="0">
              <a:spcBef>
                <a:spcPct val="0"/>
              </a:spcBef>
              <a:spcAft>
                <a:spcPct val="0"/>
              </a:spcAft>
              <a:defRPr>
                <a:solidFill>
                  <a:schemeClr val="tx1"/>
                </a:solidFill>
                <a:latin typeface="Arial" charset="0"/>
                <a:cs typeface="Arial" charset="0"/>
              </a:defRPr>
            </a:lvl6pPr>
            <a:lvl7pPr marL="2971800" indent="-228600" defTabSz="933450" eaLnBrk="0" fontAlgn="base" hangingPunct="0">
              <a:spcBef>
                <a:spcPct val="0"/>
              </a:spcBef>
              <a:spcAft>
                <a:spcPct val="0"/>
              </a:spcAft>
              <a:defRPr>
                <a:solidFill>
                  <a:schemeClr val="tx1"/>
                </a:solidFill>
                <a:latin typeface="Arial" charset="0"/>
                <a:cs typeface="Arial" charset="0"/>
              </a:defRPr>
            </a:lvl7pPr>
            <a:lvl8pPr marL="3429000" indent="-228600" defTabSz="933450" eaLnBrk="0" fontAlgn="base" hangingPunct="0">
              <a:spcBef>
                <a:spcPct val="0"/>
              </a:spcBef>
              <a:spcAft>
                <a:spcPct val="0"/>
              </a:spcAft>
              <a:defRPr>
                <a:solidFill>
                  <a:schemeClr val="tx1"/>
                </a:solidFill>
                <a:latin typeface="Arial" charset="0"/>
                <a:cs typeface="Arial" charset="0"/>
              </a:defRPr>
            </a:lvl8pPr>
            <a:lvl9pPr marL="3886200" indent="-228600" defTabSz="933450" eaLnBrk="0" fontAlgn="base" hangingPunct="0">
              <a:spcBef>
                <a:spcPct val="0"/>
              </a:spcBef>
              <a:spcAft>
                <a:spcPct val="0"/>
              </a:spcAft>
              <a:defRPr>
                <a:solidFill>
                  <a:schemeClr val="tx1"/>
                </a:solidFill>
                <a:latin typeface="Arial" charset="0"/>
                <a:cs typeface="Arial" charset="0"/>
              </a:defRPr>
            </a:lvl9pPr>
          </a:lstStyle>
          <a:p>
            <a:pPr marL="0" marR="0" lvl="0" indent="0" algn="r" defTabSz="933450" rtl="0" eaLnBrk="1" fontAlgn="base" latinLnBrk="0" hangingPunct="1">
              <a:lnSpc>
                <a:spcPct val="100000"/>
              </a:lnSpc>
              <a:spcBef>
                <a:spcPct val="0"/>
              </a:spcBef>
              <a:spcAft>
                <a:spcPct val="0"/>
              </a:spcAft>
              <a:buClrTx/>
              <a:buSzTx/>
              <a:buFontTx/>
              <a:buNone/>
              <a:tabLst/>
              <a:defRPr/>
            </a:pPr>
            <a:fld id="{7644EE24-A4A7-4CB4-B35C-686908C21598}" type="slidenum">
              <a:rPr kumimoji="0" lang="en-US" altLang="en-US" sz="1200" b="0" i="0" u="none" strike="noStrike" kern="1200" cap="none" spc="0" normalizeH="0" baseline="0" noProof="0" smtClean="0">
                <a:ln>
                  <a:noFill/>
                </a:ln>
                <a:solidFill>
                  <a:srgbClr val="000000"/>
                </a:solidFill>
                <a:effectLst/>
                <a:uLnTx/>
                <a:uFillTx/>
                <a:latin typeface="Calibri" pitchFamily="34" charset="0"/>
                <a:ea typeface="+mn-ea"/>
                <a:cs typeface="Arial" charset="0"/>
              </a:rPr>
              <a:pPr marL="0" marR="0" lvl="0" indent="0" algn="r" defTabSz="933450" rtl="0" eaLnBrk="1" fontAlgn="base" latinLnBrk="0" hangingPunct="1">
                <a:lnSpc>
                  <a:spcPct val="100000"/>
                </a:lnSpc>
                <a:spcBef>
                  <a:spcPct val="0"/>
                </a:spcBef>
                <a:spcAft>
                  <a:spcPct val="0"/>
                </a:spcAft>
                <a:buClrTx/>
                <a:buSzTx/>
                <a:buFontTx/>
                <a:buNone/>
                <a:tabLst/>
                <a:defRPr/>
              </a:pPr>
              <a:t>2</a:t>
            </a:fld>
            <a:endParaRPr kumimoji="0" lang="en-US" altLang="en-US" sz="1200" b="0" i="0" u="none" strike="noStrike" kern="1200" cap="none" spc="0" normalizeH="0" baseline="0" noProof="0">
              <a:ln>
                <a:noFill/>
              </a:ln>
              <a:solidFill>
                <a:srgbClr val="000000"/>
              </a:solidFill>
              <a:effectLst/>
              <a:uLnTx/>
              <a:uFillTx/>
              <a:latin typeface="Calibri" pitchFamily="34" charset="0"/>
              <a:ea typeface="+mn-ea"/>
              <a:cs typeface="Arial"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Image Placeholder 1"/>
          <p:cNvSpPr>
            <a:spLocks noGrp="1" noRot="1" noChangeAspect="1" noTextEdit="1"/>
          </p:cNvSpPr>
          <p:nvPr>
            <p:ph type="sldImg"/>
          </p:nvPr>
        </p:nvSpPr>
        <p:spPr>
          <a:ln/>
        </p:spPr>
      </p:sp>
      <p:sp>
        <p:nvSpPr>
          <p:cNvPr id="3891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z="1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The AMCP </a:t>
            </a:r>
            <a:r>
              <a:rPr lang="en-US" sz="1200" i="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Format</a:t>
            </a:r>
            <a:r>
              <a:rPr lang="en-US" sz="1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offers guidance on the development of dossiers for unapproved products, which are those that have yet to gain FDA approval for their use; unapproved uses for approved products, which are products that have received FDA approval for at least one use and are seeking approval for a new indication; and finally, approved products, which are the more traditional dossiers representing products that have gained FDA approval. </a:t>
            </a:r>
            <a:endParaRPr lang="en-US" altLang="en-US" dirty="0"/>
          </a:p>
        </p:txBody>
      </p:sp>
      <p:sp>
        <p:nvSpPr>
          <p:cNvPr id="3891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a:solidFill>
                  <a:schemeClr val="tx1"/>
                </a:solidFill>
                <a:latin typeface="Arial" charset="0"/>
                <a:cs typeface="Arial" charset="0"/>
              </a:defRPr>
            </a:lvl1pPr>
            <a:lvl2pPr marL="742950" indent="-285750" defTabSz="933450" eaLnBrk="0" hangingPunct="0">
              <a:defRPr>
                <a:solidFill>
                  <a:schemeClr val="tx1"/>
                </a:solidFill>
                <a:latin typeface="Arial" charset="0"/>
                <a:cs typeface="Arial" charset="0"/>
              </a:defRPr>
            </a:lvl2pPr>
            <a:lvl3pPr marL="1143000" indent="-228600" defTabSz="933450" eaLnBrk="0" hangingPunct="0">
              <a:defRPr>
                <a:solidFill>
                  <a:schemeClr val="tx1"/>
                </a:solidFill>
                <a:latin typeface="Arial" charset="0"/>
                <a:cs typeface="Arial" charset="0"/>
              </a:defRPr>
            </a:lvl3pPr>
            <a:lvl4pPr marL="1600200" indent="-228600" defTabSz="933450" eaLnBrk="0" hangingPunct="0">
              <a:defRPr>
                <a:solidFill>
                  <a:schemeClr val="tx1"/>
                </a:solidFill>
                <a:latin typeface="Arial" charset="0"/>
                <a:cs typeface="Arial" charset="0"/>
              </a:defRPr>
            </a:lvl4pPr>
            <a:lvl5pPr marL="2057400" indent="-228600" defTabSz="933450" eaLnBrk="0" hangingPunct="0">
              <a:defRPr>
                <a:solidFill>
                  <a:schemeClr val="tx1"/>
                </a:solidFill>
                <a:latin typeface="Arial" charset="0"/>
                <a:cs typeface="Arial" charset="0"/>
              </a:defRPr>
            </a:lvl5pPr>
            <a:lvl6pPr marL="2514600" indent="-228600" defTabSz="933450" eaLnBrk="0" fontAlgn="base" hangingPunct="0">
              <a:spcBef>
                <a:spcPct val="0"/>
              </a:spcBef>
              <a:spcAft>
                <a:spcPct val="0"/>
              </a:spcAft>
              <a:defRPr>
                <a:solidFill>
                  <a:schemeClr val="tx1"/>
                </a:solidFill>
                <a:latin typeface="Arial" charset="0"/>
                <a:cs typeface="Arial" charset="0"/>
              </a:defRPr>
            </a:lvl6pPr>
            <a:lvl7pPr marL="2971800" indent="-228600" defTabSz="933450" eaLnBrk="0" fontAlgn="base" hangingPunct="0">
              <a:spcBef>
                <a:spcPct val="0"/>
              </a:spcBef>
              <a:spcAft>
                <a:spcPct val="0"/>
              </a:spcAft>
              <a:defRPr>
                <a:solidFill>
                  <a:schemeClr val="tx1"/>
                </a:solidFill>
                <a:latin typeface="Arial" charset="0"/>
                <a:cs typeface="Arial" charset="0"/>
              </a:defRPr>
            </a:lvl7pPr>
            <a:lvl8pPr marL="3429000" indent="-228600" defTabSz="933450" eaLnBrk="0" fontAlgn="base" hangingPunct="0">
              <a:spcBef>
                <a:spcPct val="0"/>
              </a:spcBef>
              <a:spcAft>
                <a:spcPct val="0"/>
              </a:spcAft>
              <a:defRPr>
                <a:solidFill>
                  <a:schemeClr val="tx1"/>
                </a:solidFill>
                <a:latin typeface="Arial" charset="0"/>
                <a:cs typeface="Arial" charset="0"/>
              </a:defRPr>
            </a:lvl8pPr>
            <a:lvl9pPr marL="3886200" indent="-228600" defTabSz="933450" eaLnBrk="0" fontAlgn="base" hangingPunct="0">
              <a:spcBef>
                <a:spcPct val="0"/>
              </a:spcBef>
              <a:spcAft>
                <a:spcPct val="0"/>
              </a:spcAft>
              <a:defRPr>
                <a:solidFill>
                  <a:schemeClr val="tx1"/>
                </a:solidFill>
                <a:latin typeface="Arial" charset="0"/>
                <a:cs typeface="Arial" charset="0"/>
              </a:defRPr>
            </a:lvl9pPr>
          </a:lstStyle>
          <a:p>
            <a:pPr marL="0" marR="0" lvl="0" indent="0" algn="r" defTabSz="933450" rtl="0" eaLnBrk="1" fontAlgn="base" latinLnBrk="0" hangingPunct="1">
              <a:lnSpc>
                <a:spcPct val="100000"/>
              </a:lnSpc>
              <a:spcBef>
                <a:spcPct val="0"/>
              </a:spcBef>
              <a:spcAft>
                <a:spcPct val="0"/>
              </a:spcAft>
              <a:buClrTx/>
              <a:buSzTx/>
              <a:buFontTx/>
              <a:buNone/>
              <a:tabLst/>
              <a:defRPr/>
            </a:pPr>
            <a:fld id="{7644EE24-A4A7-4CB4-B35C-686908C21598}" type="slidenum">
              <a:rPr kumimoji="0" lang="en-US" altLang="en-US" sz="1200" b="0" i="0" u="none" strike="noStrike" kern="1200" cap="none" spc="0" normalizeH="0" baseline="0" noProof="0" smtClean="0">
                <a:ln>
                  <a:noFill/>
                </a:ln>
                <a:solidFill>
                  <a:srgbClr val="000000"/>
                </a:solidFill>
                <a:effectLst/>
                <a:uLnTx/>
                <a:uFillTx/>
                <a:latin typeface="Calibri" pitchFamily="34" charset="0"/>
                <a:ea typeface="+mn-ea"/>
                <a:cs typeface="Arial" charset="0"/>
              </a:rPr>
              <a:pPr marL="0" marR="0" lvl="0" indent="0" algn="r" defTabSz="933450" rtl="0" eaLnBrk="1" fontAlgn="base" latinLnBrk="0" hangingPunct="1">
                <a:lnSpc>
                  <a:spcPct val="100000"/>
                </a:lnSpc>
                <a:spcBef>
                  <a:spcPct val="0"/>
                </a:spcBef>
                <a:spcAft>
                  <a:spcPct val="0"/>
                </a:spcAft>
                <a:buClrTx/>
                <a:buSzTx/>
                <a:buFontTx/>
                <a:buNone/>
                <a:tabLst/>
                <a:defRPr/>
              </a:pPr>
              <a:t>3</a:t>
            </a:fld>
            <a:endParaRPr kumimoji="0" lang="en-US" altLang="en-US" sz="1200" b="0" i="0" u="none" strike="noStrike" kern="1200" cap="none" spc="0" normalizeH="0" baseline="0" noProof="0">
              <a:ln>
                <a:noFill/>
              </a:ln>
              <a:solidFill>
                <a:srgbClr val="000000"/>
              </a:solidFill>
              <a:effectLst/>
              <a:uLnTx/>
              <a:uFillTx/>
              <a:latin typeface="Calibri" pitchFamily="34" charset="0"/>
              <a:ea typeface="+mn-ea"/>
              <a:cs typeface="Arial" charset="0"/>
            </a:endParaRPr>
          </a:p>
        </p:txBody>
      </p:sp>
    </p:spTree>
    <p:extLst>
      <p:ext uri="{BB962C8B-B14F-4D97-AF65-F5344CB8AC3E}">
        <p14:creationId xmlns:p14="http://schemas.microsoft.com/office/powerpoint/2010/main" val="318578943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Image Placeholder 1"/>
          <p:cNvSpPr>
            <a:spLocks noGrp="1" noRot="1" noChangeAspect="1" noTextEdit="1"/>
          </p:cNvSpPr>
          <p:nvPr>
            <p:ph type="sldImg"/>
          </p:nvPr>
        </p:nvSpPr>
        <p:spPr>
          <a:ln/>
        </p:spPr>
      </p:sp>
      <p:sp>
        <p:nvSpPr>
          <p:cNvPr id="3891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You’ll see some key differences between these various types of dossiers. Pre-approval dossiers, which are those for unapproved products and unapproved uses for approved products are expected to be shorter than approved product dossiers. And that’s the case for a few reasons, including the third row in this table. When we look at value propositions, unapproved products and unapproved uses for approved products are not meant to demonstrate conclusions regarding safety and effectiveness. They're purely factual information. You should be getting a full value story and robust economic evidence with the approved product dossiers. With unapproved product dossiers, you may get an anticipated price range. For the unapproved use dossier, you may get the price range for the uses that are already approved, and then for the approved product dossier, the price should be communicated, as well as health economics outcomes research, as well as robust economic modeling. You can also see differences in the time ranges for when these dossiers should be provided, and we'll touch again on that shortly. And at the bottom you can see that these are intended for any healthcare personnel, committee, or organization that uses the evidence-based process for making healthcare coverage and reimbursement decisions for their patient populations. These are population-based decision-makers, not individual patient decision-makers.</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891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a:solidFill>
                  <a:schemeClr val="tx1"/>
                </a:solidFill>
                <a:latin typeface="Arial" charset="0"/>
                <a:cs typeface="Arial" charset="0"/>
              </a:defRPr>
            </a:lvl1pPr>
            <a:lvl2pPr marL="742950" indent="-285750" defTabSz="933450" eaLnBrk="0" hangingPunct="0">
              <a:defRPr>
                <a:solidFill>
                  <a:schemeClr val="tx1"/>
                </a:solidFill>
                <a:latin typeface="Arial" charset="0"/>
                <a:cs typeface="Arial" charset="0"/>
              </a:defRPr>
            </a:lvl2pPr>
            <a:lvl3pPr marL="1143000" indent="-228600" defTabSz="933450" eaLnBrk="0" hangingPunct="0">
              <a:defRPr>
                <a:solidFill>
                  <a:schemeClr val="tx1"/>
                </a:solidFill>
                <a:latin typeface="Arial" charset="0"/>
                <a:cs typeface="Arial" charset="0"/>
              </a:defRPr>
            </a:lvl3pPr>
            <a:lvl4pPr marL="1600200" indent="-228600" defTabSz="933450" eaLnBrk="0" hangingPunct="0">
              <a:defRPr>
                <a:solidFill>
                  <a:schemeClr val="tx1"/>
                </a:solidFill>
                <a:latin typeface="Arial" charset="0"/>
                <a:cs typeface="Arial" charset="0"/>
              </a:defRPr>
            </a:lvl4pPr>
            <a:lvl5pPr marL="2057400" indent="-228600" defTabSz="933450" eaLnBrk="0" hangingPunct="0">
              <a:defRPr>
                <a:solidFill>
                  <a:schemeClr val="tx1"/>
                </a:solidFill>
                <a:latin typeface="Arial" charset="0"/>
                <a:cs typeface="Arial" charset="0"/>
              </a:defRPr>
            </a:lvl5pPr>
            <a:lvl6pPr marL="2514600" indent="-228600" defTabSz="933450" eaLnBrk="0" fontAlgn="base" hangingPunct="0">
              <a:spcBef>
                <a:spcPct val="0"/>
              </a:spcBef>
              <a:spcAft>
                <a:spcPct val="0"/>
              </a:spcAft>
              <a:defRPr>
                <a:solidFill>
                  <a:schemeClr val="tx1"/>
                </a:solidFill>
                <a:latin typeface="Arial" charset="0"/>
                <a:cs typeface="Arial" charset="0"/>
              </a:defRPr>
            </a:lvl6pPr>
            <a:lvl7pPr marL="2971800" indent="-228600" defTabSz="933450" eaLnBrk="0" fontAlgn="base" hangingPunct="0">
              <a:spcBef>
                <a:spcPct val="0"/>
              </a:spcBef>
              <a:spcAft>
                <a:spcPct val="0"/>
              </a:spcAft>
              <a:defRPr>
                <a:solidFill>
                  <a:schemeClr val="tx1"/>
                </a:solidFill>
                <a:latin typeface="Arial" charset="0"/>
                <a:cs typeface="Arial" charset="0"/>
              </a:defRPr>
            </a:lvl7pPr>
            <a:lvl8pPr marL="3429000" indent="-228600" defTabSz="933450" eaLnBrk="0" fontAlgn="base" hangingPunct="0">
              <a:spcBef>
                <a:spcPct val="0"/>
              </a:spcBef>
              <a:spcAft>
                <a:spcPct val="0"/>
              </a:spcAft>
              <a:defRPr>
                <a:solidFill>
                  <a:schemeClr val="tx1"/>
                </a:solidFill>
                <a:latin typeface="Arial" charset="0"/>
                <a:cs typeface="Arial" charset="0"/>
              </a:defRPr>
            </a:lvl8pPr>
            <a:lvl9pPr marL="3886200" indent="-228600" defTabSz="933450" eaLnBrk="0" fontAlgn="base" hangingPunct="0">
              <a:spcBef>
                <a:spcPct val="0"/>
              </a:spcBef>
              <a:spcAft>
                <a:spcPct val="0"/>
              </a:spcAft>
              <a:defRPr>
                <a:solidFill>
                  <a:schemeClr val="tx1"/>
                </a:solidFill>
                <a:latin typeface="Arial" charset="0"/>
                <a:cs typeface="Arial" charset="0"/>
              </a:defRPr>
            </a:lvl9pPr>
          </a:lstStyle>
          <a:p>
            <a:pPr marL="0" marR="0" lvl="0" indent="0" algn="r" defTabSz="933450" rtl="0" eaLnBrk="1" fontAlgn="base" latinLnBrk="0" hangingPunct="1">
              <a:lnSpc>
                <a:spcPct val="100000"/>
              </a:lnSpc>
              <a:spcBef>
                <a:spcPct val="0"/>
              </a:spcBef>
              <a:spcAft>
                <a:spcPct val="0"/>
              </a:spcAft>
              <a:buClrTx/>
              <a:buSzTx/>
              <a:buFontTx/>
              <a:buNone/>
              <a:tabLst/>
              <a:defRPr/>
            </a:pPr>
            <a:fld id="{7644EE24-A4A7-4CB4-B35C-686908C21598}" type="slidenum">
              <a:rPr kumimoji="0" lang="en-US" altLang="en-US" sz="1200" b="0" i="0" u="none" strike="noStrike" kern="1200" cap="none" spc="0" normalizeH="0" baseline="0" noProof="0" smtClean="0">
                <a:ln>
                  <a:noFill/>
                </a:ln>
                <a:solidFill>
                  <a:srgbClr val="000000"/>
                </a:solidFill>
                <a:effectLst/>
                <a:uLnTx/>
                <a:uFillTx/>
                <a:latin typeface="Calibri" pitchFamily="34" charset="0"/>
                <a:ea typeface="+mn-ea"/>
                <a:cs typeface="Arial" charset="0"/>
              </a:rPr>
              <a:pPr marL="0" marR="0" lvl="0" indent="0" algn="r" defTabSz="933450" rtl="0" eaLnBrk="1" fontAlgn="base" latinLnBrk="0" hangingPunct="1">
                <a:lnSpc>
                  <a:spcPct val="100000"/>
                </a:lnSpc>
                <a:spcBef>
                  <a:spcPct val="0"/>
                </a:spcBef>
                <a:spcAft>
                  <a:spcPct val="0"/>
                </a:spcAft>
                <a:buClrTx/>
                <a:buSzTx/>
                <a:buFontTx/>
                <a:buNone/>
                <a:tabLst/>
                <a:defRPr/>
              </a:pPr>
              <a:t>4</a:t>
            </a:fld>
            <a:endParaRPr kumimoji="0" lang="en-US" altLang="en-US" sz="1200" b="0" i="0" u="none" strike="noStrike" kern="1200" cap="none" spc="0" normalizeH="0" baseline="0" noProof="0">
              <a:ln>
                <a:noFill/>
              </a:ln>
              <a:solidFill>
                <a:srgbClr val="000000"/>
              </a:solidFill>
              <a:effectLst/>
              <a:uLnTx/>
              <a:uFillTx/>
              <a:latin typeface="Calibri" pitchFamily="34" charset="0"/>
              <a:ea typeface="+mn-ea"/>
              <a:cs typeface="Arial" charset="0"/>
            </a:endParaRPr>
          </a:p>
        </p:txBody>
      </p:sp>
    </p:spTree>
    <p:extLst>
      <p:ext uri="{BB962C8B-B14F-4D97-AF65-F5344CB8AC3E}">
        <p14:creationId xmlns:p14="http://schemas.microsoft.com/office/powerpoint/2010/main" val="12132567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Image Placeholder 1"/>
          <p:cNvSpPr>
            <a:spLocks noGrp="1" noRot="1" noChangeAspect="1" noTextEdit="1"/>
          </p:cNvSpPr>
          <p:nvPr>
            <p:ph type="sldImg"/>
          </p:nvPr>
        </p:nvSpPr>
        <p:spPr>
          <a:ln/>
        </p:spPr>
      </p:sp>
      <p:sp>
        <p:nvSpPr>
          <p:cNvPr id="3891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In the 1990s, there was a growing demand for evidence-based medicine and managed care. It was difficult or impossible for payers to obtain detailed clinical trial reports and outcomes assessments until well after their FDA approval. At that point, this information was still being distributed on paper. The Regence guidelines project back in the late 90s, was based on approaches being developed in Australia, England, and Canada to come up with a framework for sharing information between manufacturers and payers. It was piloted for a couple of years and published in 1999, and then AMCP took up the torch on the work of giving manufacturers guidelines for submitting information to healthcare decision makers. So, AMCP published the first version of the </a:t>
            </a:r>
            <a:r>
              <a:rPr lang="en-US" sz="1800" i="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Format for Formulary Submissions</a:t>
            </a:r>
            <a:r>
              <a:rPr lang="en-US"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in October of 2000. This included several sections from the Regence guidelines project and with the initial versions that were published, AMCP did quite a bit of nationwide education on how to incorporate the </a:t>
            </a:r>
            <a:r>
              <a:rPr lang="en-US" sz="1800" i="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Format</a:t>
            </a:r>
            <a:r>
              <a:rPr lang="en-US"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into practice and continues to do so today, including this webinar! In 2002, so two years after the first version was published, the AMCP Foundation reported that nearly 20 managed care organizations, 35 hospitals, and several Medicaid organizations had incorporated the AMCP </a:t>
            </a:r>
            <a:r>
              <a:rPr lang="en-US" sz="1800" i="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Format</a:t>
            </a:r>
            <a:r>
              <a:rPr lang="en-US"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into their decision-making. Versions 2.0 and 3.0 were published between 2002 and 2009, including the first prototype of the online version that we continue to see today. Additional updates were made from 2012 through 2019 with versions 3.1, 4.0, and 4.1 and most recently, 5.0 in April 2024. And today, the AMCP </a:t>
            </a:r>
            <a:r>
              <a:rPr lang="en-US" sz="1800" i="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Format</a:t>
            </a:r>
            <a:r>
              <a:rPr lang="en-US"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remains the best practice guidance for the transmission of evidence from manufacturers to healthcare decision makers.</a:t>
            </a:r>
            <a:endParaRPr lang="en-US" altLang="en-US" dirty="0"/>
          </a:p>
        </p:txBody>
      </p:sp>
      <p:sp>
        <p:nvSpPr>
          <p:cNvPr id="3891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a:solidFill>
                  <a:schemeClr val="tx1"/>
                </a:solidFill>
                <a:latin typeface="Arial" charset="0"/>
                <a:cs typeface="Arial" charset="0"/>
              </a:defRPr>
            </a:lvl1pPr>
            <a:lvl2pPr marL="742950" indent="-285750" defTabSz="933450" eaLnBrk="0" hangingPunct="0">
              <a:defRPr>
                <a:solidFill>
                  <a:schemeClr val="tx1"/>
                </a:solidFill>
                <a:latin typeface="Arial" charset="0"/>
                <a:cs typeface="Arial" charset="0"/>
              </a:defRPr>
            </a:lvl2pPr>
            <a:lvl3pPr marL="1143000" indent="-228600" defTabSz="933450" eaLnBrk="0" hangingPunct="0">
              <a:defRPr>
                <a:solidFill>
                  <a:schemeClr val="tx1"/>
                </a:solidFill>
                <a:latin typeface="Arial" charset="0"/>
                <a:cs typeface="Arial" charset="0"/>
              </a:defRPr>
            </a:lvl3pPr>
            <a:lvl4pPr marL="1600200" indent="-228600" defTabSz="933450" eaLnBrk="0" hangingPunct="0">
              <a:defRPr>
                <a:solidFill>
                  <a:schemeClr val="tx1"/>
                </a:solidFill>
                <a:latin typeface="Arial" charset="0"/>
                <a:cs typeface="Arial" charset="0"/>
              </a:defRPr>
            </a:lvl4pPr>
            <a:lvl5pPr marL="2057400" indent="-228600" defTabSz="933450" eaLnBrk="0" hangingPunct="0">
              <a:defRPr>
                <a:solidFill>
                  <a:schemeClr val="tx1"/>
                </a:solidFill>
                <a:latin typeface="Arial" charset="0"/>
                <a:cs typeface="Arial" charset="0"/>
              </a:defRPr>
            </a:lvl5pPr>
            <a:lvl6pPr marL="2514600" indent="-228600" defTabSz="933450" eaLnBrk="0" fontAlgn="base" hangingPunct="0">
              <a:spcBef>
                <a:spcPct val="0"/>
              </a:spcBef>
              <a:spcAft>
                <a:spcPct val="0"/>
              </a:spcAft>
              <a:defRPr>
                <a:solidFill>
                  <a:schemeClr val="tx1"/>
                </a:solidFill>
                <a:latin typeface="Arial" charset="0"/>
                <a:cs typeface="Arial" charset="0"/>
              </a:defRPr>
            </a:lvl6pPr>
            <a:lvl7pPr marL="2971800" indent="-228600" defTabSz="933450" eaLnBrk="0" fontAlgn="base" hangingPunct="0">
              <a:spcBef>
                <a:spcPct val="0"/>
              </a:spcBef>
              <a:spcAft>
                <a:spcPct val="0"/>
              </a:spcAft>
              <a:defRPr>
                <a:solidFill>
                  <a:schemeClr val="tx1"/>
                </a:solidFill>
                <a:latin typeface="Arial" charset="0"/>
                <a:cs typeface="Arial" charset="0"/>
              </a:defRPr>
            </a:lvl7pPr>
            <a:lvl8pPr marL="3429000" indent="-228600" defTabSz="933450" eaLnBrk="0" fontAlgn="base" hangingPunct="0">
              <a:spcBef>
                <a:spcPct val="0"/>
              </a:spcBef>
              <a:spcAft>
                <a:spcPct val="0"/>
              </a:spcAft>
              <a:defRPr>
                <a:solidFill>
                  <a:schemeClr val="tx1"/>
                </a:solidFill>
                <a:latin typeface="Arial" charset="0"/>
                <a:cs typeface="Arial" charset="0"/>
              </a:defRPr>
            </a:lvl8pPr>
            <a:lvl9pPr marL="3886200" indent="-228600" defTabSz="933450" eaLnBrk="0" fontAlgn="base" hangingPunct="0">
              <a:spcBef>
                <a:spcPct val="0"/>
              </a:spcBef>
              <a:spcAft>
                <a:spcPct val="0"/>
              </a:spcAft>
              <a:defRPr>
                <a:solidFill>
                  <a:schemeClr val="tx1"/>
                </a:solidFill>
                <a:latin typeface="Arial" charset="0"/>
                <a:cs typeface="Arial" charset="0"/>
              </a:defRPr>
            </a:lvl9pPr>
          </a:lstStyle>
          <a:p>
            <a:pPr marL="0" marR="0" lvl="0" indent="0" algn="r" defTabSz="933450" rtl="0" eaLnBrk="1" fontAlgn="base" latinLnBrk="0" hangingPunct="1">
              <a:lnSpc>
                <a:spcPct val="100000"/>
              </a:lnSpc>
              <a:spcBef>
                <a:spcPct val="0"/>
              </a:spcBef>
              <a:spcAft>
                <a:spcPct val="0"/>
              </a:spcAft>
              <a:buClrTx/>
              <a:buSzTx/>
              <a:buFontTx/>
              <a:buNone/>
              <a:tabLst/>
              <a:defRPr/>
            </a:pPr>
            <a:fld id="{7644EE24-A4A7-4CB4-B35C-686908C21598}" type="slidenum">
              <a:rPr kumimoji="0" lang="en-US" altLang="en-US" sz="1200" b="0" i="0" u="none" strike="noStrike" kern="1200" cap="none" spc="0" normalizeH="0" baseline="0" noProof="0" smtClean="0">
                <a:ln>
                  <a:noFill/>
                </a:ln>
                <a:solidFill>
                  <a:srgbClr val="000000"/>
                </a:solidFill>
                <a:effectLst/>
                <a:uLnTx/>
                <a:uFillTx/>
                <a:latin typeface="Calibri" pitchFamily="34" charset="0"/>
                <a:ea typeface="+mn-ea"/>
                <a:cs typeface="Arial" charset="0"/>
              </a:rPr>
              <a:pPr marL="0" marR="0" lvl="0" indent="0" algn="r" defTabSz="933450" rtl="0" eaLnBrk="1" fontAlgn="base" latinLnBrk="0" hangingPunct="1">
                <a:lnSpc>
                  <a:spcPct val="100000"/>
                </a:lnSpc>
                <a:spcBef>
                  <a:spcPct val="0"/>
                </a:spcBef>
                <a:spcAft>
                  <a:spcPct val="0"/>
                </a:spcAft>
                <a:buClrTx/>
                <a:buSzTx/>
                <a:buFontTx/>
                <a:buNone/>
                <a:tabLst/>
                <a:defRPr/>
              </a:pPr>
              <a:t>5</a:t>
            </a:fld>
            <a:endParaRPr kumimoji="0" lang="en-US" altLang="en-US" sz="1200" b="0" i="0" u="none" strike="noStrike" kern="1200" cap="none" spc="0" normalizeH="0" baseline="0" noProof="0">
              <a:ln>
                <a:noFill/>
              </a:ln>
              <a:solidFill>
                <a:srgbClr val="000000"/>
              </a:solidFill>
              <a:effectLst/>
              <a:uLnTx/>
              <a:uFillTx/>
              <a:latin typeface="Calibri" pitchFamily="34" charset="0"/>
              <a:ea typeface="+mn-ea"/>
              <a:cs typeface="Arial" charset="0"/>
            </a:endParaRPr>
          </a:p>
        </p:txBody>
      </p:sp>
    </p:spTree>
    <p:extLst>
      <p:ext uri="{BB962C8B-B14F-4D97-AF65-F5344CB8AC3E}">
        <p14:creationId xmlns:p14="http://schemas.microsoft.com/office/powerpoint/2010/main" val="416108156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Image Placeholder 1"/>
          <p:cNvSpPr>
            <a:spLocks noGrp="1" noRot="1" noChangeAspect="1" noTextEdit="1"/>
          </p:cNvSpPr>
          <p:nvPr>
            <p:ph type="sldImg"/>
          </p:nvPr>
        </p:nvSpPr>
        <p:spPr>
          <a:ln/>
        </p:spPr>
      </p:sp>
      <p:sp>
        <p:nvSpPr>
          <p:cNvPr id="3891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Here's a summary of what goes into a dossier and the </a:t>
            </a:r>
            <a:r>
              <a:rPr lang="en-US" sz="1800" i="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Format</a:t>
            </a:r>
            <a:r>
              <a:rPr lang="en-US"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suggests these as the table of contents for each dossier. Section 1 is the Executive Summary. This is where the drug sponsor should summarize the value statement for the medication. You’ll notice this is a bit different between approved product dossiers, which is where that value statement comes in, versus pre-approval dossiers, where section 1 is just the highlights and overview of the product, without making any specific value statements. Section 2 includes the product information and description as well as the disease description. Approved product dossiers will also include information in addition to that, such as place in therapy and any associated companion diagnostics. Section 3 is the clinical evidence from research studies. Section 4 is the economic section, so unapproved dossiers will include projected pricing, while approved product dossiers will include pricing, value assessments, and economic modeling. Section 5 is a great section where the manufacturer can summarize all of the other clinical information that's available outside of research studies. This would include things like guideline recommendations, systematic reviews, compendia, support effects on equity, and so on. And finally, section 6 includes any appendices.</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891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a:solidFill>
                  <a:schemeClr val="tx1"/>
                </a:solidFill>
                <a:latin typeface="Arial" charset="0"/>
                <a:cs typeface="Arial" charset="0"/>
              </a:defRPr>
            </a:lvl1pPr>
            <a:lvl2pPr marL="742950" indent="-285750" defTabSz="933450" eaLnBrk="0" hangingPunct="0">
              <a:defRPr>
                <a:solidFill>
                  <a:schemeClr val="tx1"/>
                </a:solidFill>
                <a:latin typeface="Arial" charset="0"/>
                <a:cs typeface="Arial" charset="0"/>
              </a:defRPr>
            </a:lvl2pPr>
            <a:lvl3pPr marL="1143000" indent="-228600" defTabSz="933450" eaLnBrk="0" hangingPunct="0">
              <a:defRPr>
                <a:solidFill>
                  <a:schemeClr val="tx1"/>
                </a:solidFill>
                <a:latin typeface="Arial" charset="0"/>
                <a:cs typeface="Arial" charset="0"/>
              </a:defRPr>
            </a:lvl3pPr>
            <a:lvl4pPr marL="1600200" indent="-228600" defTabSz="933450" eaLnBrk="0" hangingPunct="0">
              <a:defRPr>
                <a:solidFill>
                  <a:schemeClr val="tx1"/>
                </a:solidFill>
                <a:latin typeface="Arial" charset="0"/>
                <a:cs typeface="Arial" charset="0"/>
              </a:defRPr>
            </a:lvl4pPr>
            <a:lvl5pPr marL="2057400" indent="-228600" defTabSz="933450" eaLnBrk="0" hangingPunct="0">
              <a:defRPr>
                <a:solidFill>
                  <a:schemeClr val="tx1"/>
                </a:solidFill>
                <a:latin typeface="Arial" charset="0"/>
                <a:cs typeface="Arial" charset="0"/>
              </a:defRPr>
            </a:lvl5pPr>
            <a:lvl6pPr marL="2514600" indent="-228600" defTabSz="933450" eaLnBrk="0" fontAlgn="base" hangingPunct="0">
              <a:spcBef>
                <a:spcPct val="0"/>
              </a:spcBef>
              <a:spcAft>
                <a:spcPct val="0"/>
              </a:spcAft>
              <a:defRPr>
                <a:solidFill>
                  <a:schemeClr val="tx1"/>
                </a:solidFill>
                <a:latin typeface="Arial" charset="0"/>
                <a:cs typeface="Arial" charset="0"/>
              </a:defRPr>
            </a:lvl6pPr>
            <a:lvl7pPr marL="2971800" indent="-228600" defTabSz="933450" eaLnBrk="0" fontAlgn="base" hangingPunct="0">
              <a:spcBef>
                <a:spcPct val="0"/>
              </a:spcBef>
              <a:spcAft>
                <a:spcPct val="0"/>
              </a:spcAft>
              <a:defRPr>
                <a:solidFill>
                  <a:schemeClr val="tx1"/>
                </a:solidFill>
                <a:latin typeface="Arial" charset="0"/>
                <a:cs typeface="Arial" charset="0"/>
              </a:defRPr>
            </a:lvl7pPr>
            <a:lvl8pPr marL="3429000" indent="-228600" defTabSz="933450" eaLnBrk="0" fontAlgn="base" hangingPunct="0">
              <a:spcBef>
                <a:spcPct val="0"/>
              </a:spcBef>
              <a:spcAft>
                <a:spcPct val="0"/>
              </a:spcAft>
              <a:defRPr>
                <a:solidFill>
                  <a:schemeClr val="tx1"/>
                </a:solidFill>
                <a:latin typeface="Arial" charset="0"/>
                <a:cs typeface="Arial" charset="0"/>
              </a:defRPr>
            </a:lvl8pPr>
            <a:lvl9pPr marL="3886200" indent="-228600" defTabSz="933450" eaLnBrk="0" fontAlgn="base" hangingPunct="0">
              <a:spcBef>
                <a:spcPct val="0"/>
              </a:spcBef>
              <a:spcAft>
                <a:spcPct val="0"/>
              </a:spcAft>
              <a:defRPr>
                <a:solidFill>
                  <a:schemeClr val="tx1"/>
                </a:solidFill>
                <a:latin typeface="Arial" charset="0"/>
                <a:cs typeface="Arial" charset="0"/>
              </a:defRPr>
            </a:lvl9pPr>
          </a:lstStyle>
          <a:p>
            <a:pPr marL="0" marR="0" lvl="0" indent="0" algn="r" defTabSz="933450" rtl="0" eaLnBrk="1" fontAlgn="base" latinLnBrk="0" hangingPunct="1">
              <a:lnSpc>
                <a:spcPct val="100000"/>
              </a:lnSpc>
              <a:spcBef>
                <a:spcPct val="0"/>
              </a:spcBef>
              <a:spcAft>
                <a:spcPct val="0"/>
              </a:spcAft>
              <a:buClrTx/>
              <a:buSzTx/>
              <a:buFontTx/>
              <a:buNone/>
              <a:tabLst/>
              <a:defRPr/>
            </a:pPr>
            <a:fld id="{7644EE24-A4A7-4CB4-B35C-686908C21598}" type="slidenum">
              <a:rPr kumimoji="0" lang="en-US" altLang="en-US" sz="1200" b="0" i="0" u="none" strike="noStrike" kern="1200" cap="none" spc="0" normalizeH="0" baseline="0" noProof="0" smtClean="0">
                <a:ln>
                  <a:noFill/>
                </a:ln>
                <a:solidFill>
                  <a:srgbClr val="000000"/>
                </a:solidFill>
                <a:effectLst/>
                <a:uLnTx/>
                <a:uFillTx/>
                <a:latin typeface="Calibri" pitchFamily="34" charset="0"/>
                <a:ea typeface="+mn-ea"/>
                <a:cs typeface="Arial" charset="0"/>
              </a:rPr>
              <a:pPr marL="0" marR="0" lvl="0" indent="0" algn="r" defTabSz="933450" rtl="0" eaLnBrk="1" fontAlgn="base" latinLnBrk="0" hangingPunct="1">
                <a:lnSpc>
                  <a:spcPct val="100000"/>
                </a:lnSpc>
                <a:spcBef>
                  <a:spcPct val="0"/>
                </a:spcBef>
                <a:spcAft>
                  <a:spcPct val="0"/>
                </a:spcAft>
                <a:buClrTx/>
                <a:buSzTx/>
                <a:buFontTx/>
                <a:buNone/>
                <a:tabLst/>
                <a:defRPr/>
              </a:pPr>
              <a:t>6</a:t>
            </a:fld>
            <a:endParaRPr kumimoji="0" lang="en-US" altLang="en-US" sz="1200" b="0" i="0" u="none" strike="noStrike" kern="1200" cap="none" spc="0" normalizeH="0" baseline="0" noProof="0">
              <a:ln>
                <a:noFill/>
              </a:ln>
              <a:solidFill>
                <a:srgbClr val="000000"/>
              </a:solidFill>
              <a:effectLst/>
              <a:uLnTx/>
              <a:uFillTx/>
              <a:latin typeface="Calibri" pitchFamily="34" charset="0"/>
              <a:ea typeface="+mn-ea"/>
              <a:cs typeface="Arial" charset="0"/>
            </a:endParaRPr>
          </a:p>
        </p:txBody>
      </p:sp>
    </p:spTree>
    <p:extLst>
      <p:ext uri="{BB962C8B-B14F-4D97-AF65-F5344CB8AC3E}">
        <p14:creationId xmlns:p14="http://schemas.microsoft.com/office/powerpoint/2010/main" val="9651363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This slide walks through the timing of when the different types of dossiers are appropriate to develop and share. I think this paints a nice picture of the life cycle of where they're used with regard to NDAs and FDA approval. Although NDA is used in this case, you can easily substitute 510k or other approval pathway. So, you’ll see as products progress through the pre-approval stages, Phase 2 and 3 studies and NDA approval, an unapproved product dossier should be available upon request and may also be proactively shared with health care decision-makers. Once the product is approved, the approved product dossier should be available. Finally, as supplemental NDAs are submitted, unapproved use dossiers should be developed and may coexist with approved product dossiers. Once the new use is approved, the new indication should be built into the approved product </a:t>
            </a:r>
            <a:r>
              <a:rPr lang="en-US" sz="18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dossier.</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E890DCBE-31AB-4129-B535-855F44E0E0E3}" type="slidenum">
              <a:rPr lang="en-US" smtClean="0"/>
              <a:t>7</a:t>
            </a:fld>
            <a:endParaRPr lang="en-US"/>
          </a:p>
        </p:txBody>
      </p:sp>
    </p:spTree>
    <p:extLst>
      <p:ext uri="{BB962C8B-B14F-4D97-AF65-F5344CB8AC3E}">
        <p14:creationId xmlns:p14="http://schemas.microsoft.com/office/powerpoint/2010/main" val="220437863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Slide Image Placeholder 1"/>
          <p:cNvSpPr>
            <a:spLocks noGrp="1" noRot="1" noChangeAspect="1" noTextEdit="1"/>
          </p:cNvSpPr>
          <p:nvPr>
            <p:ph type="sldImg"/>
          </p:nvPr>
        </p:nvSpPr>
        <p:spPr>
          <a:ln/>
        </p:spPr>
      </p:sp>
      <p:sp>
        <p:nvSpPr>
          <p:cNvPr id="5734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5734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a:solidFill>
                  <a:schemeClr val="tx1"/>
                </a:solidFill>
                <a:latin typeface="Arial" charset="0"/>
                <a:cs typeface="Arial" charset="0"/>
              </a:defRPr>
            </a:lvl1pPr>
            <a:lvl2pPr marL="742950" indent="-285750" defTabSz="933450" eaLnBrk="0" hangingPunct="0">
              <a:defRPr>
                <a:solidFill>
                  <a:schemeClr val="tx1"/>
                </a:solidFill>
                <a:latin typeface="Arial" charset="0"/>
                <a:cs typeface="Arial" charset="0"/>
              </a:defRPr>
            </a:lvl2pPr>
            <a:lvl3pPr marL="1143000" indent="-228600" defTabSz="933450" eaLnBrk="0" hangingPunct="0">
              <a:defRPr>
                <a:solidFill>
                  <a:schemeClr val="tx1"/>
                </a:solidFill>
                <a:latin typeface="Arial" charset="0"/>
                <a:cs typeface="Arial" charset="0"/>
              </a:defRPr>
            </a:lvl3pPr>
            <a:lvl4pPr marL="1600200" indent="-228600" defTabSz="933450" eaLnBrk="0" hangingPunct="0">
              <a:defRPr>
                <a:solidFill>
                  <a:schemeClr val="tx1"/>
                </a:solidFill>
                <a:latin typeface="Arial" charset="0"/>
                <a:cs typeface="Arial" charset="0"/>
              </a:defRPr>
            </a:lvl4pPr>
            <a:lvl5pPr marL="2057400" indent="-228600" defTabSz="933450" eaLnBrk="0" hangingPunct="0">
              <a:defRPr>
                <a:solidFill>
                  <a:schemeClr val="tx1"/>
                </a:solidFill>
                <a:latin typeface="Arial" charset="0"/>
                <a:cs typeface="Arial" charset="0"/>
              </a:defRPr>
            </a:lvl5pPr>
            <a:lvl6pPr marL="2514600" indent="-228600" defTabSz="933450" eaLnBrk="0" fontAlgn="base" hangingPunct="0">
              <a:spcBef>
                <a:spcPct val="0"/>
              </a:spcBef>
              <a:spcAft>
                <a:spcPct val="0"/>
              </a:spcAft>
              <a:defRPr>
                <a:solidFill>
                  <a:schemeClr val="tx1"/>
                </a:solidFill>
                <a:latin typeface="Arial" charset="0"/>
                <a:cs typeface="Arial" charset="0"/>
              </a:defRPr>
            </a:lvl6pPr>
            <a:lvl7pPr marL="2971800" indent="-228600" defTabSz="933450" eaLnBrk="0" fontAlgn="base" hangingPunct="0">
              <a:spcBef>
                <a:spcPct val="0"/>
              </a:spcBef>
              <a:spcAft>
                <a:spcPct val="0"/>
              </a:spcAft>
              <a:defRPr>
                <a:solidFill>
                  <a:schemeClr val="tx1"/>
                </a:solidFill>
                <a:latin typeface="Arial" charset="0"/>
                <a:cs typeface="Arial" charset="0"/>
              </a:defRPr>
            </a:lvl7pPr>
            <a:lvl8pPr marL="3429000" indent="-228600" defTabSz="933450" eaLnBrk="0" fontAlgn="base" hangingPunct="0">
              <a:spcBef>
                <a:spcPct val="0"/>
              </a:spcBef>
              <a:spcAft>
                <a:spcPct val="0"/>
              </a:spcAft>
              <a:defRPr>
                <a:solidFill>
                  <a:schemeClr val="tx1"/>
                </a:solidFill>
                <a:latin typeface="Arial" charset="0"/>
                <a:cs typeface="Arial" charset="0"/>
              </a:defRPr>
            </a:lvl8pPr>
            <a:lvl9pPr marL="3886200" indent="-228600" defTabSz="933450" eaLnBrk="0" fontAlgn="base" hangingPunct="0">
              <a:spcBef>
                <a:spcPct val="0"/>
              </a:spcBef>
              <a:spcAft>
                <a:spcPct val="0"/>
              </a:spcAft>
              <a:defRPr>
                <a:solidFill>
                  <a:schemeClr val="tx1"/>
                </a:solidFill>
                <a:latin typeface="Arial" charset="0"/>
                <a:cs typeface="Arial" charset="0"/>
              </a:defRPr>
            </a:lvl9pPr>
          </a:lstStyle>
          <a:p>
            <a:pPr marL="0" marR="0" lvl="0" indent="0" algn="r" defTabSz="933450" rtl="0" eaLnBrk="1" fontAlgn="base" latinLnBrk="0" hangingPunct="1">
              <a:lnSpc>
                <a:spcPct val="100000"/>
              </a:lnSpc>
              <a:spcBef>
                <a:spcPct val="0"/>
              </a:spcBef>
              <a:spcAft>
                <a:spcPct val="0"/>
              </a:spcAft>
              <a:buClrTx/>
              <a:buSzTx/>
              <a:buFontTx/>
              <a:buNone/>
              <a:tabLst/>
              <a:defRPr/>
            </a:pPr>
            <a:fld id="{5BCAE6A5-EEAC-4423-A53C-AA3F9DCBBC26}" type="slidenum">
              <a:rPr kumimoji="0" lang="en-US" altLang="en-US" sz="1200" b="0" i="0" u="none" strike="noStrike" kern="1200" cap="none" spc="0" normalizeH="0" baseline="0" noProof="0" smtClean="0">
                <a:ln>
                  <a:noFill/>
                </a:ln>
                <a:solidFill>
                  <a:srgbClr val="000000"/>
                </a:solidFill>
                <a:effectLst/>
                <a:uLnTx/>
                <a:uFillTx/>
                <a:latin typeface="Calibri" pitchFamily="34" charset="0"/>
                <a:ea typeface="+mn-ea"/>
                <a:cs typeface="Arial" charset="0"/>
              </a:rPr>
              <a:pPr marL="0" marR="0" lvl="0" indent="0" algn="r" defTabSz="933450" rtl="0" eaLnBrk="1" fontAlgn="base" latinLnBrk="0" hangingPunct="1">
                <a:lnSpc>
                  <a:spcPct val="100000"/>
                </a:lnSpc>
                <a:spcBef>
                  <a:spcPct val="0"/>
                </a:spcBef>
                <a:spcAft>
                  <a:spcPct val="0"/>
                </a:spcAft>
                <a:buClrTx/>
                <a:buSzTx/>
                <a:buFontTx/>
                <a:buNone/>
                <a:tabLst/>
                <a:defRPr/>
              </a:pPr>
              <a:t>8</a:t>
            </a:fld>
            <a:endParaRPr kumimoji="0" lang="en-US" altLang="en-US" sz="1200" b="0" i="0" u="none" strike="noStrike" kern="1200" cap="none" spc="0" normalizeH="0" baseline="0" noProof="0">
              <a:ln>
                <a:noFill/>
              </a:ln>
              <a:solidFill>
                <a:srgbClr val="000000"/>
              </a:solidFill>
              <a:effectLst/>
              <a:uLnTx/>
              <a:uFillTx/>
              <a:latin typeface="Calibri" pitchFamily="34" charset="0"/>
              <a:ea typeface="+mn-ea"/>
              <a:cs typeface="Arial"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lide Image Placeholder 1"/>
          <p:cNvSpPr>
            <a:spLocks noGrp="1" noRot="1" noChangeAspect="1" noTextEdit="1"/>
          </p:cNvSpPr>
          <p:nvPr>
            <p:ph type="sldImg"/>
          </p:nvPr>
        </p:nvSpPr>
        <p:spPr>
          <a:ln/>
        </p:spPr>
      </p:sp>
      <p:sp>
        <p:nvSpPr>
          <p:cNvPr id="5837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5837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a:solidFill>
                  <a:schemeClr val="tx1"/>
                </a:solidFill>
                <a:latin typeface="Arial" charset="0"/>
                <a:cs typeface="Arial" charset="0"/>
              </a:defRPr>
            </a:lvl1pPr>
            <a:lvl2pPr marL="742950" indent="-285750" defTabSz="933450" eaLnBrk="0" hangingPunct="0">
              <a:defRPr>
                <a:solidFill>
                  <a:schemeClr val="tx1"/>
                </a:solidFill>
                <a:latin typeface="Arial" charset="0"/>
                <a:cs typeface="Arial" charset="0"/>
              </a:defRPr>
            </a:lvl2pPr>
            <a:lvl3pPr marL="1143000" indent="-228600" defTabSz="933450" eaLnBrk="0" hangingPunct="0">
              <a:defRPr>
                <a:solidFill>
                  <a:schemeClr val="tx1"/>
                </a:solidFill>
                <a:latin typeface="Arial" charset="0"/>
                <a:cs typeface="Arial" charset="0"/>
              </a:defRPr>
            </a:lvl3pPr>
            <a:lvl4pPr marL="1600200" indent="-228600" defTabSz="933450" eaLnBrk="0" hangingPunct="0">
              <a:defRPr>
                <a:solidFill>
                  <a:schemeClr val="tx1"/>
                </a:solidFill>
                <a:latin typeface="Arial" charset="0"/>
                <a:cs typeface="Arial" charset="0"/>
              </a:defRPr>
            </a:lvl4pPr>
            <a:lvl5pPr marL="2057400" indent="-228600" defTabSz="933450" eaLnBrk="0" hangingPunct="0">
              <a:defRPr>
                <a:solidFill>
                  <a:schemeClr val="tx1"/>
                </a:solidFill>
                <a:latin typeface="Arial" charset="0"/>
                <a:cs typeface="Arial" charset="0"/>
              </a:defRPr>
            </a:lvl5pPr>
            <a:lvl6pPr marL="2514600" indent="-228600" defTabSz="933450" eaLnBrk="0" fontAlgn="base" hangingPunct="0">
              <a:spcBef>
                <a:spcPct val="0"/>
              </a:spcBef>
              <a:spcAft>
                <a:spcPct val="0"/>
              </a:spcAft>
              <a:defRPr>
                <a:solidFill>
                  <a:schemeClr val="tx1"/>
                </a:solidFill>
                <a:latin typeface="Arial" charset="0"/>
                <a:cs typeface="Arial" charset="0"/>
              </a:defRPr>
            </a:lvl6pPr>
            <a:lvl7pPr marL="2971800" indent="-228600" defTabSz="933450" eaLnBrk="0" fontAlgn="base" hangingPunct="0">
              <a:spcBef>
                <a:spcPct val="0"/>
              </a:spcBef>
              <a:spcAft>
                <a:spcPct val="0"/>
              </a:spcAft>
              <a:defRPr>
                <a:solidFill>
                  <a:schemeClr val="tx1"/>
                </a:solidFill>
                <a:latin typeface="Arial" charset="0"/>
                <a:cs typeface="Arial" charset="0"/>
              </a:defRPr>
            </a:lvl7pPr>
            <a:lvl8pPr marL="3429000" indent="-228600" defTabSz="933450" eaLnBrk="0" fontAlgn="base" hangingPunct="0">
              <a:spcBef>
                <a:spcPct val="0"/>
              </a:spcBef>
              <a:spcAft>
                <a:spcPct val="0"/>
              </a:spcAft>
              <a:defRPr>
                <a:solidFill>
                  <a:schemeClr val="tx1"/>
                </a:solidFill>
                <a:latin typeface="Arial" charset="0"/>
                <a:cs typeface="Arial" charset="0"/>
              </a:defRPr>
            </a:lvl8pPr>
            <a:lvl9pPr marL="3886200" indent="-228600" defTabSz="933450" eaLnBrk="0" fontAlgn="base" hangingPunct="0">
              <a:spcBef>
                <a:spcPct val="0"/>
              </a:spcBef>
              <a:spcAft>
                <a:spcPct val="0"/>
              </a:spcAft>
              <a:defRPr>
                <a:solidFill>
                  <a:schemeClr val="tx1"/>
                </a:solidFill>
                <a:latin typeface="Arial" charset="0"/>
                <a:cs typeface="Arial" charset="0"/>
              </a:defRPr>
            </a:lvl9pPr>
          </a:lstStyle>
          <a:p>
            <a:pPr marL="0" marR="0" lvl="0" indent="0" algn="r" defTabSz="933450" rtl="0" eaLnBrk="1" fontAlgn="base" latinLnBrk="0" hangingPunct="1">
              <a:lnSpc>
                <a:spcPct val="100000"/>
              </a:lnSpc>
              <a:spcBef>
                <a:spcPct val="0"/>
              </a:spcBef>
              <a:spcAft>
                <a:spcPct val="0"/>
              </a:spcAft>
              <a:buClrTx/>
              <a:buSzTx/>
              <a:buFontTx/>
              <a:buNone/>
              <a:tabLst/>
              <a:defRPr/>
            </a:pPr>
            <a:fld id="{231BC1D7-1D8C-4CE6-B6D0-3235B80A0C21}" type="slidenum">
              <a:rPr kumimoji="0" lang="en-US" altLang="en-US" sz="1200" b="0" i="0" u="none" strike="noStrike" kern="1200" cap="none" spc="0" normalizeH="0" baseline="0" noProof="0" smtClean="0">
                <a:ln>
                  <a:noFill/>
                </a:ln>
                <a:solidFill>
                  <a:srgbClr val="000000"/>
                </a:solidFill>
                <a:effectLst/>
                <a:uLnTx/>
                <a:uFillTx/>
                <a:latin typeface="Calibri" pitchFamily="34" charset="0"/>
                <a:ea typeface="+mn-ea"/>
                <a:cs typeface="Arial" charset="0"/>
              </a:rPr>
              <a:pPr marL="0" marR="0" lvl="0" indent="0" algn="r" defTabSz="933450" rtl="0" eaLnBrk="1" fontAlgn="base" latinLnBrk="0" hangingPunct="1">
                <a:lnSpc>
                  <a:spcPct val="100000"/>
                </a:lnSpc>
                <a:spcBef>
                  <a:spcPct val="0"/>
                </a:spcBef>
                <a:spcAft>
                  <a:spcPct val="0"/>
                </a:spcAft>
                <a:buClrTx/>
                <a:buSzTx/>
                <a:buFontTx/>
                <a:buNone/>
                <a:tabLst/>
                <a:defRPr/>
              </a:pPr>
              <a:t>9</a:t>
            </a:fld>
            <a:endParaRPr kumimoji="0" lang="en-US" altLang="en-US" sz="1200" b="0" i="0" u="none" strike="noStrike" kern="1200" cap="none" spc="0" normalizeH="0" baseline="0" noProof="0">
              <a:ln>
                <a:noFill/>
              </a:ln>
              <a:solidFill>
                <a:srgbClr val="000000"/>
              </a:solidFill>
              <a:effectLst/>
              <a:uLnTx/>
              <a:uFillTx/>
              <a:latin typeface="Calibri" pitchFamily="34" charset="0"/>
              <a:ea typeface="+mn-ea"/>
              <a:cs typeface="Arial"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userDrawn="1">
  <p:cSld name="5_Content Slide">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C04C13C6-0F69-B640-B435-8A21A1E347B0}"/>
              </a:ext>
            </a:extLst>
          </p:cNvPr>
          <p:cNvSpPr/>
          <p:nvPr userDrawn="1"/>
        </p:nvSpPr>
        <p:spPr>
          <a:xfrm>
            <a:off x="-101600" y="5878512"/>
            <a:ext cx="12725400" cy="1093788"/>
          </a:xfrm>
          <a:prstGeom prst="rect">
            <a:avLst/>
          </a:prstGeom>
          <a:solidFill>
            <a:srgbClr val="F8F8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itle Placeholder 1">
            <a:extLst>
              <a:ext uri="{FF2B5EF4-FFF2-40B4-BE49-F238E27FC236}">
                <a16:creationId xmlns:a16="http://schemas.microsoft.com/office/drawing/2014/main" id="{8B8ADC0C-F1F3-AC47-9C82-3B914F92655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lvl1pPr>
              <a:defRPr b="1">
                <a:solidFill>
                  <a:srgbClr val="00205B"/>
                </a:solidFill>
                <a:latin typeface="+mj-lt"/>
              </a:defRPr>
            </a:lvl1pPr>
          </a:lstStyle>
          <a:p>
            <a:r>
              <a:rPr lang="en-US" dirty="0"/>
              <a:t>Click to edit Master title style</a:t>
            </a:r>
          </a:p>
        </p:txBody>
      </p:sp>
      <p:sp>
        <p:nvSpPr>
          <p:cNvPr id="8" name="Rectangle 7">
            <a:extLst>
              <a:ext uri="{FF2B5EF4-FFF2-40B4-BE49-F238E27FC236}">
                <a16:creationId xmlns:a16="http://schemas.microsoft.com/office/drawing/2014/main" id="{914081D7-87F3-4652-948E-4D0A715D903A}"/>
              </a:ext>
            </a:extLst>
          </p:cNvPr>
          <p:cNvSpPr/>
          <p:nvPr userDrawn="1"/>
        </p:nvSpPr>
        <p:spPr>
          <a:xfrm>
            <a:off x="0" y="5891349"/>
            <a:ext cx="12192000" cy="1084217"/>
          </a:xfrm>
          <a:prstGeom prst="rect">
            <a:avLst/>
          </a:prstGeom>
          <a:solidFill>
            <a:srgbClr val="00205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9" name="Content Placeholder 17" descr="A close up of a logo&#10;&#10;Description automatically generated">
            <a:extLst>
              <a:ext uri="{FF2B5EF4-FFF2-40B4-BE49-F238E27FC236}">
                <a16:creationId xmlns:a16="http://schemas.microsoft.com/office/drawing/2014/main" id="{48E4E665-35B8-4277-876A-8CFBF3722FFC}"/>
              </a:ext>
            </a:extLst>
          </p:cNvPr>
          <p:cNvPicPr>
            <a:picLocks noChangeAspect="1"/>
          </p:cNvPicPr>
          <p:nvPr userDrawn="1"/>
        </p:nvPicPr>
        <p:blipFill>
          <a:blip r:embed="rId2"/>
          <a:stretch>
            <a:fillRect/>
          </a:stretch>
        </p:blipFill>
        <p:spPr>
          <a:xfrm>
            <a:off x="-1461633" y="4065786"/>
            <a:ext cx="6414633" cy="4956762"/>
          </a:xfrm>
          <a:prstGeom prst="rect">
            <a:avLst/>
          </a:prstGeom>
        </p:spPr>
      </p:pic>
      <p:sp>
        <p:nvSpPr>
          <p:cNvPr id="2" name="Content Placeholder 2">
            <a:extLst>
              <a:ext uri="{FF2B5EF4-FFF2-40B4-BE49-F238E27FC236}">
                <a16:creationId xmlns:a16="http://schemas.microsoft.com/office/drawing/2014/main" id="{0281FF0B-40F2-5596-CBDE-CDA78F6ACCE2}"/>
              </a:ext>
            </a:extLst>
          </p:cNvPr>
          <p:cNvSpPr>
            <a:spLocks noGrp="1"/>
          </p:cNvSpPr>
          <p:nvPr>
            <p:ph idx="10"/>
          </p:nvPr>
        </p:nvSpPr>
        <p:spPr>
          <a:xfrm>
            <a:off x="838200" y="1875176"/>
            <a:ext cx="10515600" cy="3637857"/>
          </a:xfrm>
          <a:prstGeom prst="rect">
            <a:avLst/>
          </a:prstGeom>
        </p:spPr>
        <p:txBody>
          <a:bodyPr/>
          <a:lstStyle>
            <a:lvl2pPr>
              <a:spcBef>
                <a:spcPts val="1200"/>
              </a:spcBef>
              <a:defRPr/>
            </a:lvl2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29453421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1EEDBC-874D-88EB-B0DA-994DB138747F}"/>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D107C5E3-5C47-91CC-4822-3383BBFFB4B0}"/>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E84B78A7-E151-187E-930E-0225927088A1}"/>
              </a:ext>
            </a:extLst>
          </p:cNvPr>
          <p:cNvSpPr>
            <a:spLocks noGrp="1"/>
          </p:cNvSpPr>
          <p:nvPr>
            <p:ph type="dt" sz="half" idx="10"/>
          </p:nvPr>
        </p:nvSpPr>
        <p:spPr/>
        <p:txBody>
          <a:bodyPr/>
          <a:lstStyle/>
          <a:p>
            <a:fld id="{95DBEFDE-4C1C-4AB3-B4CE-663A44EF5105}" type="datetimeFigureOut">
              <a:rPr lang="en-US" smtClean="0"/>
              <a:t>11/11/2024</a:t>
            </a:fld>
            <a:endParaRPr lang="en-US"/>
          </a:p>
        </p:txBody>
      </p:sp>
      <p:sp>
        <p:nvSpPr>
          <p:cNvPr id="5" name="Footer Placeholder 4">
            <a:extLst>
              <a:ext uri="{FF2B5EF4-FFF2-40B4-BE49-F238E27FC236}">
                <a16:creationId xmlns:a16="http://schemas.microsoft.com/office/drawing/2014/main" id="{949F3F8C-08AB-7E76-BA4F-1CB0CDE6D0C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6F68755-E90E-3891-C3FD-CD0CF5CE10DF}"/>
              </a:ext>
            </a:extLst>
          </p:cNvPr>
          <p:cNvSpPr>
            <a:spLocks noGrp="1"/>
          </p:cNvSpPr>
          <p:nvPr>
            <p:ph type="sldNum" sz="quarter" idx="12"/>
          </p:nvPr>
        </p:nvSpPr>
        <p:spPr/>
        <p:txBody>
          <a:bodyPr/>
          <a:lstStyle/>
          <a:p>
            <a:fld id="{A0AD3B02-0C9C-4BD7-A6CD-7675C216C33D}" type="slidenum">
              <a:rPr lang="en-US" smtClean="0"/>
              <a:t>‹#›</a:t>
            </a:fld>
            <a:endParaRPr lang="en-US"/>
          </a:p>
        </p:txBody>
      </p:sp>
    </p:spTree>
    <p:extLst>
      <p:ext uri="{BB962C8B-B14F-4D97-AF65-F5344CB8AC3E}">
        <p14:creationId xmlns:p14="http://schemas.microsoft.com/office/powerpoint/2010/main" val="150200228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594BBD-8C78-8013-1771-F11A98B5789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F6007FF-3C66-999A-F450-EF3CB843F00D}"/>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46DEB83D-2DB9-3725-EB3D-052359E700D8}"/>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4F850D8F-206B-EDED-E2A1-2991A58B6903}"/>
              </a:ext>
            </a:extLst>
          </p:cNvPr>
          <p:cNvSpPr>
            <a:spLocks noGrp="1"/>
          </p:cNvSpPr>
          <p:nvPr>
            <p:ph type="dt" sz="half" idx="10"/>
          </p:nvPr>
        </p:nvSpPr>
        <p:spPr/>
        <p:txBody>
          <a:bodyPr/>
          <a:lstStyle/>
          <a:p>
            <a:fld id="{95DBEFDE-4C1C-4AB3-B4CE-663A44EF5105}" type="datetimeFigureOut">
              <a:rPr lang="en-US" smtClean="0"/>
              <a:t>11/11/2024</a:t>
            </a:fld>
            <a:endParaRPr lang="en-US"/>
          </a:p>
        </p:txBody>
      </p:sp>
      <p:sp>
        <p:nvSpPr>
          <p:cNvPr id="6" name="Footer Placeholder 5">
            <a:extLst>
              <a:ext uri="{FF2B5EF4-FFF2-40B4-BE49-F238E27FC236}">
                <a16:creationId xmlns:a16="http://schemas.microsoft.com/office/drawing/2014/main" id="{EFEA15AD-A75B-50B1-7914-DB2A53EECDD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2F69D31-3B21-630E-B71A-A6606B832AF7}"/>
              </a:ext>
            </a:extLst>
          </p:cNvPr>
          <p:cNvSpPr>
            <a:spLocks noGrp="1"/>
          </p:cNvSpPr>
          <p:nvPr>
            <p:ph type="sldNum" sz="quarter" idx="12"/>
          </p:nvPr>
        </p:nvSpPr>
        <p:spPr/>
        <p:txBody>
          <a:bodyPr/>
          <a:lstStyle/>
          <a:p>
            <a:fld id="{A0AD3B02-0C9C-4BD7-A6CD-7675C216C33D}" type="slidenum">
              <a:rPr lang="en-US" smtClean="0"/>
              <a:t>‹#›</a:t>
            </a:fld>
            <a:endParaRPr lang="en-US"/>
          </a:p>
        </p:txBody>
      </p:sp>
    </p:spTree>
    <p:extLst>
      <p:ext uri="{BB962C8B-B14F-4D97-AF65-F5344CB8AC3E}">
        <p14:creationId xmlns:p14="http://schemas.microsoft.com/office/powerpoint/2010/main" val="386476861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3ED39B-B07B-971C-4238-8F6AB8EEC17D}"/>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6355156B-7435-DD57-5907-39C82305FEB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C8857D50-DB2E-DFDD-FBB2-CCF935A4096E}"/>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1D537F98-C188-0B58-D5CC-C2C153BB811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50107273-97D5-F1A5-F7F0-3684C4045DFD}"/>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4D9C7876-AD95-770A-3F9E-7BEC84594509}"/>
              </a:ext>
            </a:extLst>
          </p:cNvPr>
          <p:cNvSpPr>
            <a:spLocks noGrp="1"/>
          </p:cNvSpPr>
          <p:nvPr>
            <p:ph type="dt" sz="half" idx="10"/>
          </p:nvPr>
        </p:nvSpPr>
        <p:spPr/>
        <p:txBody>
          <a:bodyPr/>
          <a:lstStyle/>
          <a:p>
            <a:fld id="{95DBEFDE-4C1C-4AB3-B4CE-663A44EF5105}" type="datetimeFigureOut">
              <a:rPr lang="en-US" smtClean="0"/>
              <a:t>11/11/2024</a:t>
            </a:fld>
            <a:endParaRPr lang="en-US"/>
          </a:p>
        </p:txBody>
      </p:sp>
      <p:sp>
        <p:nvSpPr>
          <p:cNvPr id="8" name="Footer Placeholder 7">
            <a:extLst>
              <a:ext uri="{FF2B5EF4-FFF2-40B4-BE49-F238E27FC236}">
                <a16:creationId xmlns:a16="http://schemas.microsoft.com/office/drawing/2014/main" id="{D4D3BEF8-4BE8-C239-746C-04B6511F0DB5}"/>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BB2E4CF3-BA8A-5047-022A-18BA9D8DEBE1}"/>
              </a:ext>
            </a:extLst>
          </p:cNvPr>
          <p:cNvSpPr>
            <a:spLocks noGrp="1"/>
          </p:cNvSpPr>
          <p:nvPr>
            <p:ph type="sldNum" sz="quarter" idx="12"/>
          </p:nvPr>
        </p:nvSpPr>
        <p:spPr/>
        <p:txBody>
          <a:bodyPr/>
          <a:lstStyle/>
          <a:p>
            <a:fld id="{A0AD3B02-0C9C-4BD7-A6CD-7675C216C33D}" type="slidenum">
              <a:rPr lang="en-US" smtClean="0"/>
              <a:t>‹#›</a:t>
            </a:fld>
            <a:endParaRPr lang="en-US"/>
          </a:p>
        </p:txBody>
      </p:sp>
    </p:spTree>
    <p:extLst>
      <p:ext uri="{BB962C8B-B14F-4D97-AF65-F5344CB8AC3E}">
        <p14:creationId xmlns:p14="http://schemas.microsoft.com/office/powerpoint/2010/main" val="111247172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E38253-6E3C-FD25-8514-3A8C1C19593F}"/>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C998B104-DCB8-B003-59A5-87F17B9B7517}"/>
              </a:ext>
            </a:extLst>
          </p:cNvPr>
          <p:cNvSpPr>
            <a:spLocks noGrp="1"/>
          </p:cNvSpPr>
          <p:nvPr>
            <p:ph type="dt" sz="half" idx="10"/>
          </p:nvPr>
        </p:nvSpPr>
        <p:spPr/>
        <p:txBody>
          <a:bodyPr/>
          <a:lstStyle/>
          <a:p>
            <a:fld id="{95DBEFDE-4C1C-4AB3-B4CE-663A44EF5105}" type="datetimeFigureOut">
              <a:rPr lang="en-US" smtClean="0"/>
              <a:t>11/11/2024</a:t>
            </a:fld>
            <a:endParaRPr lang="en-US"/>
          </a:p>
        </p:txBody>
      </p:sp>
      <p:sp>
        <p:nvSpPr>
          <p:cNvPr id="4" name="Footer Placeholder 3">
            <a:extLst>
              <a:ext uri="{FF2B5EF4-FFF2-40B4-BE49-F238E27FC236}">
                <a16:creationId xmlns:a16="http://schemas.microsoft.com/office/drawing/2014/main" id="{437C8BF5-C278-2E31-B048-7F77A3495B3D}"/>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8B66F21F-DCFB-CD1C-EEC4-4C0B3B29D41B}"/>
              </a:ext>
            </a:extLst>
          </p:cNvPr>
          <p:cNvSpPr>
            <a:spLocks noGrp="1"/>
          </p:cNvSpPr>
          <p:nvPr>
            <p:ph type="sldNum" sz="quarter" idx="12"/>
          </p:nvPr>
        </p:nvSpPr>
        <p:spPr/>
        <p:txBody>
          <a:bodyPr/>
          <a:lstStyle/>
          <a:p>
            <a:fld id="{A0AD3B02-0C9C-4BD7-A6CD-7675C216C33D}" type="slidenum">
              <a:rPr lang="en-US" smtClean="0"/>
              <a:t>‹#›</a:t>
            </a:fld>
            <a:endParaRPr lang="en-US"/>
          </a:p>
        </p:txBody>
      </p:sp>
    </p:spTree>
    <p:extLst>
      <p:ext uri="{BB962C8B-B14F-4D97-AF65-F5344CB8AC3E}">
        <p14:creationId xmlns:p14="http://schemas.microsoft.com/office/powerpoint/2010/main" val="11939038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5C913F0-7967-E079-EF2A-0DBAFB9F7A88}"/>
              </a:ext>
            </a:extLst>
          </p:cNvPr>
          <p:cNvSpPr>
            <a:spLocks noGrp="1"/>
          </p:cNvSpPr>
          <p:nvPr>
            <p:ph type="dt" sz="half" idx="10"/>
          </p:nvPr>
        </p:nvSpPr>
        <p:spPr/>
        <p:txBody>
          <a:bodyPr/>
          <a:lstStyle/>
          <a:p>
            <a:fld id="{95DBEFDE-4C1C-4AB3-B4CE-663A44EF5105}" type="datetimeFigureOut">
              <a:rPr lang="en-US" smtClean="0"/>
              <a:t>11/11/2024</a:t>
            </a:fld>
            <a:endParaRPr lang="en-US"/>
          </a:p>
        </p:txBody>
      </p:sp>
      <p:sp>
        <p:nvSpPr>
          <p:cNvPr id="3" name="Footer Placeholder 2">
            <a:extLst>
              <a:ext uri="{FF2B5EF4-FFF2-40B4-BE49-F238E27FC236}">
                <a16:creationId xmlns:a16="http://schemas.microsoft.com/office/drawing/2014/main" id="{60DA7519-76E8-6A4B-66E7-684A7D6CABAF}"/>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BFF79FBA-5605-6D4C-D07F-9DDEB6343D4C}"/>
              </a:ext>
            </a:extLst>
          </p:cNvPr>
          <p:cNvSpPr>
            <a:spLocks noGrp="1"/>
          </p:cNvSpPr>
          <p:nvPr>
            <p:ph type="sldNum" sz="quarter" idx="12"/>
          </p:nvPr>
        </p:nvSpPr>
        <p:spPr/>
        <p:txBody>
          <a:bodyPr/>
          <a:lstStyle/>
          <a:p>
            <a:fld id="{A0AD3B02-0C9C-4BD7-A6CD-7675C216C33D}" type="slidenum">
              <a:rPr lang="en-US" smtClean="0"/>
              <a:t>‹#›</a:t>
            </a:fld>
            <a:endParaRPr lang="en-US"/>
          </a:p>
        </p:txBody>
      </p:sp>
    </p:spTree>
    <p:extLst>
      <p:ext uri="{BB962C8B-B14F-4D97-AF65-F5344CB8AC3E}">
        <p14:creationId xmlns:p14="http://schemas.microsoft.com/office/powerpoint/2010/main" val="182432172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422817-9B1E-566E-1FDE-09D85ACD397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5ACB0F74-875C-55D5-A8C9-CF0F694A190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060D4A74-22E8-0F7E-3332-4171B316B95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2023860-1C90-7E8B-5167-D7E9CD6539A6}"/>
              </a:ext>
            </a:extLst>
          </p:cNvPr>
          <p:cNvSpPr>
            <a:spLocks noGrp="1"/>
          </p:cNvSpPr>
          <p:nvPr>
            <p:ph type="dt" sz="half" idx="10"/>
          </p:nvPr>
        </p:nvSpPr>
        <p:spPr/>
        <p:txBody>
          <a:bodyPr/>
          <a:lstStyle/>
          <a:p>
            <a:fld id="{95DBEFDE-4C1C-4AB3-B4CE-663A44EF5105}" type="datetimeFigureOut">
              <a:rPr lang="en-US" smtClean="0"/>
              <a:t>11/11/2024</a:t>
            </a:fld>
            <a:endParaRPr lang="en-US"/>
          </a:p>
        </p:txBody>
      </p:sp>
      <p:sp>
        <p:nvSpPr>
          <p:cNvPr id="6" name="Footer Placeholder 5">
            <a:extLst>
              <a:ext uri="{FF2B5EF4-FFF2-40B4-BE49-F238E27FC236}">
                <a16:creationId xmlns:a16="http://schemas.microsoft.com/office/drawing/2014/main" id="{D0066C0E-04CF-B8E7-6FB4-49CCFFEFA75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C3A3B34-4580-BEEE-6356-7F374CE4633B}"/>
              </a:ext>
            </a:extLst>
          </p:cNvPr>
          <p:cNvSpPr>
            <a:spLocks noGrp="1"/>
          </p:cNvSpPr>
          <p:nvPr>
            <p:ph type="sldNum" sz="quarter" idx="12"/>
          </p:nvPr>
        </p:nvSpPr>
        <p:spPr/>
        <p:txBody>
          <a:bodyPr/>
          <a:lstStyle/>
          <a:p>
            <a:fld id="{A0AD3B02-0C9C-4BD7-A6CD-7675C216C33D}" type="slidenum">
              <a:rPr lang="en-US" smtClean="0"/>
              <a:t>‹#›</a:t>
            </a:fld>
            <a:endParaRPr lang="en-US"/>
          </a:p>
        </p:txBody>
      </p:sp>
    </p:spTree>
    <p:extLst>
      <p:ext uri="{BB962C8B-B14F-4D97-AF65-F5344CB8AC3E}">
        <p14:creationId xmlns:p14="http://schemas.microsoft.com/office/powerpoint/2010/main" val="139044781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8BB2C0-8555-463A-87CF-5091C8A2880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3AABEAAB-A7DA-5D39-0244-BB0AEEBBAA0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EE8436AB-8767-2214-C078-D624B131D78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5DD39AC-DEBA-FBD5-EFCB-E6FFA7731064}"/>
              </a:ext>
            </a:extLst>
          </p:cNvPr>
          <p:cNvSpPr>
            <a:spLocks noGrp="1"/>
          </p:cNvSpPr>
          <p:nvPr>
            <p:ph type="dt" sz="half" idx="10"/>
          </p:nvPr>
        </p:nvSpPr>
        <p:spPr/>
        <p:txBody>
          <a:bodyPr/>
          <a:lstStyle/>
          <a:p>
            <a:fld id="{95DBEFDE-4C1C-4AB3-B4CE-663A44EF5105}" type="datetimeFigureOut">
              <a:rPr lang="en-US" smtClean="0"/>
              <a:t>11/11/2024</a:t>
            </a:fld>
            <a:endParaRPr lang="en-US"/>
          </a:p>
        </p:txBody>
      </p:sp>
      <p:sp>
        <p:nvSpPr>
          <p:cNvPr id="6" name="Footer Placeholder 5">
            <a:extLst>
              <a:ext uri="{FF2B5EF4-FFF2-40B4-BE49-F238E27FC236}">
                <a16:creationId xmlns:a16="http://schemas.microsoft.com/office/drawing/2014/main" id="{44088E8A-9AF2-3286-78D0-589DB309A01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3D60BCC-996E-3B36-D7A5-B3CFC5769D77}"/>
              </a:ext>
            </a:extLst>
          </p:cNvPr>
          <p:cNvSpPr>
            <a:spLocks noGrp="1"/>
          </p:cNvSpPr>
          <p:nvPr>
            <p:ph type="sldNum" sz="quarter" idx="12"/>
          </p:nvPr>
        </p:nvSpPr>
        <p:spPr/>
        <p:txBody>
          <a:bodyPr/>
          <a:lstStyle/>
          <a:p>
            <a:fld id="{A0AD3B02-0C9C-4BD7-A6CD-7675C216C33D}" type="slidenum">
              <a:rPr lang="en-US" smtClean="0"/>
              <a:t>‹#›</a:t>
            </a:fld>
            <a:endParaRPr lang="en-US"/>
          </a:p>
        </p:txBody>
      </p:sp>
    </p:spTree>
    <p:extLst>
      <p:ext uri="{BB962C8B-B14F-4D97-AF65-F5344CB8AC3E}">
        <p14:creationId xmlns:p14="http://schemas.microsoft.com/office/powerpoint/2010/main" val="291103833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8CC08B-E017-9D9B-83D3-21F09799DA40}"/>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21E9E7E5-151F-55B1-19E5-0976F3978FC5}"/>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45CF31E-0310-3651-8C0C-AC6EFAC4EED3}"/>
              </a:ext>
            </a:extLst>
          </p:cNvPr>
          <p:cNvSpPr>
            <a:spLocks noGrp="1"/>
          </p:cNvSpPr>
          <p:nvPr>
            <p:ph type="dt" sz="half" idx="10"/>
          </p:nvPr>
        </p:nvSpPr>
        <p:spPr/>
        <p:txBody>
          <a:bodyPr/>
          <a:lstStyle/>
          <a:p>
            <a:fld id="{95DBEFDE-4C1C-4AB3-B4CE-663A44EF5105}" type="datetimeFigureOut">
              <a:rPr lang="en-US" smtClean="0"/>
              <a:t>11/11/2024</a:t>
            </a:fld>
            <a:endParaRPr lang="en-US"/>
          </a:p>
        </p:txBody>
      </p:sp>
      <p:sp>
        <p:nvSpPr>
          <p:cNvPr id="5" name="Footer Placeholder 4">
            <a:extLst>
              <a:ext uri="{FF2B5EF4-FFF2-40B4-BE49-F238E27FC236}">
                <a16:creationId xmlns:a16="http://schemas.microsoft.com/office/drawing/2014/main" id="{F755F9E1-FE9F-6E60-DCEF-A1D82B1167A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AFE62C5-04E6-EB91-F976-BE6DE9143CF6}"/>
              </a:ext>
            </a:extLst>
          </p:cNvPr>
          <p:cNvSpPr>
            <a:spLocks noGrp="1"/>
          </p:cNvSpPr>
          <p:nvPr>
            <p:ph type="sldNum" sz="quarter" idx="12"/>
          </p:nvPr>
        </p:nvSpPr>
        <p:spPr/>
        <p:txBody>
          <a:bodyPr/>
          <a:lstStyle/>
          <a:p>
            <a:fld id="{A0AD3B02-0C9C-4BD7-A6CD-7675C216C33D}" type="slidenum">
              <a:rPr lang="en-US" smtClean="0"/>
              <a:t>‹#›</a:t>
            </a:fld>
            <a:endParaRPr lang="en-US"/>
          </a:p>
        </p:txBody>
      </p:sp>
    </p:spTree>
    <p:extLst>
      <p:ext uri="{BB962C8B-B14F-4D97-AF65-F5344CB8AC3E}">
        <p14:creationId xmlns:p14="http://schemas.microsoft.com/office/powerpoint/2010/main" val="375515154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AC98D5AC-B8C0-6084-219A-77121D9F3528}"/>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E14046EB-0AA7-4873-2B10-74BE577F5B9F}"/>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2FC65EF-E663-E232-E0FB-C1E92960D38A}"/>
              </a:ext>
            </a:extLst>
          </p:cNvPr>
          <p:cNvSpPr>
            <a:spLocks noGrp="1"/>
          </p:cNvSpPr>
          <p:nvPr>
            <p:ph type="dt" sz="half" idx="10"/>
          </p:nvPr>
        </p:nvSpPr>
        <p:spPr/>
        <p:txBody>
          <a:bodyPr/>
          <a:lstStyle/>
          <a:p>
            <a:fld id="{95DBEFDE-4C1C-4AB3-B4CE-663A44EF5105}" type="datetimeFigureOut">
              <a:rPr lang="en-US" smtClean="0"/>
              <a:t>11/11/2024</a:t>
            </a:fld>
            <a:endParaRPr lang="en-US"/>
          </a:p>
        </p:txBody>
      </p:sp>
      <p:sp>
        <p:nvSpPr>
          <p:cNvPr id="5" name="Footer Placeholder 4">
            <a:extLst>
              <a:ext uri="{FF2B5EF4-FFF2-40B4-BE49-F238E27FC236}">
                <a16:creationId xmlns:a16="http://schemas.microsoft.com/office/drawing/2014/main" id="{B929A01C-38A1-A40F-86C1-5AA99168E0F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6C99322-B314-BCA2-C6EC-10E9586F7D2B}"/>
              </a:ext>
            </a:extLst>
          </p:cNvPr>
          <p:cNvSpPr>
            <a:spLocks noGrp="1"/>
          </p:cNvSpPr>
          <p:nvPr>
            <p:ph type="sldNum" sz="quarter" idx="12"/>
          </p:nvPr>
        </p:nvSpPr>
        <p:spPr/>
        <p:txBody>
          <a:bodyPr/>
          <a:lstStyle/>
          <a:p>
            <a:fld id="{A0AD3B02-0C9C-4BD7-A6CD-7675C216C33D}" type="slidenum">
              <a:rPr lang="en-US" smtClean="0"/>
              <a:t>‹#›</a:t>
            </a:fld>
            <a:endParaRPr lang="en-US"/>
          </a:p>
        </p:txBody>
      </p:sp>
    </p:spTree>
    <p:extLst>
      <p:ext uri="{BB962C8B-B14F-4D97-AF65-F5344CB8AC3E}">
        <p14:creationId xmlns:p14="http://schemas.microsoft.com/office/powerpoint/2010/main" val="2755545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EDDE648C-5CE3-334D-A11A-A3AC931205CB}"/>
              </a:ext>
            </a:extLst>
          </p:cNvPr>
          <p:cNvSpPr/>
          <p:nvPr userDrawn="1"/>
        </p:nvSpPr>
        <p:spPr>
          <a:xfrm>
            <a:off x="-101600" y="-57150"/>
            <a:ext cx="12725400" cy="69723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Title Placeholder 1">
            <a:extLst>
              <a:ext uri="{FF2B5EF4-FFF2-40B4-BE49-F238E27FC236}">
                <a16:creationId xmlns:a16="http://schemas.microsoft.com/office/drawing/2014/main" id="{28745B42-C894-454C-91A1-91582D36D1C8}"/>
              </a:ext>
            </a:extLst>
          </p:cNvPr>
          <p:cNvSpPr>
            <a:spLocks noGrp="1"/>
          </p:cNvSpPr>
          <p:nvPr>
            <p:ph type="title" hasCustomPrompt="1"/>
          </p:nvPr>
        </p:nvSpPr>
        <p:spPr>
          <a:xfrm>
            <a:off x="822960" y="685800"/>
            <a:ext cx="8840949" cy="2169367"/>
          </a:xfrm>
          <a:prstGeom prst="rect">
            <a:avLst/>
          </a:prstGeom>
        </p:spPr>
        <p:txBody>
          <a:bodyPr vert="horz" lIns="0" tIns="0" rIns="0" bIns="0" rtlCol="0" anchor="t" anchorCtr="0">
            <a:noAutofit/>
          </a:bodyPr>
          <a:lstStyle>
            <a:lvl1pPr algn="ctr">
              <a:defRPr sz="7200" b="1">
                <a:solidFill>
                  <a:srgbClr val="00205B"/>
                </a:solidFill>
                <a:latin typeface="+mj-lt"/>
              </a:defRPr>
            </a:lvl1pPr>
          </a:lstStyle>
          <a:p>
            <a:r>
              <a:rPr lang="en-US" dirty="0">
                <a:solidFill>
                  <a:schemeClr val="bg1"/>
                </a:solidFill>
              </a:rPr>
              <a:t>Slide Title (Paragraph)</a:t>
            </a:r>
            <a:endParaRPr lang="en-US" dirty="0"/>
          </a:p>
        </p:txBody>
      </p:sp>
      <p:sp>
        <p:nvSpPr>
          <p:cNvPr id="7" name="Rectangle 6">
            <a:extLst>
              <a:ext uri="{FF2B5EF4-FFF2-40B4-BE49-F238E27FC236}">
                <a16:creationId xmlns:a16="http://schemas.microsoft.com/office/drawing/2014/main" id="{7511457A-C405-4EB0-B7DE-C089F75AFEEB}"/>
              </a:ext>
            </a:extLst>
          </p:cNvPr>
          <p:cNvSpPr/>
          <p:nvPr userDrawn="1"/>
        </p:nvSpPr>
        <p:spPr>
          <a:xfrm>
            <a:off x="5679741" y="3149322"/>
            <a:ext cx="6288066" cy="174477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r"/>
            <a:endParaRPr lang="en-US" sz="3200" dirty="0"/>
          </a:p>
        </p:txBody>
      </p:sp>
      <p:pic>
        <p:nvPicPr>
          <p:cNvPr id="8" name="Picture 7">
            <a:extLst>
              <a:ext uri="{FF2B5EF4-FFF2-40B4-BE49-F238E27FC236}">
                <a16:creationId xmlns:a16="http://schemas.microsoft.com/office/drawing/2014/main" id="{B867F522-2F42-C444-BC13-881D739BCE36}"/>
              </a:ext>
            </a:extLst>
          </p:cNvPr>
          <p:cNvPicPr>
            <a:picLocks noChangeAspect="1"/>
          </p:cNvPicPr>
          <p:nvPr userDrawn="1"/>
        </p:nvPicPr>
        <p:blipFill>
          <a:blip r:embed="rId2"/>
          <a:stretch>
            <a:fillRect/>
          </a:stretch>
        </p:blipFill>
        <p:spPr>
          <a:xfrm>
            <a:off x="-1780033" y="1931772"/>
            <a:ext cx="6858000" cy="6858000"/>
          </a:xfrm>
          <a:prstGeom prst="rect">
            <a:avLst/>
          </a:prstGeom>
        </p:spPr>
      </p:pic>
    </p:spTree>
    <p:extLst>
      <p:ext uri="{BB962C8B-B14F-4D97-AF65-F5344CB8AC3E}">
        <p14:creationId xmlns:p14="http://schemas.microsoft.com/office/powerpoint/2010/main" val="97531104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6_Custom Layout">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EDDE648C-5CE3-334D-A11A-A3AC931205CB}"/>
              </a:ext>
            </a:extLst>
          </p:cNvPr>
          <p:cNvSpPr/>
          <p:nvPr userDrawn="1"/>
        </p:nvSpPr>
        <p:spPr>
          <a:xfrm>
            <a:off x="0" y="0"/>
            <a:ext cx="12725400" cy="69723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59173382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7_Custom Layout">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EDDE648C-5CE3-334D-A11A-A3AC931205CB}"/>
              </a:ext>
            </a:extLst>
          </p:cNvPr>
          <p:cNvSpPr/>
          <p:nvPr userDrawn="1"/>
        </p:nvSpPr>
        <p:spPr>
          <a:xfrm>
            <a:off x="-101600" y="0"/>
            <a:ext cx="12725400" cy="69723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5" name="Picture 4">
            <a:extLst>
              <a:ext uri="{FF2B5EF4-FFF2-40B4-BE49-F238E27FC236}">
                <a16:creationId xmlns:a16="http://schemas.microsoft.com/office/drawing/2014/main" id="{BCEC5190-DB6C-504A-A431-681490C9CFFA}"/>
              </a:ext>
            </a:extLst>
          </p:cNvPr>
          <p:cNvPicPr>
            <a:picLocks noChangeAspect="1"/>
          </p:cNvPicPr>
          <p:nvPr userDrawn="1"/>
        </p:nvPicPr>
        <p:blipFill>
          <a:blip r:embed="rId2"/>
          <a:stretch>
            <a:fillRect/>
          </a:stretch>
        </p:blipFill>
        <p:spPr>
          <a:xfrm>
            <a:off x="-1793488" y="2007219"/>
            <a:ext cx="6858000" cy="6858000"/>
          </a:xfrm>
          <a:prstGeom prst="rect">
            <a:avLst/>
          </a:prstGeom>
        </p:spPr>
      </p:pic>
    </p:spTree>
    <p:extLst>
      <p:ext uri="{BB962C8B-B14F-4D97-AF65-F5344CB8AC3E}">
        <p14:creationId xmlns:p14="http://schemas.microsoft.com/office/powerpoint/2010/main" val="285829114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8_Custom Layou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E03B933F-AC31-354F-82CE-ECFCD649E389}"/>
              </a:ext>
            </a:extLst>
          </p:cNvPr>
          <p:cNvSpPr/>
          <p:nvPr userDrawn="1"/>
        </p:nvSpPr>
        <p:spPr>
          <a:xfrm>
            <a:off x="-101600" y="0"/>
            <a:ext cx="12725400" cy="69723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5" name="Picture 4">
            <a:extLst>
              <a:ext uri="{FF2B5EF4-FFF2-40B4-BE49-F238E27FC236}">
                <a16:creationId xmlns:a16="http://schemas.microsoft.com/office/drawing/2014/main" id="{84ED2222-9B49-4F44-80C4-7F0FFDD2BCA8}"/>
              </a:ext>
            </a:extLst>
          </p:cNvPr>
          <p:cNvPicPr>
            <a:picLocks noChangeAspect="1"/>
          </p:cNvPicPr>
          <p:nvPr userDrawn="1"/>
        </p:nvPicPr>
        <p:blipFill rotWithShape="1">
          <a:blip r:embed="rId2"/>
          <a:srcRect r="16356" b="42778"/>
          <a:stretch/>
        </p:blipFill>
        <p:spPr>
          <a:xfrm>
            <a:off x="5983664" y="-1422399"/>
            <a:ext cx="7427536" cy="6184232"/>
          </a:xfrm>
          <a:prstGeom prst="rect">
            <a:avLst/>
          </a:prstGeom>
        </p:spPr>
      </p:pic>
    </p:spTree>
    <p:extLst>
      <p:ext uri="{BB962C8B-B14F-4D97-AF65-F5344CB8AC3E}">
        <p14:creationId xmlns:p14="http://schemas.microsoft.com/office/powerpoint/2010/main" val="203711810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3_Quote Slide">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E03B933F-AC31-354F-82CE-ECFCD649E389}"/>
              </a:ext>
            </a:extLst>
          </p:cNvPr>
          <p:cNvSpPr/>
          <p:nvPr userDrawn="1"/>
        </p:nvSpPr>
        <p:spPr>
          <a:xfrm>
            <a:off x="0" y="0"/>
            <a:ext cx="12188952"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dirty="0"/>
          </a:p>
        </p:txBody>
      </p:sp>
      <p:pic>
        <p:nvPicPr>
          <p:cNvPr id="5" name="Picture 4">
            <a:extLst>
              <a:ext uri="{FF2B5EF4-FFF2-40B4-BE49-F238E27FC236}">
                <a16:creationId xmlns:a16="http://schemas.microsoft.com/office/drawing/2014/main" id="{84ED2222-9B49-4F44-80C4-7F0FFDD2BCA8}"/>
              </a:ext>
            </a:extLst>
          </p:cNvPr>
          <p:cNvPicPr>
            <a:picLocks noChangeAspect="1"/>
          </p:cNvPicPr>
          <p:nvPr userDrawn="1"/>
        </p:nvPicPr>
        <p:blipFill rotWithShape="1">
          <a:blip r:embed="rId2"/>
          <a:srcRect r="16356" b="42778"/>
          <a:stretch/>
        </p:blipFill>
        <p:spPr>
          <a:xfrm>
            <a:off x="5831633" y="-1540568"/>
            <a:ext cx="7427536" cy="6184232"/>
          </a:xfrm>
          <a:prstGeom prst="rect">
            <a:avLst/>
          </a:prstGeom>
        </p:spPr>
      </p:pic>
      <p:sp>
        <p:nvSpPr>
          <p:cNvPr id="9" name="Title 1">
            <a:extLst>
              <a:ext uri="{FF2B5EF4-FFF2-40B4-BE49-F238E27FC236}">
                <a16:creationId xmlns:a16="http://schemas.microsoft.com/office/drawing/2014/main" id="{E5313341-5859-415D-BE52-55C586B2850C}"/>
              </a:ext>
            </a:extLst>
          </p:cNvPr>
          <p:cNvSpPr>
            <a:spLocks noGrp="1"/>
          </p:cNvSpPr>
          <p:nvPr>
            <p:ph type="title"/>
          </p:nvPr>
        </p:nvSpPr>
        <p:spPr>
          <a:xfrm>
            <a:off x="167951" y="4257443"/>
            <a:ext cx="10515600" cy="2245994"/>
          </a:xfrm>
          <a:prstGeom prst="rect">
            <a:avLst/>
          </a:prstGeom>
        </p:spPr>
        <p:txBody>
          <a:bodyPr/>
          <a:lstStyle>
            <a:lvl1pPr>
              <a:defRPr sz="7200" b="1">
                <a:solidFill>
                  <a:schemeClr val="bg1"/>
                </a:solidFill>
              </a:defRPr>
            </a:lvl1pPr>
          </a:lstStyle>
          <a:p>
            <a:r>
              <a:rPr lang="en-US" dirty="0"/>
              <a:t>Click to edit Master title style</a:t>
            </a:r>
          </a:p>
        </p:txBody>
      </p:sp>
    </p:spTree>
    <p:extLst>
      <p:ext uri="{BB962C8B-B14F-4D97-AF65-F5344CB8AC3E}">
        <p14:creationId xmlns:p14="http://schemas.microsoft.com/office/powerpoint/2010/main" val="4015048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B3393261-EA92-D942-B897-06D8EB74C7D0}"/>
              </a:ext>
            </a:extLst>
          </p:cNvPr>
          <p:cNvSpPr>
            <a:spLocks noChangeAspect="1"/>
          </p:cNvSpPr>
          <p:nvPr userDrawn="1"/>
        </p:nvSpPr>
        <p:spPr>
          <a:xfrm>
            <a:off x="0" y="0"/>
            <a:ext cx="12188952" cy="6858000"/>
          </a:xfrm>
          <a:prstGeom prst="rect">
            <a:avLst/>
          </a:prstGeom>
          <a:solidFill>
            <a:srgbClr val="00205B"/>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dirty="0"/>
          </a:p>
        </p:txBody>
      </p:sp>
      <p:sp>
        <p:nvSpPr>
          <p:cNvPr id="8" name="Content Placeholder 3">
            <a:extLst>
              <a:ext uri="{FF2B5EF4-FFF2-40B4-BE49-F238E27FC236}">
                <a16:creationId xmlns:a16="http://schemas.microsoft.com/office/drawing/2014/main" id="{9A2DFE24-1530-4A34-BC56-8B5A7D86569A}"/>
              </a:ext>
            </a:extLst>
          </p:cNvPr>
          <p:cNvSpPr>
            <a:spLocks noGrp="1"/>
          </p:cNvSpPr>
          <p:nvPr>
            <p:ph sz="half" idx="2"/>
          </p:nvPr>
        </p:nvSpPr>
        <p:spPr>
          <a:xfrm>
            <a:off x="612774" y="1604512"/>
            <a:ext cx="11008044" cy="4567687"/>
          </a:xfrm>
          <a:prstGeom prst="rect">
            <a:avLst/>
          </a:prstGeom>
        </p:spPr>
        <p:txBody>
          <a:bodyPr/>
          <a:lstStyle>
            <a:lvl1pPr marL="228600" indent="-228600" algn="l" defTabSz="914400" rtl="0" eaLnBrk="1" latinLnBrk="0" hangingPunct="1">
              <a:lnSpc>
                <a:spcPct val="90000"/>
              </a:lnSpc>
              <a:buClr>
                <a:srgbClr val="93C90E"/>
              </a:buClr>
              <a:buFont typeface="Arial" panose="020B0604020202020204" pitchFamily="34" charset="0"/>
              <a:buChar char="•"/>
              <a:defRPr lang="en-US" sz="2800" kern="1200" dirty="0">
                <a:solidFill>
                  <a:schemeClr val="bg1"/>
                </a:solidFill>
                <a:latin typeface="+mn-lt"/>
                <a:ea typeface="+mn-ea"/>
                <a:cs typeface="+mn-cs"/>
              </a:defRPr>
            </a:lvl1pPr>
            <a:lvl2pPr marL="685800" indent="-228600" algn="l" defTabSz="914400" rtl="0" eaLnBrk="1" latinLnBrk="0" hangingPunct="1">
              <a:lnSpc>
                <a:spcPct val="90000"/>
              </a:lnSpc>
              <a:buClr>
                <a:srgbClr val="93C90E"/>
              </a:buClr>
              <a:buFont typeface="Arial" panose="020B0604020202020204" pitchFamily="34" charset="0"/>
              <a:buChar char="•"/>
              <a:defRPr lang="en-US" sz="2400" kern="1200" dirty="0">
                <a:solidFill>
                  <a:schemeClr val="bg1"/>
                </a:solidFill>
                <a:latin typeface="+mn-lt"/>
                <a:ea typeface="+mn-ea"/>
                <a:cs typeface="+mn-cs"/>
              </a:defRPr>
            </a:lvl2pPr>
            <a:lvl3pPr marL="1143000" indent="-228600" algn="l" defTabSz="914400" rtl="0" eaLnBrk="1" latinLnBrk="0" hangingPunct="1">
              <a:lnSpc>
                <a:spcPct val="90000"/>
              </a:lnSpc>
              <a:buClr>
                <a:srgbClr val="93C90E"/>
              </a:buClr>
              <a:buFont typeface="Arial" panose="020B0604020202020204" pitchFamily="34" charset="0"/>
              <a:buChar char="•"/>
              <a:defRPr lang="en-US" sz="2000" kern="1200" dirty="0">
                <a:solidFill>
                  <a:schemeClr val="bg1"/>
                </a:solidFill>
                <a:latin typeface="+mn-lt"/>
                <a:ea typeface="+mn-ea"/>
                <a:cs typeface="+mn-cs"/>
              </a:defRPr>
            </a:lvl3pPr>
            <a:lvl4pPr marL="1600200" indent="-228600" algn="l" defTabSz="914400" rtl="0" eaLnBrk="1" latinLnBrk="0" hangingPunct="1">
              <a:lnSpc>
                <a:spcPct val="90000"/>
              </a:lnSpc>
              <a:buClr>
                <a:srgbClr val="93C90E"/>
              </a:buClr>
              <a:buFont typeface="Arial" panose="020B0604020202020204" pitchFamily="34" charset="0"/>
              <a:buChar char="•"/>
              <a:defRPr lang="en-US" sz="1800" kern="1200" dirty="0">
                <a:solidFill>
                  <a:schemeClr val="bg1"/>
                </a:solidFill>
                <a:latin typeface="+mn-lt"/>
                <a:ea typeface="+mn-ea"/>
                <a:cs typeface="+mn-cs"/>
              </a:defRPr>
            </a:lvl4pPr>
            <a:lvl5pPr marL="2057400" indent="-228600" algn="l" defTabSz="914400" rtl="0" eaLnBrk="1" latinLnBrk="0" hangingPunct="1">
              <a:lnSpc>
                <a:spcPct val="90000"/>
              </a:lnSpc>
              <a:buClr>
                <a:srgbClr val="93C90E"/>
              </a:buClr>
              <a:buFont typeface="Arial" panose="020B0604020202020204" pitchFamily="34" charset="0"/>
              <a:buChar char="•"/>
              <a:defRPr lang="en-US" sz="1800" kern="1200" dirty="0">
                <a:solidFill>
                  <a:schemeClr val="bg1"/>
                </a:solidFill>
                <a:latin typeface="+mn-lt"/>
                <a:ea typeface="+mn-ea"/>
                <a:cs typeface="+mn-cs"/>
              </a:defRPr>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7" name="Picture 6">
            <a:extLst>
              <a:ext uri="{FF2B5EF4-FFF2-40B4-BE49-F238E27FC236}">
                <a16:creationId xmlns:a16="http://schemas.microsoft.com/office/drawing/2014/main" id="{29A344E7-AEE7-6048-9314-21115FD153EA}"/>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698480" y="274320"/>
            <a:ext cx="1213582" cy="365760"/>
          </a:xfrm>
          <a:prstGeom prst="rect">
            <a:avLst/>
          </a:prstGeom>
        </p:spPr>
      </p:pic>
      <p:sp>
        <p:nvSpPr>
          <p:cNvPr id="9" name="Title Placeholder 1">
            <a:extLst>
              <a:ext uri="{FF2B5EF4-FFF2-40B4-BE49-F238E27FC236}">
                <a16:creationId xmlns:a16="http://schemas.microsoft.com/office/drawing/2014/main" id="{4A128445-BFFF-2D43-B960-2C5FBB4A171A}"/>
              </a:ext>
            </a:extLst>
          </p:cNvPr>
          <p:cNvSpPr>
            <a:spLocks noGrp="1"/>
          </p:cNvSpPr>
          <p:nvPr>
            <p:ph type="title" hasCustomPrompt="1"/>
          </p:nvPr>
        </p:nvSpPr>
        <p:spPr>
          <a:xfrm>
            <a:off x="640080" y="640080"/>
            <a:ext cx="8840949" cy="581698"/>
          </a:xfrm>
          <a:prstGeom prst="rect">
            <a:avLst/>
          </a:prstGeom>
        </p:spPr>
        <p:txBody>
          <a:bodyPr vert="horz" lIns="0" tIns="0" rIns="0" bIns="0" rtlCol="0" anchor="t" anchorCtr="0">
            <a:noAutofit/>
          </a:bodyPr>
          <a:lstStyle>
            <a:lvl1pPr>
              <a:defRPr sz="4200" b="1">
                <a:solidFill>
                  <a:schemeClr val="bg1"/>
                </a:solidFill>
                <a:latin typeface="+mj-lt"/>
              </a:defRPr>
            </a:lvl1pPr>
          </a:lstStyle>
          <a:p>
            <a:r>
              <a:rPr lang="en-US" dirty="0"/>
              <a:t>Heading</a:t>
            </a:r>
          </a:p>
        </p:txBody>
      </p:sp>
    </p:spTree>
    <p:extLst>
      <p:ext uri="{BB962C8B-B14F-4D97-AF65-F5344CB8AC3E}">
        <p14:creationId xmlns:p14="http://schemas.microsoft.com/office/powerpoint/2010/main" val="26441228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6916B8-4B86-9178-42D1-927B78189A84}"/>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2A09622C-BC7E-E647-1623-7B3A0CDB969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61839DAB-5CB3-A822-6054-EFC95B7EA5DF}"/>
              </a:ext>
            </a:extLst>
          </p:cNvPr>
          <p:cNvSpPr>
            <a:spLocks noGrp="1"/>
          </p:cNvSpPr>
          <p:nvPr>
            <p:ph type="dt" sz="half" idx="10"/>
          </p:nvPr>
        </p:nvSpPr>
        <p:spPr/>
        <p:txBody>
          <a:bodyPr/>
          <a:lstStyle/>
          <a:p>
            <a:fld id="{95DBEFDE-4C1C-4AB3-B4CE-663A44EF5105}" type="datetimeFigureOut">
              <a:rPr lang="en-US" smtClean="0"/>
              <a:t>11/11/2024</a:t>
            </a:fld>
            <a:endParaRPr lang="en-US"/>
          </a:p>
        </p:txBody>
      </p:sp>
      <p:sp>
        <p:nvSpPr>
          <p:cNvPr id="5" name="Footer Placeholder 4">
            <a:extLst>
              <a:ext uri="{FF2B5EF4-FFF2-40B4-BE49-F238E27FC236}">
                <a16:creationId xmlns:a16="http://schemas.microsoft.com/office/drawing/2014/main" id="{E4F246D4-6B05-977D-851F-CD1BCB51809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E4DE4DA-BF92-193F-92CB-AC3F26CC9B90}"/>
              </a:ext>
            </a:extLst>
          </p:cNvPr>
          <p:cNvSpPr>
            <a:spLocks noGrp="1"/>
          </p:cNvSpPr>
          <p:nvPr>
            <p:ph type="sldNum" sz="quarter" idx="12"/>
          </p:nvPr>
        </p:nvSpPr>
        <p:spPr/>
        <p:txBody>
          <a:bodyPr/>
          <a:lstStyle/>
          <a:p>
            <a:fld id="{A0AD3B02-0C9C-4BD7-A6CD-7675C216C33D}" type="slidenum">
              <a:rPr lang="en-US" smtClean="0"/>
              <a:t>‹#›</a:t>
            </a:fld>
            <a:endParaRPr lang="en-US"/>
          </a:p>
        </p:txBody>
      </p:sp>
    </p:spTree>
    <p:extLst>
      <p:ext uri="{BB962C8B-B14F-4D97-AF65-F5344CB8AC3E}">
        <p14:creationId xmlns:p14="http://schemas.microsoft.com/office/powerpoint/2010/main" val="169502448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B318B5-FBE1-7602-CE2B-75E6BD8D3B2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C74B0EA-B1EA-A1C4-4608-F98CC78BAC45}"/>
              </a:ext>
            </a:extLst>
          </p:cNvPr>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7572983D-D746-C034-6A0F-3A8FC706AAA6}"/>
              </a:ext>
            </a:extLst>
          </p:cNvPr>
          <p:cNvSpPr>
            <a:spLocks noGrp="1"/>
          </p:cNvSpPr>
          <p:nvPr>
            <p:ph type="dt" sz="half" idx="10"/>
          </p:nvPr>
        </p:nvSpPr>
        <p:spPr/>
        <p:txBody>
          <a:bodyPr/>
          <a:lstStyle/>
          <a:p>
            <a:fld id="{95DBEFDE-4C1C-4AB3-B4CE-663A44EF5105}" type="datetimeFigureOut">
              <a:rPr lang="en-US" smtClean="0"/>
              <a:t>11/11/2024</a:t>
            </a:fld>
            <a:endParaRPr lang="en-US"/>
          </a:p>
        </p:txBody>
      </p:sp>
      <p:sp>
        <p:nvSpPr>
          <p:cNvPr id="5" name="Footer Placeholder 4">
            <a:extLst>
              <a:ext uri="{FF2B5EF4-FFF2-40B4-BE49-F238E27FC236}">
                <a16:creationId xmlns:a16="http://schemas.microsoft.com/office/drawing/2014/main" id="{77B29A61-4E3F-F1D1-2295-99473ED6939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C661044-CA4B-B72E-B317-1061E8DF991A}"/>
              </a:ext>
            </a:extLst>
          </p:cNvPr>
          <p:cNvSpPr>
            <a:spLocks noGrp="1"/>
          </p:cNvSpPr>
          <p:nvPr>
            <p:ph type="sldNum" sz="quarter" idx="12"/>
          </p:nvPr>
        </p:nvSpPr>
        <p:spPr/>
        <p:txBody>
          <a:bodyPr/>
          <a:lstStyle/>
          <a:p>
            <a:fld id="{A0AD3B02-0C9C-4BD7-A6CD-7675C216C33D}" type="slidenum">
              <a:rPr lang="en-US" smtClean="0"/>
              <a:t>‹#›</a:t>
            </a:fld>
            <a:endParaRPr lang="en-US"/>
          </a:p>
        </p:txBody>
      </p:sp>
    </p:spTree>
    <p:extLst>
      <p:ext uri="{BB962C8B-B14F-4D97-AF65-F5344CB8AC3E}">
        <p14:creationId xmlns:p14="http://schemas.microsoft.com/office/powerpoint/2010/main" val="8722602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5.xml"/><Relationship Id="rId3" Type="http://schemas.openxmlformats.org/officeDocument/2006/relationships/slideLayout" Target="../slideLayouts/slideLayout10.xml"/><Relationship Id="rId7" Type="http://schemas.openxmlformats.org/officeDocument/2006/relationships/slideLayout" Target="../slideLayouts/slideLayout14.xml"/><Relationship Id="rId12" Type="http://schemas.openxmlformats.org/officeDocument/2006/relationships/theme" Target="../theme/theme2.xml"/><Relationship Id="rId2" Type="http://schemas.openxmlformats.org/officeDocument/2006/relationships/slideLayout" Target="../slideLayouts/slideLayout9.xml"/><Relationship Id="rId1" Type="http://schemas.openxmlformats.org/officeDocument/2006/relationships/slideLayout" Target="../slideLayouts/slideLayout8.xml"/><Relationship Id="rId6" Type="http://schemas.openxmlformats.org/officeDocument/2006/relationships/slideLayout" Target="../slideLayouts/slideLayout13.xml"/><Relationship Id="rId11" Type="http://schemas.openxmlformats.org/officeDocument/2006/relationships/slideLayout" Target="../slideLayouts/slideLayout18.xml"/><Relationship Id="rId5" Type="http://schemas.openxmlformats.org/officeDocument/2006/relationships/slideLayout" Target="../slideLayouts/slideLayout12.xml"/><Relationship Id="rId10" Type="http://schemas.openxmlformats.org/officeDocument/2006/relationships/slideLayout" Target="../slideLayouts/slideLayout17.xml"/><Relationship Id="rId4" Type="http://schemas.openxmlformats.org/officeDocument/2006/relationships/slideLayout" Target="../slideLayouts/slideLayout11.xml"/><Relationship Id="rId9" Type="http://schemas.openxmlformats.org/officeDocument/2006/relationships/slideLayout" Target="../slideLayouts/slideLayout1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206246149"/>
      </p:ext>
    </p:extLst>
  </p:cSld>
  <p:clrMap bg1="lt1" tx1="dk1" bg2="lt2" tx2="dk2" accent1="accent1" accent2="accent2" accent3="accent3" accent4="accent4" accent5="accent5" accent6="accent6" hlink="hlink" folHlink="folHlink"/>
  <p:sldLayoutIdLst>
    <p:sldLayoutId id="2147483669" r:id="rId1"/>
    <p:sldLayoutId id="2147483665" r:id="rId2"/>
    <p:sldLayoutId id="2147483663" r:id="rId3"/>
    <p:sldLayoutId id="2147483655" r:id="rId4"/>
    <p:sldLayoutId id="2147483650" r:id="rId5"/>
    <p:sldLayoutId id="2147483670" r:id="rId6"/>
    <p:sldLayoutId id="2147483695" r:id="rId7"/>
  </p:sldLayoutIdLst>
  <mc:AlternateContent xmlns:mc="http://schemas.openxmlformats.org/markup-compatibility/2006" xmlns:p14="http://schemas.microsoft.com/office/powerpoint/2010/main">
    <mc:Choice Requires="p14">
      <p:transition p14:dur="10"/>
    </mc:Choice>
    <mc:Fallback xmlns="">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B2B6626-FCEF-495B-FBDD-E9DF0F60D2A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E1A4AA0A-5631-6BB2-5939-1FD09D54024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6175EE9-1A71-79F2-B04C-B72B400CB7A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95DBEFDE-4C1C-4AB3-B4CE-663A44EF5105}" type="datetimeFigureOut">
              <a:rPr lang="en-US" smtClean="0"/>
              <a:t>11/11/2024</a:t>
            </a:fld>
            <a:endParaRPr lang="en-US"/>
          </a:p>
        </p:txBody>
      </p:sp>
      <p:sp>
        <p:nvSpPr>
          <p:cNvPr id="5" name="Footer Placeholder 4">
            <a:extLst>
              <a:ext uri="{FF2B5EF4-FFF2-40B4-BE49-F238E27FC236}">
                <a16:creationId xmlns:a16="http://schemas.microsoft.com/office/drawing/2014/main" id="{C259976E-B8FE-1A32-D06F-C585B47E0AE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a:extLst>
              <a:ext uri="{FF2B5EF4-FFF2-40B4-BE49-F238E27FC236}">
                <a16:creationId xmlns:a16="http://schemas.microsoft.com/office/drawing/2014/main" id="{5162B326-6327-772E-1FD0-50D776A086B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A0AD3B02-0C9C-4BD7-A6CD-7675C216C33D}" type="slidenum">
              <a:rPr lang="en-US" smtClean="0"/>
              <a:t>‹#›</a:t>
            </a:fld>
            <a:endParaRPr lang="en-US"/>
          </a:p>
        </p:txBody>
      </p:sp>
    </p:spTree>
    <p:extLst>
      <p:ext uri="{BB962C8B-B14F-4D97-AF65-F5344CB8AC3E}">
        <p14:creationId xmlns:p14="http://schemas.microsoft.com/office/powerpoint/2010/main" val="1708383872"/>
      </p:ext>
    </p:extLst>
  </p:cSld>
  <p:clrMap bg1="lt1" tx1="dk1" bg2="lt2" tx2="dk2" accent1="accent1" accent2="accent2" accent3="accent3" accent4="accent4" accent5="accent5" accent6="accent6" hlink="hlink" folHlink="folHlink"/>
  <p:sldLayoutIdLst>
    <p:sldLayoutId id="2147483684" r:id="rId1"/>
    <p:sldLayoutId id="2147483685" r:id="rId2"/>
    <p:sldLayoutId id="2147483686" r:id="rId3"/>
    <p:sldLayoutId id="2147483687" r:id="rId4"/>
    <p:sldLayoutId id="2147483688" r:id="rId5"/>
    <p:sldLayoutId id="2147483689" r:id="rId6"/>
    <p:sldLayoutId id="2147483690" r:id="rId7"/>
    <p:sldLayoutId id="2147483691" r:id="rId8"/>
    <p:sldLayoutId id="2147483692" r:id="rId9"/>
    <p:sldLayoutId id="2147483693" r:id="rId10"/>
    <p:sldLayoutId id="2147483694"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 Id="rId9" Type="http://schemas.openxmlformats.org/officeDocument/2006/relationships/image" Target="../media/image11.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hyperlink" Target="https://amcp.org/resource/amcp-format-5-formulary-submissions-guidance" TargetMode="External"/><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p:cNvSpPr>
            <a:spLocks noGrp="1"/>
          </p:cNvSpPr>
          <p:nvPr>
            <p:ph type="title"/>
          </p:nvPr>
        </p:nvSpPr>
        <p:spPr>
          <a:xfrm>
            <a:off x="1245140" y="817024"/>
            <a:ext cx="10626183" cy="2169367"/>
          </a:xfrm>
        </p:spPr>
        <p:txBody>
          <a:bodyPr/>
          <a:lstStyle/>
          <a:p>
            <a:pPr algn="r" eaLnBrk="1" hangingPunct="1"/>
            <a:r>
              <a:rPr lang="en-US" altLang="en-US" sz="6000" dirty="0">
                <a:solidFill>
                  <a:schemeClr val="bg1"/>
                </a:solidFill>
              </a:rPr>
              <a:t>AMCP Format for Formulary Submissions</a:t>
            </a:r>
            <a:endParaRPr lang="en-US" altLang="en-US" sz="6000" b="1" dirty="0">
              <a:solidFill>
                <a:schemeClr val="bg1"/>
              </a:solidFill>
            </a:endParaRPr>
          </a:p>
        </p:txBody>
      </p:sp>
      <p:sp>
        <p:nvSpPr>
          <p:cNvPr id="12291" name="Subtitle 2"/>
          <p:cNvSpPr>
            <a:spLocks noGrp="1"/>
          </p:cNvSpPr>
          <p:nvPr>
            <p:ph type="subTitle" idx="4294967295"/>
          </p:nvPr>
        </p:nvSpPr>
        <p:spPr>
          <a:xfrm>
            <a:off x="4606290" y="4305300"/>
            <a:ext cx="7585710" cy="1752600"/>
          </a:xfrm>
          <a:prstGeom prst="rect">
            <a:avLst/>
          </a:prstGeom>
        </p:spPr>
        <p:txBody>
          <a:bodyPr/>
          <a:lstStyle/>
          <a:p>
            <a:pPr marL="0" indent="0" algn="r" eaLnBrk="1" hangingPunct="1">
              <a:buNone/>
            </a:pPr>
            <a:r>
              <a:rPr lang="en-US" altLang="en-US" sz="2400" dirty="0">
                <a:solidFill>
                  <a:schemeClr val="bg1"/>
                </a:solidFill>
              </a:rPr>
              <a:t>Created by Steven Kheloussi, PharmD, MBA, FAMCP</a:t>
            </a:r>
          </a:p>
          <a:p>
            <a:pPr marL="0" indent="0" algn="r" eaLnBrk="1" hangingPunct="1">
              <a:buNone/>
            </a:pPr>
            <a:r>
              <a:rPr lang="en-US" altLang="en-US" sz="2400" dirty="0">
                <a:solidFill>
                  <a:schemeClr val="bg1"/>
                </a:solidFill>
              </a:rPr>
              <a:t>Director, Professional Affairs, AMCP</a:t>
            </a:r>
          </a:p>
          <a:p>
            <a:pPr marL="0" indent="0" algn="r" eaLnBrk="1" hangingPunct="1">
              <a:buNone/>
            </a:pPr>
            <a:r>
              <a:rPr lang="en-US" altLang="en-US" sz="2400" dirty="0">
                <a:solidFill>
                  <a:schemeClr val="bg1"/>
                </a:solidFill>
              </a:rPr>
              <a:t>Updated: November 2024</a:t>
            </a:r>
          </a:p>
          <a:p>
            <a:pPr algn="r" eaLnBrk="1" hangingPunct="1"/>
            <a:endParaRPr lang="en-US" altLang="en-US" sz="2400" dirty="0"/>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47E0C20D-0A6F-47EA-ADAC-B3540447199F}"/>
              </a:ext>
            </a:extLst>
          </p:cNvPr>
          <p:cNvPicPr>
            <a:picLocks noChangeAspect="1"/>
          </p:cNvPicPr>
          <p:nvPr/>
        </p:nvPicPr>
        <p:blipFill>
          <a:blip r:embed="rId3"/>
          <a:stretch>
            <a:fillRect/>
          </a:stretch>
        </p:blipFill>
        <p:spPr>
          <a:xfrm>
            <a:off x="1190887" y="2348696"/>
            <a:ext cx="3450854" cy="1389003"/>
          </a:xfrm>
          <a:prstGeom prst="rect">
            <a:avLst/>
          </a:prstGeom>
        </p:spPr>
      </p:pic>
      <p:sp>
        <p:nvSpPr>
          <p:cNvPr id="5" name="Rectangle 4">
            <a:extLst>
              <a:ext uri="{FF2B5EF4-FFF2-40B4-BE49-F238E27FC236}">
                <a16:creationId xmlns:a16="http://schemas.microsoft.com/office/drawing/2014/main" id="{A8DAB0C8-53A2-462C-B5D5-BCC2ED53A0BC}"/>
              </a:ext>
            </a:extLst>
          </p:cNvPr>
          <p:cNvSpPr/>
          <p:nvPr/>
        </p:nvSpPr>
        <p:spPr>
          <a:xfrm>
            <a:off x="5308167" y="2556051"/>
            <a:ext cx="6659105" cy="2062103"/>
          </a:xfrm>
          <a:prstGeom prst="rect">
            <a:avLst/>
          </a:prstGeom>
        </p:spPr>
        <p:txBody>
          <a:bodyPr wrap="square">
            <a:spAutoFit/>
          </a:bodyPr>
          <a:lstStyle/>
          <a:p>
            <a:r>
              <a:rPr lang="en-US" sz="3200" dirty="0">
                <a:solidFill>
                  <a:schemeClr val="bg1"/>
                </a:solidFill>
                <a:ea typeface="Calibri" panose="020F0502020204030204" pitchFamily="34" charset="0"/>
                <a:cs typeface="Times New Roman" panose="02020603050405020304" pitchFamily="18" charset="0"/>
              </a:rPr>
              <a:t>To improve patient health by ensuring access to </a:t>
            </a:r>
          </a:p>
          <a:p>
            <a:r>
              <a:rPr lang="en-US" sz="3200" dirty="0">
                <a:solidFill>
                  <a:schemeClr val="bg1"/>
                </a:solidFill>
                <a:ea typeface="Calibri" panose="020F0502020204030204" pitchFamily="34" charset="0"/>
                <a:cs typeface="Times New Roman" panose="02020603050405020304" pitchFamily="18" charset="0"/>
              </a:rPr>
              <a:t>high-quality, cost-effective medications and other therapies. </a:t>
            </a:r>
          </a:p>
        </p:txBody>
      </p:sp>
      <p:sp>
        <p:nvSpPr>
          <p:cNvPr id="8" name="Rectangle 7">
            <a:extLst>
              <a:ext uri="{FF2B5EF4-FFF2-40B4-BE49-F238E27FC236}">
                <a16:creationId xmlns:a16="http://schemas.microsoft.com/office/drawing/2014/main" id="{EA51A40B-6AD4-4D7E-8AF1-2D13450D8AFA}"/>
              </a:ext>
            </a:extLst>
          </p:cNvPr>
          <p:cNvSpPr/>
          <p:nvPr/>
        </p:nvSpPr>
        <p:spPr>
          <a:xfrm>
            <a:off x="5308167" y="2025530"/>
            <a:ext cx="6963904" cy="646331"/>
          </a:xfrm>
          <a:prstGeom prst="rect">
            <a:avLst/>
          </a:prstGeom>
        </p:spPr>
        <p:txBody>
          <a:bodyPr wrap="square">
            <a:spAutoFit/>
          </a:bodyPr>
          <a:lstStyle/>
          <a:p>
            <a:r>
              <a:rPr lang="en-US" sz="3600" b="1" dirty="0">
                <a:solidFill>
                  <a:srgbClr val="91C84C"/>
                </a:solidFill>
                <a:ea typeface="Calibri" panose="020F0502020204030204" pitchFamily="34" charset="0"/>
                <a:cs typeface="Times New Roman" panose="02020603050405020304" pitchFamily="18" charset="0"/>
              </a:rPr>
              <a:t>Mission &amp; Vision</a:t>
            </a:r>
          </a:p>
        </p:txBody>
      </p:sp>
      <p:cxnSp>
        <p:nvCxnSpPr>
          <p:cNvPr id="3" name="Straight Connector 2">
            <a:extLst>
              <a:ext uri="{FF2B5EF4-FFF2-40B4-BE49-F238E27FC236}">
                <a16:creationId xmlns:a16="http://schemas.microsoft.com/office/drawing/2014/main" id="{AFAEEE17-B4BC-1C4E-96F4-D184FE37B69A}"/>
              </a:ext>
            </a:extLst>
          </p:cNvPr>
          <p:cNvCxnSpPr/>
          <p:nvPr/>
        </p:nvCxnSpPr>
        <p:spPr>
          <a:xfrm>
            <a:off x="4974954" y="1875295"/>
            <a:ext cx="0" cy="27432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6241434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p:txBody>
          <a:bodyPr/>
          <a:lstStyle/>
          <a:p>
            <a:r>
              <a:rPr lang="en-US" altLang="en-US" dirty="0"/>
              <a:t>Purpose of the </a:t>
            </a:r>
            <a:r>
              <a:rPr lang="en-US" altLang="en-US" i="1" dirty="0"/>
              <a:t>Format</a:t>
            </a:r>
          </a:p>
        </p:txBody>
      </p:sp>
      <p:sp>
        <p:nvSpPr>
          <p:cNvPr id="3" name="Content Placeholder 2"/>
          <p:cNvSpPr>
            <a:spLocks noGrp="1"/>
          </p:cNvSpPr>
          <p:nvPr>
            <p:ph idx="4294967295"/>
          </p:nvPr>
        </p:nvSpPr>
        <p:spPr>
          <a:xfrm>
            <a:off x="838200" y="1690688"/>
            <a:ext cx="10515600" cy="3903663"/>
          </a:xfrm>
          <a:prstGeom prst="rect">
            <a:avLst/>
          </a:prstGeom>
        </p:spPr>
        <p:txBody>
          <a:bodyPr>
            <a:normAutofit/>
          </a:bodyPr>
          <a:lstStyle/>
          <a:p>
            <a:pPr>
              <a:defRPr/>
            </a:pPr>
            <a:r>
              <a:rPr lang="en-US" dirty="0"/>
              <a:t>A template and guidance for developing formulary dossiers that: </a:t>
            </a:r>
          </a:p>
          <a:p>
            <a:pPr lvl="1">
              <a:spcBef>
                <a:spcPts val="1200"/>
              </a:spcBef>
              <a:defRPr/>
            </a:pPr>
            <a:r>
              <a:rPr lang="en-US" dirty="0"/>
              <a:t>Supports the informed review, assessment, selection, and payment of medical products</a:t>
            </a:r>
          </a:p>
          <a:p>
            <a:pPr lvl="1">
              <a:defRPr/>
            </a:pPr>
            <a:r>
              <a:rPr lang="en-US" dirty="0"/>
              <a:t>Aims to identify comprehensive evidence and information elements to meet the evidentiary needs of HCDMs</a:t>
            </a:r>
          </a:p>
          <a:p>
            <a:pPr lvl="1">
              <a:defRPr/>
            </a:pPr>
            <a:r>
              <a:rPr lang="en-US" dirty="0"/>
              <a:t>Intended to improve patient care</a:t>
            </a:r>
          </a:p>
        </p:txBody>
      </p:sp>
      <p:pic>
        <p:nvPicPr>
          <p:cNvPr id="2" name="Picture 1">
            <a:extLst>
              <a:ext uri="{FF2B5EF4-FFF2-40B4-BE49-F238E27FC236}">
                <a16:creationId xmlns:a16="http://schemas.microsoft.com/office/drawing/2014/main" id="{641A9E20-C4F1-21D3-422A-10A0EFD04FDA}"/>
              </a:ext>
            </a:extLst>
          </p:cNvPr>
          <p:cNvPicPr>
            <a:picLocks noChangeAspect="1"/>
          </p:cNvPicPr>
          <p:nvPr/>
        </p:nvPicPr>
        <p:blipFill>
          <a:blip r:embed="rId3"/>
          <a:stretch>
            <a:fillRect/>
          </a:stretch>
        </p:blipFill>
        <p:spPr>
          <a:xfrm>
            <a:off x="2557230" y="4446473"/>
            <a:ext cx="998559" cy="1300593"/>
          </a:xfrm>
          <a:prstGeom prst="rect">
            <a:avLst/>
          </a:prstGeom>
        </p:spPr>
      </p:pic>
      <p:pic>
        <p:nvPicPr>
          <p:cNvPr id="4" name="Picture 3">
            <a:extLst>
              <a:ext uri="{FF2B5EF4-FFF2-40B4-BE49-F238E27FC236}">
                <a16:creationId xmlns:a16="http://schemas.microsoft.com/office/drawing/2014/main" id="{51C19402-DAAC-19A6-CE91-64E8F2DBD6B0}"/>
              </a:ext>
            </a:extLst>
          </p:cNvPr>
          <p:cNvPicPr>
            <a:picLocks noChangeAspect="1"/>
          </p:cNvPicPr>
          <p:nvPr/>
        </p:nvPicPr>
        <p:blipFill>
          <a:blip r:embed="rId4"/>
          <a:stretch>
            <a:fillRect/>
          </a:stretch>
        </p:blipFill>
        <p:spPr>
          <a:xfrm>
            <a:off x="3980755" y="4446473"/>
            <a:ext cx="1124998" cy="1300593"/>
          </a:xfrm>
          <a:prstGeom prst="rect">
            <a:avLst/>
          </a:prstGeom>
        </p:spPr>
      </p:pic>
      <p:pic>
        <p:nvPicPr>
          <p:cNvPr id="5" name="Picture 4">
            <a:extLst>
              <a:ext uri="{FF2B5EF4-FFF2-40B4-BE49-F238E27FC236}">
                <a16:creationId xmlns:a16="http://schemas.microsoft.com/office/drawing/2014/main" id="{268A4768-43CB-1B45-479B-78EEC00F6474}"/>
              </a:ext>
            </a:extLst>
          </p:cNvPr>
          <p:cNvPicPr>
            <a:picLocks noChangeAspect="1"/>
          </p:cNvPicPr>
          <p:nvPr/>
        </p:nvPicPr>
        <p:blipFill>
          <a:blip r:embed="rId5"/>
          <a:stretch>
            <a:fillRect/>
          </a:stretch>
        </p:blipFill>
        <p:spPr>
          <a:xfrm>
            <a:off x="5530719" y="4426941"/>
            <a:ext cx="1124998" cy="1310359"/>
          </a:xfrm>
          <a:prstGeom prst="rect">
            <a:avLst/>
          </a:prstGeom>
        </p:spPr>
      </p:pic>
      <p:pic>
        <p:nvPicPr>
          <p:cNvPr id="6" name="Picture 5">
            <a:extLst>
              <a:ext uri="{FF2B5EF4-FFF2-40B4-BE49-F238E27FC236}">
                <a16:creationId xmlns:a16="http://schemas.microsoft.com/office/drawing/2014/main" id="{CC3820C4-F471-696D-E3E8-4D84849CC06F}"/>
              </a:ext>
            </a:extLst>
          </p:cNvPr>
          <p:cNvPicPr>
            <a:picLocks noChangeAspect="1"/>
          </p:cNvPicPr>
          <p:nvPr/>
        </p:nvPicPr>
        <p:blipFill>
          <a:blip r:embed="rId6"/>
          <a:stretch>
            <a:fillRect/>
          </a:stretch>
        </p:blipFill>
        <p:spPr>
          <a:xfrm>
            <a:off x="7080683" y="4446473"/>
            <a:ext cx="1149062" cy="1321206"/>
          </a:xfrm>
          <a:prstGeom prst="rect">
            <a:avLst/>
          </a:prstGeom>
        </p:spPr>
      </p:pic>
      <p:pic>
        <p:nvPicPr>
          <p:cNvPr id="7" name="Picture 6">
            <a:extLst>
              <a:ext uri="{FF2B5EF4-FFF2-40B4-BE49-F238E27FC236}">
                <a16:creationId xmlns:a16="http://schemas.microsoft.com/office/drawing/2014/main" id="{401339EE-3335-65EA-CCCB-FBCE149E2814}"/>
              </a:ext>
            </a:extLst>
          </p:cNvPr>
          <p:cNvPicPr>
            <a:picLocks noChangeAspect="1"/>
          </p:cNvPicPr>
          <p:nvPr/>
        </p:nvPicPr>
        <p:blipFill>
          <a:blip r:embed="rId7"/>
          <a:stretch>
            <a:fillRect/>
          </a:stretch>
        </p:blipFill>
        <p:spPr>
          <a:xfrm>
            <a:off x="8654711" y="4461223"/>
            <a:ext cx="1021465" cy="1321206"/>
          </a:xfrm>
          <a:prstGeom prst="rect">
            <a:avLst/>
          </a:prstGeom>
        </p:spPr>
      </p:pic>
      <p:pic>
        <p:nvPicPr>
          <p:cNvPr id="8" name="Picture 7">
            <a:extLst>
              <a:ext uri="{FF2B5EF4-FFF2-40B4-BE49-F238E27FC236}">
                <a16:creationId xmlns:a16="http://schemas.microsoft.com/office/drawing/2014/main" id="{EDA90212-9764-96B4-5CB5-4717BFF3E65E}"/>
              </a:ext>
            </a:extLst>
          </p:cNvPr>
          <p:cNvPicPr>
            <a:picLocks noChangeAspect="1"/>
          </p:cNvPicPr>
          <p:nvPr/>
        </p:nvPicPr>
        <p:blipFill>
          <a:blip r:embed="rId8"/>
          <a:stretch>
            <a:fillRect/>
          </a:stretch>
        </p:blipFill>
        <p:spPr>
          <a:xfrm>
            <a:off x="1110799" y="4421282"/>
            <a:ext cx="1021465" cy="1325784"/>
          </a:xfrm>
          <a:prstGeom prst="rect">
            <a:avLst/>
          </a:prstGeom>
        </p:spPr>
      </p:pic>
      <p:pic>
        <p:nvPicPr>
          <p:cNvPr id="9" name="Picture 8">
            <a:extLst>
              <a:ext uri="{FF2B5EF4-FFF2-40B4-BE49-F238E27FC236}">
                <a16:creationId xmlns:a16="http://schemas.microsoft.com/office/drawing/2014/main" id="{33E0072A-0B4B-FE94-A54E-9BE35228336A}"/>
              </a:ext>
            </a:extLst>
          </p:cNvPr>
          <p:cNvPicPr>
            <a:picLocks noChangeAspect="1"/>
          </p:cNvPicPr>
          <p:nvPr/>
        </p:nvPicPr>
        <p:blipFill>
          <a:blip r:embed="rId9"/>
          <a:stretch>
            <a:fillRect/>
          </a:stretch>
        </p:blipFill>
        <p:spPr>
          <a:xfrm>
            <a:off x="10101142" y="4446473"/>
            <a:ext cx="1062229" cy="1368207"/>
          </a:xfrm>
          <a:prstGeom prst="rect">
            <a:avLst/>
          </a:prstGeom>
        </p:spPr>
      </p:pic>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p:txBody>
          <a:bodyPr/>
          <a:lstStyle/>
          <a:p>
            <a:r>
              <a:rPr lang="en-US" altLang="en-US" dirty="0"/>
              <a:t>What is a Dossier?</a:t>
            </a:r>
          </a:p>
        </p:txBody>
      </p:sp>
      <p:sp>
        <p:nvSpPr>
          <p:cNvPr id="3" name="Content Placeholder 2"/>
          <p:cNvSpPr>
            <a:spLocks noGrp="1"/>
          </p:cNvSpPr>
          <p:nvPr>
            <p:ph idx="4294967295"/>
          </p:nvPr>
        </p:nvSpPr>
        <p:spPr>
          <a:xfrm>
            <a:off x="838200" y="1690688"/>
            <a:ext cx="10515600" cy="3903663"/>
          </a:xfrm>
          <a:prstGeom prst="rect">
            <a:avLst/>
          </a:prstGeom>
        </p:spPr>
        <p:txBody>
          <a:bodyPr>
            <a:normAutofit/>
          </a:bodyPr>
          <a:lstStyle/>
          <a:p>
            <a:pPr>
              <a:defRPr/>
            </a:pPr>
            <a:r>
              <a:rPr lang="en-US" dirty="0"/>
              <a:t>A detailed overview of a medication (or device) shared by manufacturers to healthcare decision-makers</a:t>
            </a:r>
          </a:p>
          <a:p>
            <a:pPr>
              <a:defRPr/>
            </a:pPr>
            <a:r>
              <a:rPr lang="en-US" dirty="0"/>
              <a:t>Three types of dossiers as defined in the </a:t>
            </a:r>
            <a:r>
              <a:rPr lang="en-US" i="1" dirty="0"/>
              <a:t>Format</a:t>
            </a:r>
            <a:r>
              <a:rPr lang="en-US" dirty="0"/>
              <a:t>:</a:t>
            </a:r>
          </a:p>
          <a:p>
            <a:pPr lvl="1">
              <a:spcBef>
                <a:spcPts val="1200"/>
              </a:spcBef>
              <a:defRPr/>
            </a:pPr>
            <a:r>
              <a:rPr lang="en-US" altLang="en-US" dirty="0">
                <a:solidFill>
                  <a:schemeClr val="tx1"/>
                </a:solidFill>
              </a:rPr>
              <a:t>Unapproved Product Dossiers</a:t>
            </a:r>
          </a:p>
          <a:p>
            <a:pPr lvl="1">
              <a:defRPr/>
            </a:pPr>
            <a:r>
              <a:rPr lang="en-US" altLang="en-US" dirty="0"/>
              <a:t>Approved Product Dossiers</a:t>
            </a:r>
          </a:p>
          <a:p>
            <a:pPr lvl="1">
              <a:defRPr/>
            </a:pPr>
            <a:r>
              <a:rPr lang="en-US" altLang="en-US" dirty="0">
                <a:solidFill>
                  <a:schemeClr val="tx1"/>
                </a:solidFill>
              </a:rPr>
              <a:t>Unapproved Use Dossiers</a:t>
            </a:r>
          </a:p>
          <a:p>
            <a:pPr lvl="1">
              <a:defRPr/>
            </a:pPr>
            <a:endParaRPr lang="en-US" i="1" dirty="0"/>
          </a:p>
        </p:txBody>
      </p:sp>
    </p:spTree>
    <p:extLst>
      <p:ext uri="{BB962C8B-B14F-4D97-AF65-F5344CB8AC3E}">
        <p14:creationId xmlns:p14="http://schemas.microsoft.com/office/powerpoint/2010/main" val="213408251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42059B2A-945B-AB77-5910-4AB724C4FF3F}"/>
              </a:ext>
            </a:extLst>
          </p:cNvPr>
          <p:cNvSpPr>
            <a:spLocks noGrp="1"/>
          </p:cNvSpPr>
          <p:nvPr>
            <p:ph type="title"/>
          </p:nvPr>
        </p:nvSpPr>
        <p:spPr>
          <a:xfrm>
            <a:off x="4061460" y="5908675"/>
            <a:ext cx="8130540" cy="1086485"/>
          </a:xfrm>
        </p:spPr>
        <p:txBody>
          <a:bodyPr/>
          <a:lstStyle/>
          <a:p>
            <a:pPr algn="r"/>
            <a:r>
              <a:rPr lang="en-US" altLang="en-US" dirty="0">
                <a:solidFill>
                  <a:schemeClr val="bg1"/>
                </a:solidFill>
              </a:rPr>
              <a:t>Dossier Types</a:t>
            </a:r>
          </a:p>
        </p:txBody>
      </p:sp>
      <p:graphicFrame>
        <p:nvGraphicFramePr>
          <p:cNvPr id="10" name="Content Placeholder 11">
            <a:extLst>
              <a:ext uri="{FF2B5EF4-FFF2-40B4-BE49-F238E27FC236}">
                <a16:creationId xmlns:a16="http://schemas.microsoft.com/office/drawing/2014/main" id="{109DDBB5-24F7-7E2F-EED1-AD50E7960271}"/>
              </a:ext>
            </a:extLst>
          </p:cNvPr>
          <p:cNvGraphicFramePr>
            <a:graphicFrameLocks/>
          </p:cNvGraphicFramePr>
          <p:nvPr>
            <p:extLst>
              <p:ext uri="{D42A27DB-BD31-4B8C-83A1-F6EECF244321}">
                <p14:modId xmlns:p14="http://schemas.microsoft.com/office/powerpoint/2010/main" val="178643710"/>
              </p:ext>
            </p:extLst>
          </p:nvPr>
        </p:nvGraphicFramePr>
        <p:xfrm>
          <a:off x="610694" y="869358"/>
          <a:ext cx="10970611" cy="4738793"/>
        </p:xfrm>
        <a:graphic>
          <a:graphicData uri="http://schemas.openxmlformats.org/drawingml/2006/table">
            <a:tbl>
              <a:tblPr firstRow="1" bandRow="1">
                <a:tableStyleId>{5C22544A-7EE6-4342-B048-85BDC9FD1C3A}</a:tableStyleId>
              </a:tblPr>
              <a:tblGrid>
                <a:gridCol w="2052496">
                  <a:extLst>
                    <a:ext uri="{9D8B030D-6E8A-4147-A177-3AD203B41FA5}">
                      <a16:colId xmlns:a16="http://schemas.microsoft.com/office/drawing/2014/main" val="20000"/>
                    </a:ext>
                  </a:extLst>
                </a:gridCol>
                <a:gridCol w="2831239">
                  <a:extLst>
                    <a:ext uri="{9D8B030D-6E8A-4147-A177-3AD203B41FA5}">
                      <a16:colId xmlns:a16="http://schemas.microsoft.com/office/drawing/2014/main" val="4212334376"/>
                    </a:ext>
                  </a:extLst>
                </a:gridCol>
                <a:gridCol w="3296183">
                  <a:extLst>
                    <a:ext uri="{9D8B030D-6E8A-4147-A177-3AD203B41FA5}">
                      <a16:colId xmlns:a16="http://schemas.microsoft.com/office/drawing/2014/main" val="484858368"/>
                    </a:ext>
                  </a:extLst>
                </a:gridCol>
                <a:gridCol w="2790693">
                  <a:extLst>
                    <a:ext uri="{9D8B030D-6E8A-4147-A177-3AD203B41FA5}">
                      <a16:colId xmlns:a16="http://schemas.microsoft.com/office/drawing/2014/main" val="1137908243"/>
                    </a:ext>
                  </a:extLst>
                </a:gridCol>
              </a:tblGrid>
              <a:tr h="212767">
                <a:tc rowSpan="2">
                  <a:txBody>
                    <a:bodyPr/>
                    <a:lstStyle/>
                    <a:p>
                      <a:endParaRPr lang="en-GB" sz="1500" dirty="0"/>
                    </a:p>
                  </a:txBody>
                  <a:tcPr marL="121873" marR="121873">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rgbClr val="00205B"/>
                    </a:solidFill>
                  </a:tcPr>
                </a:tc>
                <a:tc grid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500" dirty="0"/>
                        <a:t>Pre-approval Dossiers</a:t>
                      </a:r>
                    </a:p>
                  </a:txBody>
                  <a:tcPr marL="121873" marR="121873"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1"/>
                    </a:solidFill>
                  </a:tcPr>
                </a:tc>
                <a:tc hMerge="1">
                  <a:txBody>
                    <a:bodyPr/>
                    <a:lstStyle/>
                    <a:p>
                      <a:pPr marL="0" algn="l" defTabSz="914400" rtl="0" eaLnBrk="1" latinLnBrk="0" hangingPunct="1"/>
                      <a:endParaRPr lang="en-GB" sz="1500" b="1" kern="1200" dirty="0">
                        <a:solidFill>
                          <a:schemeClr val="lt1"/>
                        </a:solidFill>
                        <a:latin typeface="+mn-lt"/>
                        <a:ea typeface="+mn-ea"/>
                        <a:cs typeface="+mn-cs"/>
                      </a:endParaRPr>
                    </a:p>
                  </a:txBody>
                  <a:tcPr marL="121873" marR="121873" anchor="ctr">
                    <a:lnL w="12700" cap="flat" cmpd="sng" algn="ctr">
                      <a:solidFill>
                        <a:schemeClr val="bg1"/>
                      </a:solidFill>
                      <a:prstDash val="solid"/>
                      <a:round/>
                      <a:headEnd type="none" w="med" len="med"/>
                      <a:tailEnd type="none" w="med" len="med"/>
                    </a:lnL>
                  </a:tcPr>
                </a:tc>
                <a:tc rowSpan="2">
                  <a:txBody>
                    <a:bodyPr/>
                    <a:lstStyle/>
                    <a:p>
                      <a:pPr marL="0" algn="ctr" defTabSz="914400" rtl="0" eaLnBrk="1" latinLnBrk="0" hangingPunct="1"/>
                      <a:r>
                        <a:rPr lang="en-GB" sz="1500" b="1" kern="1200" dirty="0">
                          <a:solidFill>
                            <a:schemeClr val="lt1"/>
                          </a:solidFill>
                          <a:latin typeface="+mn-lt"/>
                          <a:ea typeface="+mn-ea"/>
                          <a:cs typeface="+mn-cs"/>
                        </a:rPr>
                        <a:t>Approved Product Dossier </a:t>
                      </a:r>
                    </a:p>
                  </a:txBody>
                  <a:tcPr marL="121873" marR="121873" anchor="ctr">
                    <a:lnL w="12700"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tx1"/>
                    </a:solidFill>
                  </a:tcPr>
                </a:tc>
                <a:extLst>
                  <a:ext uri="{0D108BD9-81ED-4DB2-BD59-A6C34878D82A}">
                    <a16:rowId xmlns:a16="http://schemas.microsoft.com/office/drawing/2014/main" val="2508159880"/>
                  </a:ext>
                </a:extLst>
              </a:tr>
              <a:tr h="212767">
                <a:tc vMerge="1">
                  <a:txBody>
                    <a:bodyPr/>
                    <a:lstStyle/>
                    <a:p>
                      <a:endParaRPr lang="en-GB" sz="1500" dirty="0"/>
                    </a:p>
                  </a:txBody>
                  <a:tcPr marL="121873" marR="121873">
                    <a:lnT w="12700" cap="flat" cmpd="sng" algn="ctr">
                      <a:solidFill>
                        <a:schemeClr val="bg1"/>
                      </a:solidFill>
                      <a:prstDash val="solid"/>
                      <a:round/>
                      <a:headEnd type="none" w="med" len="med"/>
                      <a:tailEnd type="none" w="med" len="med"/>
                    </a:lnT>
                    <a:solidFill>
                      <a:srgbClr val="00205B"/>
                    </a:solidFill>
                  </a:tcPr>
                </a:tc>
                <a:tc>
                  <a:txBody>
                    <a:bodyPr/>
                    <a:lstStyle/>
                    <a:p>
                      <a:pPr marL="0" algn="ctr" defTabSz="914400" rtl="0" eaLnBrk="1" latinLnBrk="0" hangingPunct="1"/>
                      <a:r>
                        <a:rPr lang="en-GB" sz="1500" b="1" kern="1200" dirty="0">
                          <a:solidFill>
                            <a:schemeClr val="lt1"/>
                          </a:solidFill>
                          <a:latin typeface="+mn-lt"/>
                          <a:ea typeface="+mn-ea"/>
                          <a:cs typeface="+mn-cs"/>
                        </a:rPr>
                        <a:t>Unapproved Product Dossier</a:t>
                      </a:r>
                    </a:p>
                  </a:txBody>
                  <a:tcPr marL="121873" marR="121873"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noFill/>
                      <a:prstDash val="solid"/>
                      <a:round/>
                      <a:headEnd type="none" w="med" len="med"/>
                      <a:tailEnd type="none" w="med" len="med"/>
                    </a:lnB>
                    <a:solidFill>
                      <a:srgbClr val="00205B"/>
                    </a:solidFill>
                  </a:tcPr>
                </a:tc>
                <a:tc>
                  <a:txBody>
                    <a:bodyPr/>
                    <a:lstStyle/>
                    <a:p>
                      <a:pPr marL="0" algn="ctr" defTabSz="914400" rtl="0" eaLnBrk="1" latinLnBrk="0" hangingPunct="1"/>
                      <a:r>
                        <a:rPr lang="en-GB" sz="1500" b="1" kern="1200" dirty="0">
                          <a:solidFill>
                            <a:schemeClr val="lt1"/>
                          </a:solidFill>
                          <a:latin typeface="+mn-lt"/>
                          <a:ea typeface="+mn-ea"/>
                          <a:cs typeface="+mn-cs"/>
                        </a:rPr>
                        <a:t>Unapproved Use Dossier</a:t>
                      </a:r>
                    </a:p>
                  </a:txBody>
                  <a:tcPr marL="121873" marR="121873"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noFill/>
                      <a:prstDash val="solid"/>
                      <a:round/>
                      <a:headEnd type="none" w="med" len="med"/>
                      <a:tailEnd type="none" w="med" len="med"/>
                    </a:lnB>
                    <a:solidFill>
                      <a:srgbClr val="00205B"/>
                    </a:solidFill>
                  </a:tcPr>
                </a:tc>
                <a:tc vMerge="1">
                  <a:txBody>
                    <a:bodyPr/>
                    <a:lstStyle/>
                    <a:p>
                      <a:pPr marL="0" algn="l" defTabSz="914400" rtl="0" eaLnBrk="1" latinLnBrk="0" hangingPunct="1"/>
                      <a:r>
                        <a:rPr lang="en-GB" sz="1500" b="1" kern="1200" dirty="0">
                          <a:solidFill>
                            <a:schemeClr val="lt1"/>
                          </a:solidFill>
                          <a:latin typeface="+mn-lt"/>
                          <a:ea typeface="+mn-ea"/>
                          <a:cs typeface="+mn-cs"/>
                        </a:rPr>
                        <a:t>Approved Product Dossier </a:t>
                      </a:r>
                    </a:p>
                  </a:txBody>
                  <a:tcPr marL="121873" marR="121873"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00205B"/>
                    </a:solidFill>
                  </a:tcPr>
                </a:tc>
                <a:extLst>
                  <a:ext uri="{0D108BD9-81ED-4DB2-BD59-A6C34878D82A}">
                    <a16:rowId xmlns:a16="http://schemas.microsoft.com/office/drawing/2014/main" val="2249672908"/>
                  </a:ext>
                </a:extLst>
              </a:tr>
              <a:tr h="425534">
                <a:tc>
                  <a:txBody>
                    <a:bodyPr/>
                    <a:lstStyle/>
                    <a:p>
                      <a:r>
                        <a:rPr lang="en-GB" sz="1200" b="1" dirty="0">
                          <a:solidFill>
                            <a:srgbClr val="00205B"/>
                          </a:solidFill>
                        </a:rPr>
                        <a:t>What is the purpose?</a:t>
                      </a:r>
                    </a:p>
                  </a:txBody>
                  <a:tcPr marL="121873" marR="12187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200" dirty="0">
                          <a:solidFill>
                            <a:srgbClr val="00205B"/>
                          </a:solidFill>
                        </a:rPr>
                        <a:t>Communicate information to HCDMs on an unapproved product for which initial FDA approval is </a:t>
                      </a:r>
                      <a:r>
                        <a:rPr lang="en-US" sz="1200" baseline="0" dirty="0">
                          <a:solidFill>
                            <a:srgbClr val="00205B"/>
                          </a:solidFill>
                        </a:rPr>
                        <a:t>being </a:t>
                      </a:r>
                      <a:r>
                        <a:rPr lang="en-US" sz="1200" dirty="0">
                          <a:solidFill>
                            <a:srgbClr val="00205B"/>
                          </a:solidFill>
                        </a:rPr>
                        <a:t>sought</a:t>
                      </a:r>
                    </a:p>
                  </a:txBody>
                  <a:tcPr marL="121873" marR="12187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200" dirty="0">
                          <a:solidFill>
                            <a:srgbClr val="00205B"/>
                          </a:solidFill>
                        </a:rPr>
                        <a:t>Communicate information to HCDMs on an unapproved use of an approved product for which FDA approval is being sought</a:t>
                      </a:r>
                    </a:p>
                  </a:txBody>
                  <a:tcPr marL="121873" marR="12187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1200" dirty="0">
                          <a:solidFill>
                            <a:srgbClr val="00205B"/>
                          </a:solidFill>
                        </a:rPr>
                        <a:t>Communicate information to an HCDM on</a:t>
                      </a:r>
                      <a:r>
                        <a:rPr lang="en-GB" sz="1200" baseline="0" dirty="0">
                          <a:solidFill>
                            <a:srgbClr val="00205B"/>
                          </a:solidFill>
                        </a:rPr>
                        <a:t> an FDA-approved product; can contain off-label information</a:t>
                      </a:r>
                      <a:endParaRPr lang="en-GB" sz="1200" dirty="0">
                        <a:solidFill>
                          <a:srgbClr val="00205B"/>
                        </a:solidFill>
                      </a:endParaRPr>
                    </a:p>
                  </a:txBody>
                  <a:tcPr marL="121873" marR="12187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r h="182372">
                <a:tc>
                  <a:txBody>
                    <a:bodyPr/>
                    <a:lstStyle/>
                    <a:p>
                      <a:r>
                        <a:rPr lang="en-GB" sz="1200" b="1" dirty="0">
                          <a:solidFill>
                            <a:srgbClr val="00205B"/>
                          </a:solidFill>
                        </a:rPr>
                        <a:t>How long is it? </a:t>
                      </a:r>
                    </a:p>
                  </a:txBody>
                  <a:tcPr marL="121873" marR="12187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1200" dirty="0">
                          <a:solidFill>
                            <a:srgbClr val="00205B"/>
                          </a:solidFill>
                        </a:rPr>
                        <a:t>30</a:t>
                      </a:r>
                      <a:r>
                        <a:rPr lang="en-GB" sz="1200" dirty="0">
                          <a:solidFill>
                            <a:srgbClr val="00205B"/>
                          </a:solidFill>
                          <a:latin typeface="Arial" panose="020B0604020202020204" pitchFamily="34" charset="0"/>
                          <a:cs typeface="Arial" panose="020B0604020202020204" pitchFamily="34" charset="0"/>
                        </a:rPr>
                        <a:t>–5</a:t>
                      </a:r>
                      <a:r>
                        <a:rPr lang="en-GB" sz="1200" dirty="0">
                          <a:solidFill>
                            <a:srgbClr val="00205B"/>
                          </a:solidFill>
                        </a:rPr>
                        <a:t>0 pages </a:t>
                      </a:r>
                    </a:p>
                  </a:txBody>
                  <a:tcPr marL="121873" marR="12187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1200" dirty="0">
                          <a:solidFill>
                            <a:srgbClr val="00205B"/>
                          </a:solidFill>
                        </a:rPr>
                        <a:t>30</a:t>
                      </a:r>
                      <a:r>
                        <a:rPr lang="en-GB" sz="1200" dirty="0">
                          <a:solidFill>
                            <a:srgbClr val="00205B"/>
                          </a:solidFill>
                          <a:latin typeface="Arial" panose="020B0604020202020204" pitchFamily="34" charset="0"/>
                          <a:cs typeface="Arial" panose="020B0604020202020204" pitchFamily="34" charset="0"/>
                        </a:rPr>
                        <a:t>–5</a:t>
                      </a:r>
                      <a:r>
                        <a:rPr lang="en-GB" sz="1200" dirty="0">
                          <a:solidFill>
                            <a:srgbClr val="00205B"/>
                          </a:solidFill>
                        </a:rPr>
                        <a:t>0 pages </a:t>
                      </a:r>
                    </a:p>
                  </a:txBody>
                  <a:tcPr marL="121873" marR="12187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1200" dirty="0">
                          <a:solidFill>
                            <a:srgbClr val="00205B"/>
                          </a:solidFill>
                        </a:rPr>
                        <a:t>60</a:t>
                      </a:r>
                      <a:r>
                        <a:rPr lang="en-GB" sz="1200" dirty="0">
                          <a:solidFill>
                            <a:srgbClr val="00205B"/>
                          </a:solidFill>
                          <a:latin typeface="Arial" panose="020B0604020202020204" pitchFamily="34" charset="0"/>
                          <a:cs typeface="Arial" panose="020B0604020202020204" pitchFamily="34" charset="0"/>
                        </a:rPr>
                        <a:t>–</a:t>
                      </a:r>
                      <a:r>
                        <a:rPr lang="en-GB" sz="1200" dirty="0">
                          <a:solidFill>
                            <a:srgbClr val="00205B"/>
                          </a:solidFill>
                        </a:rPr>
                        <a:t>90 pages </a:t>
                      </a:r>
                    </a:p>
                  </a:txBody>
                  <a:tcPr marL="121873" marR="12187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2"/>
                  </a:ext>
                </a:extLst>
              </a:tr>
              <a:tr h="425534">
                <a:tc>
                  <a:txBody>
                    <a:bodyPr/>
                    <a:lstStyle/>
                    <a:p>
                      <a:r>
                        <a:rPr lang="en-GB" sz="1200" b="1" dirty="0">
                          <a:solidFill>
                            <a:srgbClr val="00205B"/>
                          </a:solidFill>
                        </a:rPr>
                        <a:t>Can the value proposition</a:t>
                      </a:r>
                      <a:r>
                        <a:rPr lang="en-GB" sz="1200" b="1" baseline="0" dirty="0">
                          <a:solidFill>
                            <a:srgbClr val="00205B"/>
                          </a:solidFill>
                        </a:rPr>
                        <a:t> be communicated? </a:t>
                      </a:r>
                      <a:endParaRPr lang="en-GB" sz="1200" b="1" dirty="0">
                        <a:solidFill>
                          <a:srgbClr val="00205B"/>
                        </a:solidFill>
                      </a:endParaRPr>
                    </a:p>
                  </a:txBody>
                  <a:tcPr marL="121873" marR="12187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dirty="0">
                          <a:solidFill>
                            <a:srgbClr val="00205B"/>
                          </a:solidFill>
                        </a:rPr>
                        <a:t>No; factual presentation of evidence only; no characterizations or conclusions</a:t>
                      </a:r>
                      <a:r>
                        <a:rPr lang="en-GB" sz="1200" baseline="0" dirty="0">
                          <a:solidFill>
                            <a:srgbClr val="00205B"/>
                          </a:solidFill>
                        </a:rPr>
                        <a:t> regarding safety or effectiveness</a:t>
                      </a:r>
                      <a:endParaRPr lang="en-GB" sz="1200" dirty="0">
                        <a:solidFill>
                          <a:srgbClr val="00205B"/>
                        </a:solidFill>
                      </a:endParaRPr>
                    </a:p>
                  </a:txBody>
                  <a:tcPr marL="121873" marR="12187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algn="ctr"/>
                      <a:endParaRPr lang="en-GB" sz="1200" dirty="0">
                        <a:solidFill>
                          <a:srgbClr val="00205B"/>
                        </a:solidFill>
                      </a:endParaRPr>
                    </a:p>
                  </a:txBody>
                  <a:tcPr marL="121873" marR="121873" anchor="ctr"/>
                </a:tc>
                <a:tc>
                  <a:txBody>
                    <a:bodyPr/>
                    <a:lstStyle/>
                    <a:p>
                      <a:pPr algn="ctr"/>
                      <a:r>
                        <a:rPr lang="en-GB" sz="1200" dirty="0">
                          <a:solidFill>
                            <a:srgbClr val="00205B"/>
                          </a:solidFill>
                        </a:rPr>
                        <a:t>Yes; value</a:t>
                      </a:r>
                      <a:r>
                        <a:rPr lang="en-GB" sz="1200" baseline="0" dirty="0">
                          <a:solidFill>
                            <a:srgbClr val="00205B"/>
                          </a:solidFill>
                        </a:rPr>
                        <a:t> story grounded in clinical and economic evidence </a:t>
                      </a:r>
                      <a:endParaRPr lang="en-GB" sz="1200" dirty="0">
                        <a:solidFill>
                          <a:srgbClr val="00205B"/>
                        </a:solidFill>
                      </a:endParaRPr>
                    </a:p>
                  </a:txBody>
                  <a:tcPr marL="121873" marR="12187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3"/>
                  </a:ext>
                </a:extLst>
              </a:tr>
              <a:tr h="547115">
                <a:tc>
                  <a:txBody>
                    <a:bodyPr/>
                    <a:lstStyle/>
                    <a:p>
                      <a:r>
                        <a:rPr lang="en-GB" sz="1200" b="1" dirty="0">
                          <a:solidFill>
                            <a:srgbClr val="00205B"/>
                          </a:solidFill>
                        </a:rPr>
                        <a:t>What economic content about the product can be included?</a:t>
                      </a:r>
                    </a:p>
                  </a:txBody>
                  <a:tcPr marL="121873" marR="12187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dirty="0">
                          <a:solidFill>
                            <a:srgbClr val="00205B"/>
                          </a:solidFill>
                        </a:rPr>
                        <a:t>A</a:t>
                      </a:r>
                      <a:r>
                        <a:rPr lang="en-GB" sz="1200" baseline="0" dirty="0">
                          <a:solidFill>
                            <a:srgbClr val="00205B"/>
                          </a:solidFill>
                        </a:rPr>
                        <a:t>nticipated product price or range</a:t>
                      </a:r>
                    </a:p>
                  </a:txBody>
                  <a:tcPr marL="121873" marR="12187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1200" dirty="0">
                          <a:solidFill>
                            <a:srgbClr val="00205B"/>
                          </a:solidFill>
                        </a:rPr>
                        <a:t>Current or anticipated product price or range if unapproved use(s) are approved</a:t>
                      </a:r>
                    </a:p>
                  </a:txBody>
                  <a:tcPr marL="121873" marR="12187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1200" dirty="0">
                          <a:solidFill>
                            <a:srgbClr val="00205B"/>
                          </a:solidFill>
                        </a:rPr>
                        <a:t>P</a:t>
                      </a:r>
                      <a:r>
                        <a:rPr lang="en-GB" sz="1200" baseline="0" dirty="0">
                          <a:solidFill>
                            <a:srgbClr val="00205B"/>
                          </a:solidFill>
                        </a:rPr>
                        <a:t>roduct price, HEOR, economic models</a:t>
                      </a:r>
                      <a:endParaRPr lang="en-GB" sz="1200" dirty="0">
                        <a:solidFill>
                          <a:srgbClr val="00205B"/>
                        </a:solidFill>
                      </a:endParaRPr>
                    </a:p>
                  </a:txBody>
                  <a:tcPr marL="121873" marR="12187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4"/>
                  </a:ext>
                </a:extLst>
              </a:tr>
              <a:tr h="303953">
                <a:tc>
                  <a:txBody>
                    <a:bodyPr/>
                    <a:lstStyle/>
                    <a:p>
                      <a:r>
                        <a:rPr lang="en-GB" sz="1200" b="1" dirty="0">
                          <a:solidFill>
                            <a:srgbClr val="00205B"/>
                          </a:solidFill>
                        </a:rPr>
                        <a:t>When should it be available for HCDMs? </a:t>
                      </a:r>
                    </a:p>
                  </a:txBody>
                  <a:tcPr marL="121873" marR="12187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1200" dirty="0">
                          <a:solidFill>
                            <a:srgbClr val="00205B"/>
                          </a:solidFill>
                        </a:rPr>
                        <a:t>Any</a:t>
                      </a:r>
                      <a:r>
                        <a:rPr lang="en-GB" sz="1200" baseline="0" dirty="0">
                          <a:solidFill>
                            <a:srgbClr val="00205B"/>
                          </a:solidFill>
                        </a:rPr>
                        <a:t> time before FDA approval             </a:t>
                      </a:r>
                    </a:p>
                    <a:p>
                      <a:pPr algn="ctr"/>
                      <a:r>
                        <a:rPr lang="en-GB" sz="1200" baseline="0" dirty="0">
                          <a:solidFill>
                            <a:srgbClr val="00205B"/>
                          </a:solidFill>
                        </a:rPr>
                        <a:t>(typically, 6 to 12 months prior) </a:t>
                      </a:r>
                      <a:endParaRPr lang="en-GB" sz="1200" dirty="0">
                        <a:solidFill>
                          <a:srgbClr val="00205B"/>
                        </a:solidFill>
                      </a:endParaRPr>
                    </a:p>
                  </a:txBody>
                  <a:tcPr marL="121873" marR="12187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1200" dirty="0">
                          <a:solidFill>
                            <a:srgbClr val="00205B"/>
                          </a:solidFill>
                        </a:rPr>
                        <a:t>Any time while</a:t>
                      </a:r>
                      <a:r>
                        <a:rPr lang="en-GB" sz="1200" baseline="0" dirty="0">
                          <a:solidFill>
                            <a:srgbClr val="00205B"/>
                          </a:solidFill>
                        </a:rPr>
                        <a:t> seeking </a:t>
                      </a:r>
                      <a:br>
                        <a:rPr lang="en-GB" sz="1200" baseline="0" dirty="0">
                          <a:solidFill>
                            <a:srgbClr val="00205B"/>
                          </a:solidFill>
                        </a:rPr>
                      </a:br>
                      <a:r>
                        <a:rPr lang="en-GB" sz="1200" baseline="0" dirty="0">
                          <a:solidFill>
                            <a:srgbClr val="00205B"/>
                          </a:solidFill>
                        </a:rPr>
                        <a:t>FDA approval (typically, based on a key milestone)</a:t>
                      </a:r>
                      <a:endParaRPr lang="en-GB" sz="1200" dirty="0">
                        <a:solidFill>
                          <a:srgbClr val="00205B"/>
                        </a:solidFill>
                      </a:endParaRPr>
                    </a:p>
                  </a:txBody>
                  <a:tcPr marL="121873" marR="12187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1200" dirty="0">
                          <a:solidFill>
                            <a:srgbClr val="00205B"/>
                          </a:solidFill>
                        </a:rPr>
                        <a:t>Any</a:t>
                      </a:r>
                      <a:r>
                        <a:rPr lang="en-GB" sz="1200" baseline="0" dirty="0">
                          <a:solidFill>
                            <a:srgbClr val="00205B"/>
                          </a:solidFill>
                        </a:rPr>
                        <a:t> time after FDA approval (typically, soon after)</a:t>
                      </a:r>
                      <a:endParaRPr lang="en-GB" sz="1200" dirty="0">
                        <a:solidFill>
                          <a:srgbClr val="00205B"/>
                        </a:solidFill>
                      </a:endParaRPr>
                    </a:p>
                  </a:txBody>
                  <a:tcPr marL="121873" marR="12187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5"/>
                  </a:ext>
                </a:extLst>
              </a:tr>
              <a:tr h="182372">
                <a:tc>
                  <a:txBody>
                    <a:bodyPr/>
                    <a:lstStyle/>
                    <a:p>
                      <a:r>
                        <a:rPr lang="en-GB" sz="1200" b="1" dirty="0">
                          <a:solidFill>
                            <a:srgbClr val="00205B"/>
                          </a:solidFill>
                        </a:rPr>
                        <a:t>How</a:t>
                      </a:r>
                      <a:r>
                        <a:rPr lang="en-GB" sz="1200" b="1" baseline="0" dirty="0">
                          <a:solidFill>
                            <a:srgbClr val="00205B"/>
                          </a:solidFill>
                        </a:rPr>
                        <a:t> is it provided? </a:t>
                      </a:r>
                      <a:endParaRPr lang="en-GB" sz="1200" b="1" dirty="0">
                        <a:solidFill>
                          <a:srgbClr val="00205B"/>
                        </a:solidFill>
                      </a:endParaRPr>
                    </a:p>
                  </a:txBody>
                  <a:tcPr marL="121873" marR="12187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dirty="0">
                          <a:solidFill>
                            <a:srgbClr val="00205B"/>
                          </a:solidFill>
                        </a:rPr>
                        <a:t>At</a:t>
                      </a:r>
                      <a:r>
                        <a:rPr lang="en-GB" sz="1200" baseline="0" dirty="0">
                          <a:solidFill>
                            <a:srgbClr val="00205B"/>
                          </a:solidFill>
                        </a:rPr>
                        <a:t> the discretion of the manufacturer</a:t>
                      </a:r>
                      <a:endParaRPr lang="en-GB" sz="1200" dirty="0">
                        <a:solidFill>
                          <a:srgbClr val="00205B"/>
                        </a:solidFill>
                      </a:endParaRPr>
                    </a:p>
                  </a:txBody>
                  <a:tcPr marL="121873" marR="12187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algn="ctr"/>
                      <a:endParaRPr lang="en-GB" sz="1200" baseline="0" dirty="0">
                        <a:solidFill>
                          <a:srgbClr val="00205B"/>
                        </a:solidFill>
                      </a:endParaRPr>
                    </a:p>
                  </a:txBody>
                  <a:tcPr marL="121873" marR="121873" anchor="ctr"/>
                </a:tc>
                <a:tc>
                  <a:txBody>
                    <a:bodyPr/>
                    <a:lstStyle/>
                    <a:p>
                      <a:pPr algn="ctr"/>
                      <a:r>
                        <a:rPr lang="en-GB" sz="1200" dirty="0">
                          <a:solidFill>
                            <a:srgbClr val="00205B"/>
                          </a:solidFill>
                        </a:rPr>
                        <a:t>Unsolicited</a:t>
                      </a:r>
                      <a:r>
                        <a:rPr lang="en-GB" sz="1200" baseline="0" dirty="0">
                          <a:solidFill>
                            <a:srgbClr val="00205B"/>
                          </a:solidFill>
                        </a:rPr>
                        <a:t> request only</a:t>
                      </a:r>
                    </a:p>
                  </a:txBody>
                  <a:tcPr marL="121873" marR="12187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6"/>
                  </a:ext>
                </a:extLst>
              </a:tr>
              <a:tr h="303953">
                <a:tc>
                  <a:txBody>
                    <a:bodyPr/>
                    <a:lstStyle/>
                    <a:p>
                      <a:r>
                        <a:rPr lang="en-GB" sz="1200" b="1" dirty="0">
                          <a:solidFill>
                            <a:srgbClr val="00205B"/>
                          </a:solidFill>
                        </a:rPr>
                        <a:t>Who should provide it? </a:t>
                      </a:r>
                    </a:p>
                  </a:txBody>
                  <a:tcPr marL="121873" marR="12187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3">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dirty="0">
                          <a:solidFill>
                            <a:srgbClr val="00205B"/>
                          </a:solidFill>
                        </a:rPr>
                        <a:t>Personnel</a:t>
                      </a:r>
                      <a:r>
                        <a:rPr lang="en-GB" sz="1200" baseline="0" dirty="0">
                          <a:solidFill>
                            <a:srgbClr val="00205B"/>
                          </a:solidFill>
                        </a:rPr>
                        <a:t> with appropriate medical/clinical/scientific credentials, expertise, and responsibilities </a:t>
                      </a:r>
                      <a:endParaRPr lang="en-GB" sz="1200" dirty="0">
                        <a:solidFill>
                          <a:srgbClr val="00205B"/>
                        </a:solidFill>
                      </a:endParaRPr>
                    </a:p>
                  </a:txBody>
                  <a:tcPr marL="121873" marR="12187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algn="ctr"/>
                      <a:endParaRPr lang="en-GB" sz="1200" dirty="0">
                        <a:solidFill>
                          <a:srgbClr val="00205B"/>
                        </a:solidFill>
                      </a:endParaRPr>
                    </a:p>
                  </a:txBody>
                  <a:tcPr marL="121873" marR="121873" anchor="ctr"/>
                </a:tc>
                <a:tc hMerge="1">
                  <a:txBody>
                    <a:bodyPr/>
                    <a:lstStyle/>
                    <a:p>
                      <a:pPr algn="ctr"/>
                      <a:endParaRPr lang="en-GB" sz="1200" dirty="0">
                        <a:solidFill>
                          <a:srgbClr val="00205B"/>
                        </a:solidFill>
                      </a:endParaRPr>
                    </a:p>
                  </a:txBody>
                  <a:tcPr marL="121873" marR="121873"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10007"/>
                  </a:ext>
                </a:extLst>
              </a:tr>
              <a:tr h="303953">
                <a:tc>
                  <a:txBody>
                    <a:bodyPr/>
                    <a:lstStyle/>
                    <a:p>
                      <a:r>
                        <a:rPr lang="en-GB" sz="1200" b="1" dirty="0">
                          <a:solidFill>
                            <a:srgbClr val="00205B"/>
                          </a:solidFill>
                        </a:rPr>
                        <a:t>Who</a:t>
                      </a:r>
                      <a:r>
                        <a:rPr lang="en-GB" sz="1200" b="1" baseline="0" dirty="0">
                          <a:solidFill>
                            <a:srgbClr val="00205B"/>
                          </a:solidFill>
                        </a:rPr>
                        <a:t> is the intended audience?</a:t>
                      </a:r>
                      <a:endParaRPr lang="en-GB" sz="1200" b="1" dirty="0">
                        <a:solidFill>
                          <a:srgbClr val="00205B"/>
                        </a:solidFill>
                      </a:endParaRPr>
                    </a:p>
                  </a:txBody>
                  <a:tcPr marL="121873" marR="12187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3">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b="1" i="0" u="none" strike="noStrike" kern="1200" baseline="0" dirty="0">
                          <a:solidFill>
                            <a:srgbClr val="00205B"/>
                          </a:solidFill>
                          <a:latin typeface="+mn-lt"/>
                          <a:ea typeface="+mn-ea"/>
                          <a:cs typeface="+mn-cs"/>
                        </a:rPr>
                        <a:t>Any</a:t>
                      </a:r>
                      <a:r>
                        <a:rPr lang="en-US" sz="1200" b="0" i="0" u="none" strike="noStrike" kern="1200" baseline="0" dirty="0">
                          <a:solidFill>
                            <a:srgbClr val="00205B"/>
                          </a:solidFill>
                          <a:latin typeface="+mn-lt"/>
                          <a:ea typeface="+mn-ea"/>
                          <a:cs typeface="+mn-cs"/>
                        </a:rPr>
                        <a:t> healthcare personnel, committee, or organization that uses an evidence-based process for making healthcare coverage and reimbursement decisions for patient populations</a:t>
                      </a:r>
                      <a:endParaRPr lang="en-US" sz="1200" dirty="0">
                        <a:solidFill>
                          <a:srgbClr val="00205B"/>
                        </a:solidFill>
                      </a:endParaRPr>
                    </a:p>
                  </a:txBody>
                  <a:tcPr marL="121873" marR="12187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algn="ctr"/>
                      <a:endParaRPr lang="en-US" sz="1100" dirty="0">
                        <a:solidFill>
                          <a:srgbClr val="00205B"/>
                        </a:solidFill>
                      </a:endParaRPr>
                    </a:p>
                  </a:txBody>
                  <a:tcPr marL="121873" marR="121873" anchor="ctr"/>
                </a:tc>
                <a:tc hMerge="1">
                  <a:txBody>
                    <a:bodyPr/>
                    <a:lstStyle/>
                    <a:p>
                      <a:pPr algn="ctr"/>
                      <a:endParaRPr lang="en-US" sz="1100" dirty="0">
                        <a:solidFill>
                          <a:srgbClr val="00205B"/>
                        </a:solidFill>
                      </a:endParaRPr>
                    </a:p>
                  </a:txBody>
                  <a:tcPr marL="121873" marR="121873" anchor="ctr">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10008"/>
                  </a:ext>
                </a:extLst>
              </a:tr>
            </a:tbl>
          </a:graphicData>
        </a:graphic>
      </p:graphicFrame>
    </p:spTree>
    <p:extLst>
      <p:ext uri="{BB962C8B-B14F-4D97-AF65-F5344CB8AC3E}">
        <p14:creationId xmlns:p14="http://schemas.microsoft.com/office/powerpoint/2010/main" val="150466391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p:txBody>
          <a:bodyPr/>
          <a:lstStyle/>
          <a:p>
            <a:r>
              <a:rPr lang="en-US" altLang="en-US" i="1" dirty="0"/>
              <a:t>Format</a:t>
            </a:r>
            <a:r>
              <a:rPr lang="en-US" altLang="en-US" dirty="0"/>
              <a:t> History</a:t>
            </a:r>
          </a:p>
        </p:txBody>
      </p:sp>
      <p:graphicFrame>
        <p:nvGraphicFramePr>
          <p:cNvPr id="2" name="Table 1">
            <a:extLst>
              <a:ext uri="{FF2B5EF4-FFF2-40B4-BE49-F238E27FC236}">
                <a16:creationId xmlns:a16="http://schemas.microsoft.com/office/drawing/2014/main" id="{57285E1B-992A-58DF-798D-1F027F304FB5}"/>
              </a:ext>
            </a:extLst>
          </p:cNvPr>
          <p:cNvGraphicFramePr>
            <a:graphicFrameLocks noGrp="1"/>
          </p:cNvGraphicFramePr>
          <p:nvPr>
            <p:extLst>
              <p:ext uri="{D42A27DB-BD31-4B8C-83A1-F6EECF244321}">
                <p14:modId xmlns:p14="http://schemas.microsoft.com/office/powerpoint/2010/main" val="3203632359"/>
              </p:ext>
            </p:extLst>
          </p:nvPr>
        </p:nvGraphicFramePr>
        <p:xfrm>
          <a:off x="640080" y="1423169"/>
          <a:ext cx="9613846" cy="1927860"/>
        </p:xfrm>
        <a:graphic>
          <a:graphicData uri="http://schemas.openxmlformats.org/drawingml/2006/table">
            <a:tbl>
              <a:tblPr firstRow="1" bandRow="1">
                <a:tableStyleId>{5C22544A-7EE6-4342-B048-85BDC9FD1C3A}</a:tableStyleId>
              </a:tblPr>
              <a:tblGrid>
                <a:gridCol w="2403463">
                  <a:extLst>
                    <a:ext uri="{9D8B030D-6E8A-4147-A177-3AD203B41FA5}">
                      <a16:colId xmlns:a16="http://schemas.microsoft.com/office/drawing/2014/main" val="3682636729"/>
                    </a:ext>
                  </a:extLst>
                </a:gridCol>
                <a:gridCol w="2585202">
                  <a:extLst>
                    <a:ext uri="{9D8B030D-6E8A-4147-A177-3AD203B41FA5}">
                      <a16:colId xmlns:a16="http://schemas.microsoft.com/office/drawing/2014/main" val="2945635889"/>
                    </a:ext>
                  </a:extLst>
                </a:gridCol>
                <a:gridCol w="2221718">
                  <a:extLst>
                    <a:ext uri="{9D8B030D-6E8A-4147-A177-3AD203B41FA5}">
                      <a16:colId xmlns:a16="http://schemas.microsoft.com/office/drawing/2014/main" val="3341438149"/>
                    </a:ext>
                  </a:extLst>
                </a:gridCol>
                <a:gridCol w="2403463">
                  <a:extLst>
                    <a:ext uri="{9D8B030D-6E8A-4147-A177-3AD203B41FA5}">
                      <a16:colId xmlns:a16="http://schemas.microsoft.com/office/drawing/2014/main" val="4282200349"/>
                    </a:ext>
                  </a:extLst>
                </a:gridCol>
              </a:tblGrid>
              <a:tr h="0">
                <a:tc>
                  <a:txBody>
                    <a:bodyPr/>
                    <a:lstStyle/>
                    <a:p>
                      <a:pPr lvl="0" algn="ctr">
                        <a:spcAft>
                          <a:spcPts val="300"/>
                        </a:spcAft>
                      </a:pPr>
                      <a:r>
                        <a:rPr lang="en-US" sz="1400" b="1" dirty="0">
                          <a:solidFill>
                            <a:schemeClr val="bg1"/>
                          </a:solidFill>
                        </a:rPr>
                        <a:t>1990</a:t>
                      </a:r>
                    </a:p>
                  </a:txBody>
                  <a:tcPr anchor="ctr">
                    <a:lnL w="12700" cap="flat" cmpd="sng" algn="ctr">
                      <a:solidFill>
                        <a:schemeClr val="tx1"/>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00205B"/>
                    </a:solidFill>
                  </a:tcPr>
                </a:tc>
                <a:tc>
                  <a:txBody>
                    <a:bodyPr/>
                    <a:lstStyle/>
                    <a:p>
                      <a:pPr lvl="0" algn="ctr">
                        <a:spcAft>
                          <a:spcPts val="300"/>
                        </a:spcAft>
                      </a:pPr>
                      <a:r>
                        <a:rPr lang="en-US" sz="1400" b="1" dirty="0">
                          <a:solidFill>
                            <a:schemeClr val="bg1"/>
                          </a:solidFill>
                        </a:rPr>
                        <a:t>1999</a:t>
                      </a:r>
                    </a:p>
                  </a:txBody>
                  <a:tcPr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00205B"/>
                    </a:solidFill>
                  </a:tcPr>
                </a:tc>
                <a:tc>
                  <a:txBody>
                    <a:bodyPr/>
                    <a:lstStyle/>
                    <a:p>
                      <a:pPr lvl="0" algn="ctr">
                        <a:spcAft>
                          <a:spcPts val="300"/>
                        </a:spcAft>
                      </a:pPr>
                      <a:r>
                        <a:rPr lang="en-US" sz="1400" b="1" dirty="0">
                          <a:solidFill>
                            <a:schemeClr val="bg1"/>
                          </a:solidFill>
                        </a:rPr>
                        <a:t>2000</a:t>
                      </a:r>
                    </a:p>
                    <a:p>
                      <a:pPr lvl="0" algn="ctr">
                        <a:spcAft>
                          <a:spcPts val="300"/>
                        </a:spcAft>
                      </a:pPr>
                      <a:r>
                        <a:rPr lang="en-US" sz="1400" b="1" dirty="0">
                          <a:solidFill>
                            <a:schemeClr val="bg1"/>
                          </a:solidFill>
                        </a:rPr>
                        <a:t>Version 1.0 </a:t>
                      </a:r>
                    </a:p>
                  </a:txBody>
                  <a:tcPr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00205B"/>
                    </a:solidFill>
                  </a:tcPr>
                </a:tc>
                <a:tc>
                  <a:txBody>
                    <a:bodyPr/>
                    <a:lstStyle/>
                    <a:p>
                      <a:pPr lvl="0" algn="ctr">
                        <a:spcAft>
                          <a:spcPts val="300"/>
                        </a:spcAft>
                      </a:pPr>
                      <a:r>
                        <a:rPr lang="en-US" sz="1400" b="1" dirty="0">
                          <a:solidFill>
                            <a:schemeClr val="bg1"/>
                          </a:solidFill>
                        </a:rPr>
                        <a:t>2002‒2009</a:t>
                      </a:r>
                    </a:p>
                    <a:p>
                      <a:pPr lvl="0" algn="ctr">
                        <a:spcAft>
                          <a:spcPts val="300"/>
                        </a:spcAft>
                      </a:pPr>
                      <a:r>
                        <a:rPr lang="en-US" sz="1400" b="1" dirty="0">
                          <a:solidFill>
                            <a:schemeClr val="bg1"/>
                          </a:solidFill>
                        </a:rPr>
                        <a:t>Versions 2.0 to 3.0</a:t>
                      </a:r>
                    </a:p>
                  </a:txBody>
                  <a:tcPr anchor="ctr">
                    <a:lnL w="12700" cap="flat" cmpd="sng" algn="ctr">
                      <a:solidFill>
                        <a:srgbClr val="FFFFFF"/>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00205B"/>
                    </a:solidFill>
                  </a:tcPr>
                </a:tc>
                <a:extLst>
                  <a:ext uri="{0D108BD9-81ED-4DB2-BD59-A6C34878D82A}">
                    <a16:rowId xmlns:a16="http://schemas.microsoft.com/office/drawing/2014/main" val="4015331096"/>
                  </a:ext>
                </a:extLst>
              </a:tr>
              <a:tr h="0">
                <a:tc>
                  <a:txBody>
                    <a:bodyPr/>
                    <a:lstStyle/>
                    <a:p>
                      <a:pPr marL="0" marR="0" lvl="0" indent="0" algn="ctr" defTabSz="914400" rtl="0" eaLnBrk="1" fontAlgn="auto" latinLnBrk="0" hangingPunct="1">
                        <a:lnSpc>
                          <a:spcPct val="100000"/>
                        </a:lnSpc>
                        <a:spcBef>
                          <a:spcPts val="0"/>
                        </a:spcBef>
                        <a:spcAft>
                          <a:spcPts val="300"/>
                        </a:spcAft>
                        <a:buClrTx/>
                        <a:buSzTx/>
                        <a:buFontTx/>
                        <a:buNone/>
                        <a:tabLst/>
                        <a:defRPr/>
                      </a:pPr>
                      <a:r>
                        <a:rPr lang="en-US" sz="1400" b="0" dirty="0">
                          <a:solidFill>
                            <a:srgbClr val="00205B"/>
                          </a:solidFill>
                        </a:rPr>
                        <a:t>Evidence-based medicine gains traction</a:t>
                      </a:r>
                    </a:p>
                  </a:txBody>
                  <a:tcPr anchor="ctr">
                    <a:lnL w="12700" cap="flat" cmpd="sng" algn="ctr">
                      <a:solidFill>
                        <a:schemeClr val="tx1"/>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7E7EA"/>
                    </a:solidFill>
                  </a:tcPr>
                </a:tc>
                <a:tc>
                  <a:txBody>
                    <a:bodyPr/>
                    <a:lstStyle/>
                    <a:p>
                      <a:pPr marL="0" marR="0" lvl="0" indent="0" algn="ctr" defTabSz="914400" rtl="0" eaLnBrk="1" fontAlgn="auto" latinLnBrk="0" hangingPunct="1">
                        <a:lnSpc>
                          <a:spcPct val="100000"/>
                        </a:lnSpc>
                        <a:spcBef>
                          <a:spcPts val="0"/>
                        </a:spcBef>
                        <a:spcAft>
                          <a:spcPts val="300"/>
                        </a:spcAft>
                        <a:buClrTx/>
                        <a:buSzTx/>
                        <a:buFontTx/>
                        <a:buNone/>
                        <a:tabLst/>
                        <a:defRPr/>
                      </a:pPr>
                      <a:r>
                        <a:rPr lang="en-US" sz="1400" b="0" dirty="0">
                          <a:solidFill>
                            <a:srgbClr val="00205B"/>
                          </a:solidFill>
                        </a:rPr>
                        <a:t>Regence BlueShield Guidelines lead to development of </a:t>
                      </a:r>
                      <a:r>
                        <a:rPr lang="en-US" sz="1400" b="0" i="0" dirty="0">
                          <a:solidFill>
                            <a:srgbClr val="00205B"/>
                          </a:solidFill>
                        </a:rPr>
                        <a:t>AMCP</a:t>
                      </a:r>
                      <a:r>
                        <a:rPr lang="en-US" sz="1400" b="0" dirty="0">
                          <a:solidFill>
                            <a:srgbClr val="00205B"/>
                          </a:solidFill>
                        </a:rPr>
                        <a:t> </a:t>
                      </a:r>
                      <a:r>
                        <a:rPr lang="en-US" sz="1400" b="0" i="1" dirty="0">
                          <a:solidFill>
                            <a:srgbClr val="00205B"/>
                          </a:solidFill>
                        </a:rPr>
                        <a:t>Format</a:t>
                      </a:r>
                    </a:p>
                  </a:txBody>
                  <a:tcPr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7E7EA"/>
                    </a:solidFill>
                  </a:tcPr>
                </a:tc>
                <a:tc>
                  <a:txBody>
                    <a:bodyPr/>
                    <a:lstStyle/>
                    <a:p>
                      <a:pPr lvl="0" algn="ctr">
                        <a:spcAft>
                          <a:spcPts val="300"/>
                        </a:spcAft>
                      </a:pPr>
                      <a:r>
                        <a:rPr lang="en-US" sz="1400" b="0" dirty="0">
                          <a:solidFill>
                            <a:schemeClr val="tx1"/>
                          </a:solidFill>
                        </a:rPr>
                        <a:t>Formalized and standardized information requests, with core requirements for formulary submissions outlined</a:t>
                      </a:r>
                    </a:p>
                  </a:txBody>
                  <a:tcPr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7E7EA"/>
                    </a:solidFill>
                  </a:tcPr>
                </a:tc>
                <a:tc>
                  <a:txBody>
                    <a:bodyPr/>
                    <a:lstStyle/>
                    <a:p>
                      <a:pPr lvl="0" algn="ctr">
                        <a:spcAft>
                          <a:spcPts val="300"/>
                        </a:spcAft>
                      </a:pPr>
                      <a:r>
                        <a:rPr lang="en-US" sz="1400" b="0" dirty="0">
                          <a:solidFill>
                            <a:schemeClr val="tx1"/>
                          </a:solidFill>
                        </a:rPr>
                        <a:t>Further refinements and clarity added to the guidance</a:t>
                      </a:r>
                    </a:p>
                  </a:txBody>
                  <a:tcPr anchor="ctr">
                    <a:lnL w="12700" cap="flat" cmpd="sng" algn="ctr">
                      <a:solidFill>
                        <a:srgbClr val="FFFFFF"/>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7E7EA"/>
                    </a:solidFill>
                  </a:tcPr>
                </a:tc>
                <a:extLst>
                  <a:ext uri="{0D108BD9-81ED-4DB2-BD59-A6C34878D82A}">
                    <a16:rowId xmlns:a16="http://schemas.microsoft.com/office/drawing/2014/main" val="3375218190"/>
                  </a:ext>
                </a:extLst>
              </a:tr>
            </a:tbl>
          </a:graphicData>
        </a:graphic>
      </p:graphicFrame>
      <p:graphicFrame>
        <p:nvGraphicFramePr>
          <p:cNvPr id="4" name="Table 3">
            <a:extLst>
              <a:ext uri="{FF2B5EF4-FFF2-40B4-BE49-F238E27FC236}">
                <a16:creationId xmlns:a16="http://schemas.microsoft.com/office/drawing/2014/main" id="{962428F4-CD78-7254-7BA1-C38AD7A15FDC}"/>
              </a:ext>
            </a:extLst>
          </p:cNvPr>
          <p:cNvGraphicFramePr>
            <a:graphicFrameLocks noGrp="1"/>
          </p:cNvGraphicFramePr>
          <p:nvPr>
            <p:extLst>
              <p:ext uri="{D42A27DB-BD31-4B8C-83A1-F6EECF244321}">
                <p14:modId xmlns:p14="http://schemas.microsoft.com/office/powerpoint/2010/main" val="909288688"/>
              </p:ext>
            </p:extLst>
          </p:nvPr>
        </p:nvGraphicFramePr>
        <p:xfrm>
          <a:off x="1766570" y="3438120"/>
          <a:ext cx="10189210" cy="2331720"/>
        </p:xfrm>
        <a:graphic>
          <a:graphicData uri="http://schemas.openxmlformats.org/drawingml/2006/table">
            <a:tbl>
              <a:tblPr firstRow="1" bandRow="1">
                <a:tableStyleId>{5C22544A-7EE6-4342-B048-85BDC9FD1C3A}</a:tableStyleId>
              </a:tblPr>
              <a:tblGrid>
                <a:gridCol w="2598604">
                  <a:extLst>
                    <a:ext uri="{9D8B030D-6E8A-4147-A177-3AD203B41FA5}">
                      <a16:colId xmlns:a16="http://schemas.microsoft.com/office/drawing/2014/main" val="2146583381"/>
                    </a:ext>
                  </a:extLst>
                </a:gridCol>
                <a:gridCol w="2803812">
                  <a:extLst>
                    <a:ext uri="{9D8B030D-6E8A-4147-A177-3AD203B41FA5}">
                      <a16:colId xmlns:a16="http://schemas.microsoft.com/office/drawing/2014/main" val="1889097504"/>
                    </a:ext>
                  </a:extLst>
                </a:gridCol>
                <a:gridCol w="2393397">
                  <a:extLst>
                    <a:ext uri="{9D8B030D-6E8A-4147-A177-3AD203B41FA5}">
                      <a16:colId xmlns:a16="http://schemas.microsoft.com/office/drawing/2014/main" val="1640902682"/>
                    </a:ext>
                  </a:extLst>
                </a:gridCol>
                <a:gridCol w="2393397">
                  <a:extLst>
                    <a:ext uri="{9D8B030D-6E8A-4147-A177-3AD203B41FA5}">
                      <a16:colId xmlns:a16="http://schemas.microsoft.com/office/drawing/2014/main" val="162375772"/>
                    </a:ext>
                  </a:extLst>
                </a:gridCol>
              </a:tblGrid>
              <a:tr h="545083">
                <a:tc>
                  <a:txBody>
                    <a:bodyPr/>
                    <a:lstStyle/>
                    <a:p>
                      <a:pPr lvl="0" algn="ctr">
                        <a:spcAft>
                          <a:spcPts val="300"/>
                        </a:spcAft>
                      </a:pPr>
                      <a:r>
                        <a:rPr lang="en-US" sz="1400" b="1" dirty="0">
                          <a:solidFill>
                            <a:schemeClr val="bg1"/>
                          </a:solidFill>
                        </a:rPr>
                        <a:t>2012 </a:t>
                      </a:r>
                    </a:p>
                    <a:p>
                      <a:pPr lvl="0" algn="ctr">
                        <a:spcAft>
                          <a:spcPts val="300"/>
                        </a:spcAft>
                      </a:pPr>
                      <a:r>
                        <a:rPr lang="en-US" sz="1400" b="1" dirty="0">
                          <a:solidFill>
                            <a:schemeClr val="bg1"/>
                          </a:solidFill>
                        </a:rPr>
                        <a:t>Version 3.1</a:t>
                      </a:r>
                    </a:p>
                  </a:txBody>
                  <a:tcPr anchor="ctr">
                    <a:lnL w="12700" cap="flat" cmpd="sng" algn="ctr">
                      <a:solidFill>
                        <a:schemeClr val="tx1"/>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5B"/>
                    </a:solidFill>
                  </a:tcPr>
                </a:tc>
                <a:tc>
                  <a:txBody>
                    <a:bodyPr/>
                    <a:lstStyle/>
                    <a:p>
                      <a:pPr lvl="0" algn="ctr">
                        <a:spcAft>
                          <a:spcPts val="300"/>
                        </a:spcAft>
                      </a:pPr>
                      <a:r>
                        <a:rPr lang="en-US" sz="1400" b="1" dirty="0">
                          <a:solidFill>
                            <a:schemeClr val="bg1"/>
                          </a:solidFill>
                        </a:rPr>
                        <a:t>2016</a:t>
                      </a:r>
                    </a:p>
                    <a:p>
                      <a:pPr lvl="0" algn="ctr">
                        <a:spcAft>
                          <a:spcPts val="300"/>
                        </a:spcAft>
                      </a:pPr>
                      <a:r>
                        <a:rPr lang="en-US" sz="1400" b="1" dirty="0">
                          <a:solidFill>
                            <a:schemeClr val="bg1"/>
                          </a:solidFill>
                        </a:rPr>
                        <a:t>Version 4.0 </a:t>
                      </a:r>
                    </a:p>
                  </a:txBody>
                  <a:tcPr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5B"/>
                    </a:solidFill>
                  </a:tcPr>
                </a:tc>
                <a:tc>
                  <a:txBody>
                    <a:bodyPr/>
                    <a:lstStyle/>
                    <a:p>
                      <a:pPr lvl="0" algn="ctr">
                        <a:spcAft>
                          <a:spcPts val="300"/>
                        </a:spcAft>
                      </a:pPr>
                      <a:r>
                        <a:rPr lang="en-US" sz="1400" b="1" dirty="0">
                          <a:solidFill>
                            <a:schemeClr val="bg1"/>
                          </a:solidFill>
                        </a:rPr>
                        <a:t>2019</a:t>
                      </a:r>
                      <a:endParaRPr lang="en-US" sz="1400" b="1" kern="1200" dirty="0">
                        <a:solidFill>
                          <a:schemeClr val="bg1"/>
                        </a:solidFill>
                        <a:latin typeface="+mn-lt"/>
                        <a:ea typeface="+mn-ea"/>
                        <a:cs typeface="+mn-cs"/>
                      </a:endParaRPr>
                    </a:p>
                    <a:p>
                      <a:pPr lvl="0" algn="ctr">
                        <a:spcAft>
                          <a:spcPts val="300"/>
                        </a:spcAft>
                      </a:pPr>
                      <a:r>
                        <a:rPr lang="en-US" sz="1400" b="1" dirty="0">
                          <a:solidFill>
                            <a:schemeClr val="bg1"/>
                          </a:solidFill>
                        </a:rPr>
                        <a:t>Version 4.1</a:t>
                      </a:r>
                    </a:p>
                  </a:txBody>
                  <a:tcPr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5B"/>
                    </a:solidFill>
                  </a:tcPr>
                </a:tc>
                <a:tc>
                  <a:txBody>
                    <a:bodyPr/>
                    <a:lstStyle/>
                    <a:p>
                      <a:pPr lvl="0" algn="ctr">
                        <a:spcAft>
                          <a:spcPts val="300"/>
                        </a:spcAft>
                      </a:pPr>
                      <a:r>
                        <a:rPr lang="en-US" sz="1400" b="1" dirty="0">
                          <a:solidFill>
                            <a:schemeClr val="bg1"/>
                          </a:solidFill>
                        </a:rPr>
                        <a:t>2024</a:t>
                      </a:r>
                    </a:p>
                    <a:p>
                      <a:pPr lvl="0" algn="ctr">
                        <a:spcAft>
                          <a:spcPts val="300"/>
                        </a:spcAft>
                      </a:pPr>
                      <a:r>
                        <a:rPr lang="en-US" sz="1400" b="1" dirty="0">
                          <a:solidFill>
                            <a:schemeClr val="bg1"/>
                          </a:solidFill>
                        </a:rPr>
                        <a:t>Version 5.0</a:t>
                      </a:r>
                    </a:p>
                  </a:txBody>
                  <a:tcPr anchor="ctr">
                    <a:lnL w="12700" cap="flat" cmpd="sng" algn="ctr">
                      <a:solidFill>
                        <a:srgbClr val="FFFFFF"/>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5B"/>
                    </a:solidFill>
                  </a:tcPr>
                </a:tc>
                <a:extLst>
                  <a:ext uri="{0D108BD9-81ED-4DB2-BD59-A6C34878D82A}">
                    <a16:rowId xmlns:a16="http://schemas.microsoft.com/office/drawing/2014/main" val="3541240816"/>
                  </a:ext>
                </a:extLst>
              </a:tr>
              <a:tr h="1564375">
                <a:tc>
                  <a:txBody>
                    <a:bodyPr/>
                    <a:lstStyle/>
                    <a:p>
                      <a:pPr lvl="0" algn="ctr">
                        <a:spcAft>
                          <a:spcPts val="300"/>
                        </a:spcAft>
                      </a:pPr>
                      <a:r>
                        <a:rPr lang="en-US" sz="1400" b="0" dirty="0">
                          <a:solidFill>
                            <a:schemeClr val="tx1"/>
                          </a:solidFill>
                        </a:rPr>
                        <a:t>Added guidance on comparative effectiveness research, added evidence requirements for specialty products and CDx</a:t>
                      </a:r>
                    </a:p>
                  </a:txBody>
                  <a:tcPr anchor="ctr">
                    <a:lnL w="12700" cap="flat" cmpd="sng" algn="ctr">
                      <a:solidFill>
                        <a:schemeClr val="tx1"/>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7E7EA"/>
                    </a:solidFill>
                  </a:tcPr>
                </a:tc>
                <a:tc>
                  <a:txBody>
                    <a:bodyPr/>
                    <a:lstStyle/>
                    <a:p>
                      <a:pPr lvl="0" algn="ctr">
                        <a:spcAft>
                          <a:spcPts val="300"/>
                        </a:spcAft>
                      </a:pPr>
                      <a:r>
                        <a:rPr lang="en-US" sz="1400" b="0" dirty="0">
                          <a:solidFill>
                            <a:schemeClr val="tx1"/>
                          </a:solidFill>
                        </a:rPr>
                        <a:t>Further refinements and additional considerations, including biosimilars and dossier information before FDA approval</a:t>
                      </a:r>
                    </a:p>
                  </a:txBody>
                  <a:tcPr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7E7EA"/>
                    </a:solidFill>
                  </a:tcPr>
                </a:tc>
                <a:tc>
                  <a:txBody>
                    <a:bodyPr/>
                    <a:lstStyle/>
                    <a:p>
                      <a:pPr lvl="0" algn="ctr">
                        <a:spcAft>
                          <a:spcPts val="300"/>
                        </a:spcAft>
                      </a:pPr>
                      <a:r>
                        <a:rPr lang="en-US" sz="1400" b="0" dirty="0">
                          <a:solidFill>
                            <a:schemeClr val="tx1"/>
                          </a:solidFill>
                        </a:rPr>
                        <a:t>Expanded guidance on pre-approval dossiers, including new terminology for Unapproved Product Dossiers, Unapproved Use Dossiers, and Approved Product Dossiers</a:t>
                      </a:r>
                    </a:p>
                  </a:txBody>
                  <a:tcPr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7E7EA"/>
                    </a:solidFill>
                  </a:tcPr>
                </a:tc>
                <a:tc>
                  <a:txBody>
                    <a:bodyPr/>
                    <a:lstStyle/>
                    <a:p>
                      <a:pPr lvl="0" algn="l">
                        <a:spcAft>
                          <a:spcPts val="300"/>
                        </a:spcAft>
                      </a:pPr>
                      <a:r>
                        <a:rPr lang="en-US" sz="1400" b="0" dirty="0">
                          <a:solidFill>
                            <a:schemeClr val="tx1"/>
                          </a:solidFill>
                        </a:rPr>
                        <a:t>Added guidance for </a:t>
                      </a:r>
                    </a:p>
                    <a:p>
                      <a:pPr marL="171450" lvl="0" indent="-171450" algn="l">
                        <a:spcAft>
                          <a:spcPts val="300"/>
                        </a:spcAft>
                        <a:buFont typeface="Arial" panose="020B0604020202020204" pitchFamily="34" charset="0"/>
                        <a:buChar char="•"/>
                      </a:pPr>
                      <a:r>
                        <a:rPr lang="en-US" sz="1400" b="0" dirty="0">
                          <a:solidFill>
                            <a:schemeClr val="tx1"/>
                          </a:solidFill>
                        </a:rPr>
                        <a:t>Digital therapeutics </a:t>
                      </a:r>
                    </a:p>
                    <a:p>
                      <a:pPr marL="171450" lvl="0" indent="-171450" algn="l">
                        <a:spcAft>
                          <a:spcPts val="300"/>
                        </a:spcAft>
                        <a:buFont typeface="Arial" panose="020B0604020202020204" pitchFamily="34" charset="0"/>
                        <a:buChar char="•"/>
                      </a:pPr>
                      <a:r>
                        <a:rPr lang="en-US" sz="1400" b="0" dirty="0">
                          <a:solidFill>
                            <a:schemeClr val="tx1"/>
                          </a:solidFill>
                        </a:rPr>
                        <a:t>Health disparities</a:t>
                      </a:r>
                    </a:p>
                    <a:p>
                      <a:pPr marL="171450" lvl="0" indent="-171450" algn="l">
                        <a:spcAft>
                          <a:spcPts val="300"/>
                        </a:spcAft>
                        <a:buFont typeface="Arial" panose="020B0604020202020204" pitchFamily="34" charset="0"/>
                        <a:buChar char="•"/>
                      </a:pPr>
                      <a:r>
                        <a:rPr lang="en-US" sz="1400" b="0" dirty="0">
                          <a:solidFill>
                            <a:schemeClr val="tx1"/>
                          </a:solidFill>
                        </a:rPr>
                        <a:t>Brevity to streamline dossiers</a:t>
                      </a:r>
                    </a:p>
                    <a:p>
                      <a:pPr marL="171450" lvl="0" indent="-171450" algn="l">
                        <a:spcAft>
                          <a:spcPts val="300"/>
                        </a:spcAft>
                        <a:buFont typeface="Arial" panose="020B0604020202020204" pitchFamily="34" charset="0"/>
                        <a:buChar char="•"/>
                      </a:pPr>
                      <a:r>
                        <a:rPr lang="en-US" sz="1400" b="0" dirty="0">
                          <a:solidFill>
                            <a:schemeClr val="tx1"/>
                          </a:solidFill>
                        </a:rPr>
                        <a:t>PIE</a:t>
                      </a:r>
                    </a:p>
                    <a:p>
                      <a:pPr marL="171450" lvl="0" indent="-171450" algn="l">
                        <a:spcAft>
                          <a:spcPts val="300"/>
                        </a:spcAft>
                        <a:buFont typeface="Arial" panose="020B0604020202020204" pitchFamily="34" charset="0"/>
                        <a:buChar char="•"/>
                      </a:pPr>
                      <a:r>
                        <a:rPr lang="en-US" sz="1400" b="0" i="0" dirty="0">
                          <a:solidFill>
                            <a:schemeClr val="tx1"/>
                          </a:solidFill>
                        </a:rPr>
                        <a:t>Real-world evidence</a:t>
                      </a:r>
                    </a:p>
                  </a:txBody>
                  <a:tcPr anchor="ctr">
                    <a:lnL w="12700" cap="flat" cmpd="sng" algn="ctr">
                      <a:solidFill>
                        <a:srgbClr val="FFFFFF"/>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7E7EA"/>
                    </a:solidFill>
                  </a:tcPr>
                </a:tc>
                <a:extLst>
                  <a:ext uri="{0D108BD9-81ED-4DB2-BD59-A6C34878D82A}">
                    <a16:rowId xmlns:a16="http://schemas.microsoft.com/office/drawing/2014/main" val="2538074348"/>
                  </a:ext>
                </a:extLst>
              </a:tr>
            </a:tbl>
          </a:graphicData>
        </a:graphic>
      </p:graphicFrame>
      <p:sp>
        <p:nvSpPr>
          <p:cNvPr id="5" name="Arrow: Chevron 4">
            <a:extLst>
              <a:ext uri="{FF2B5EF4-FFF2-40B4-BE49-F238E27FC236}">
                <a16:creationId xmlns:a16="http://schemas.microsoft.com/office/drawing/2014/main" id="{9DD3096A-4AD7-6BE3-64FF-BD6FCD30411E}"/>
              </a:ext>
            </a:extLst>
          </p:cNvPr>
          <p:cNvSpPr/>
          <p:nvPr/>
        </p:nvSpPr>
        <p:spPr>
          <a:xfrm>
            <a:off x="913938" y="3981860"/>
            <a:ext cx="441788" cy="1771458"/>
          </a:xfrm>
          <a:prstGeom prst="chevron">
            <a:avLst/>
          </a:prstGeom>
          <a:solidFill>
            <a:srgbClr val="95C93D"/>
          </a:solidFill>
          <a:ln>
            <a:solidFill>
              <a:srgbClr val="95C93D"/>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420057615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Table 7">
            <a:extLst>
              <a:ext uri="{FF2B5EF4-FFF2-40B4-BE49-F238E27FC236}">
                <a16:creationId xmlns:a16="http://schemas.microsoft.com/office/drawing/2014/main" id="{33CED238-9667-52A8-C14E-455C1F50F5CC}"/>
              </a:ext>
            </a:extLst>
          </p:cNvPr>
          <p:cNvGraphicFramePr>
            <a:graphicFrameLocks noGrp="1"/>
          </p:cNvGraphicFramePr>
          <p:nvPr>
            <p:extLst>
              <p:ext uri="{D42A27DB-BD31-4B8C-83A1-F6EECF244321}">
                <p14:modId xmlns:p14="http://schemas.microsoft.com/office/powerpoint/2010/main" val="1221481261"/>
              </p:ext>
            </p:extLst>
          </p:nvPr>
        </p:nvGraphicFramePr>
        <p:xfrm>
          <a:off x="298301" y="458926"/>
          <a:ext cx="11595397" cy="5144923"/>
        </p:xfrm>
        <a:graphic>
          <a:graphicData uri="http://schemas.openxmlformats.org/drawingml/2006/table">
            <a:tbl>
              <a:tblPr firstRow="1" bandRow="1">
                <a:effectLst/>
                <a:tableStyleId>{5C22544A-7EE6-4342-B048-85BDC9FD1C3A}</a:tableStyleId>
              </a:tblPr>
              <a:tblGrid>
                <a:gridCol w="3496514">
                  <a:extLst>
                    <a:ext uri="{9D8B030D-6E8A-4147-A177-3AD203B41FA5}">
                      <a16:colId xmlns:a16="http://schemas.microsoft.com/office/drawing/2014/main" val="1260547782"/>
                    </a:ext>
                  </a:extLst>
                </a:gridCol>
                <a:gridCol w="3750106">
                  <a:extLst>
                    <a:ext uri="{9D8B030D-6E8A-4147-A177-3AD203B41FA5}">
                      <a16:colId xmlns:a16="http://schemas.microsoft.com/office/drawing/2014/main" val="2999108119"/>
                    </a:ext>
                  </a:extLst>
                </a:gridCol>
                <a:gridCol w="4348777">
                  <a:extLst>
                    <a:ext uri="{9D8B030D-6E8A-4147-A177-3AD203B41FA5}">
                      <a16:colId xmlns:a16="http://schemas.microsoft.com/office/drawing/2014/main" val="3682636729"/>
                    </a:ext>
                  </a:extLst>
                </a:gridCol>
              </a:tblGrid>
              <a:tr h="265928">
                <a:tc gridSpan="2">
                  <a:txBody>
                    <a:bodyPr/>
                    <a:lstStyle/>
                    <a:p>
                      <a:pPr lvl="0" algn="ctr">
                        <a:spcAft>
                          <a:spcPts val="300"/>
                        </a:spcAft>
                      </a:pPr>
                      <a:r>
                        <a:rPr lang="en-US" sz="1500" b="1" dirty="0">
                          <a:solidFill>
                            <a:schemeClr val="bg1"/>
                          </a:solidFill>
                        </a:rPr>
                        <a:t>Pre-approval Dossiers</a:t>
                      </a:r>
                    </a:p>
                  </a:txBody>
                  <a:tcPr anchor="ctr">
                    <a:lnL w="12700" cap="flat" cmpd="sng" algn="ctr">
                      <a:solidFill>
                        <a:schemeClr val="tx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205B"/>
                    </a:solidFill>
                  </a:tcPr>
                </a:tc>
                <a:tc hMerge="1">
                  <a:txBody>
                    <a:bodyPr/>
                    <a:lstStyle/>
                    <a:p>
                      <a:endParaRPr lang="en-US"/>
                    </a:p>
                  </a:txBody>
                  <a:tcPr>
                    <a:lnL w="12700" cap="flat" cmpd="sng" algn="ctr">
                      <a:solidFill>
                        <a:schemeClr val="bg1"/>
                      </a:solidFill>
                      <a:prstDash val="solid"/>
                      <a:round/>
                      <a:headEnd type="none" w="med" len="med"/>
                      <a:tailEnd type="none" w="med" len="med"/>
                    </a:lnL>
                  </a:tcPr>
                </a:tc>
                <a:tc rowSpan="2">
                  <a:txBody>
                    <a:bodyPr/>
                    <a:lstStyle/>
                    <a:p>
                      <a:pPr lvl="0" algn="ctr">
                        <a:spcAft>
                          <a:spcPts val="300"/>
                        </a:spcAft>
                      </a:pPr>
                      <a:r>
                        <a:rPr lang="en-US" sz="1500" b="1" dirty="0">
                          <a:solidFill>
                            <a:schemeClr val="bg1"/>
                          </a:solidFill>
                        </a:rPr>
                        <a:t>Approved Product Dossier</a:t>
                      </a:r>
                    </a:p>
                  </a:txBody>
                  <a:tcPr anchor="ctr">
                    <a:lnL w="12700" cap="flat" cmpd="sng" algn="ctr">
                      <a:solidFill>
                        <a:schemeClr val="bg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5B"/>
                    </a:solidFill>
                  </a:tcPr>
                </a:tc>
                <a:extLst>
                  <a:ext uri="{0D108BD9-81ED-4DB2-BD59-A6C34878D82A}">
                    <a16:rowId xmlns:a16="http://schemas.microsoft.com/office/drawing/2014/main" val="2374426421"/>
                  </a:ext>
                </a:extLst>
              </a:tr>
              <a:tr h="265928">
                <a:tc>
                  <a:txBody>
                    <a:bodyPr/>
                    <a:lstStyle/>
                    <a:p>
                      <a:pPr lvl="0" algn="ctr">
                        <a:spcAft>
                          <a:spcPts val="300"/>
                        </a:spcAft>
                      </a:pPr>
                      <a:r>
                        <a:rPr lang="en-US" sz="1500" b="1" dirty="0">
                          <a:solidFill>
                            <a:schemeClr val="bg1"/>
                          </a:solidFill>
                        </a:rPr>
                        <a:t>Unapproved Product Dossier</a:t>
                      </a:r>
                    </a:p>
                  </a:txBody>
                  <a:tcPr anchor="ctr">
                    <a:lnL w="12700" cap="flat" cmpd="sng" algn="ctr">
                      <a:solidFill>
                        <a:schemeClr val="tx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5B"/>
                    </a:solidFill>
                  </a:tcPr>
                </a:tc>
                <a:tc>
                  <a:txBody>
                    <a:bodyPr/>
                    <a:lstStyle/>
                    <a:p>
                      <a:pPr algn="ctr"/>
                      <a:r>
                        <a:rPr lang="en-US" sz="1500" b="1" dirty="0">
                          <a:solidFill>
                            <a:schemeClr val="bg1"/>
                          </a:solidFill>
                        </a:rPr>
                        <a:t>Unapproved Use Dossier</a:t>
                      </a:r>
                      <a:endParaRPr lang="en-US" dirty="0"/>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5B"/>
                    </a:solidFill>
                  </a:tcPr>
                </a:tc>
                <a:tc vMerge="1">
                  <a:txBody>
                    <a:bodyPr/>
                    <a:lstStyle/>
                    <a:p>
                      <a:pPr lvl="0" algn="ctr">
                        <a:spcAft>
                          <a:spcPts val="300"/>
                        </a:spcAft>
                      </a:pPr>
                      <a:r>
                        <a:rPr lang="en-US" sz="1200" b="1" dirty="0">
                          <a:solidFill>
                            <a:schemeClr val="bg1"/>
                          </a:solidFill>
                        </a:rPr>
                        <a:t>Approved Product Dossier</a:t>
                      </a:r>
                    </a:p>
                  </a:txBody>
                  <a:tcPr anchor="ctr">
                    <a:lnL w="12700" cap="flat" cmpd="sng" algn="ctr">
                      <a:solidFill>
                        <a:srgbClr val="95C93D"/>
                      </a:solidFill>
                      <a:prstDash val="solid"/>
                      <a:round/>
                      <a:headEnd type="none" w="med" len="med"/>
                      <a:tailEnd type="none" w="med" len="med"/>
                    </a:lnL>
                    <a:lnR w="28575" cap="flat" cmpd="sng" algn="ctr">
                      <a:solidFill>
                        <a:schemeClr val="bg1">
                          <a:lumMod val="85000"/>
                        </a:schemeClr>
                      </a:solidFill>
                      <a:prstDash val="solid"/>
                      <a:round/>
                      <a:headEnd type="none" w="med" len="med"/>
                      <a:tailEnd type="none" w="med" len="med"/>
                    </a:lnR>
                    <a:lnT w="12700" cap="flat" cmpd="sng" algn="ctr">
                      <a:solidFill>
                        <a:srgbClr val="95C93D"/>
                      </a:solidFill>
                      <a:prstDash val="solid"/>
                      <a:round/>
                      <a:headEnd type="none" w="med" len="med"/>
                      <a:tailEnd type="none" w="med" len="med"/>
                    </a:lnT>
                    <a:lnB w="12700" cap="flat" cmpd="sng" algn="ctr">
                      <a:solidFill>
                        <a:srgbClr val="95C93D"/>
                      </a:solidFill>
                      <a:prstDash val="solid"/>
                      <a:round/>
                      <a:headEnd type="none" w="med" len="med"/>
                      <a:tailEnd type="none" w="med" len="med"/>
                    </a:lnB>
                    <a:solidFill>
                      <a:srgbClr val="00205B"/>
                    </a:solidFill>
                  </a:tcPr>
                </a:tc>
                <a:extLst>
                  <a:ext uri="{0D108BD9-81ED-4DB2-BD59-A6C34878D82A}">
                    <a16:rowId xmlns:a16="http://schemas.microsoft.com/office/drawing/2014/main" val="4015331096"/>
                  </a:ext>
                </a:extLst>
              </a:tr>
              <a:tr h="227939">
                <a:tc gridSpan="2">
                  <a:txBody>
                    <a:bodyPr/>
                    <a:lstStyle/>
                    <a:p>
                      <a:pPr marL="0" marR="0" lvl="0" indent="0" algn="ctr" defTabSz="914400" rtl="0" eaLnBrk="1" fontAlgn="auto" latinLnBrk="0" hangingPunct="1">
                        <a:lnSpc>
                          <a:spcPct val="100000"/>
                        </a:lnSpc>
                        <a:spcBef>
                          <a:spcPts val="0"/>
                        </a:spcBef>
                        <a:spcAft>
                          <a:spcPts val="300"/>
                        </a:spcAft>
                        <a:buClrTx/>
                        <a:buSzTx/>
                        <a:buFontTx/>
                        <a:buNone/>
                        <a:tabLst/>
                        <a:defRPr/>
                      </a:pPr>
                      <a:r>
                        <a:rPr lang="en-US" sz="1200" b="0" kern="1200" dirty="0">
                          <a:solidFill>
                            <a:srgbClr val="00205B"/>
                          </a:solidFill>
                          <a:latin typeface="+mn-lt"/>
                          <a:ea typeface="+mn-ea"/>
                          <a:cs typeface="+mn-cs"/>
                        </a:rPr>
                        <a:t>Section 1.0 – Highlights and Overview</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BCCD2"/>
                    </a:solidFill>
                  </a:tcPr>
                </a:tc>
                <a:tc hMerge="1">
                  <a:txBody>
                    <a:bodyPr/>
                    <a:lstStyle/>
                    <a:p>
                      <a:endParaRPr lang="en-US"/>
                    </a:p>
                  </a:txBody>
                  <a:tcPr>
                    <a:lnL w="12700" cap="flat" cmpd="sng" algn="ctr">
                      <a:solidFill>
                        <a:srgbClr val="FFFFFF"/>
                      </a:solidFill>
                      <a:prstDash val="solid"/>
                      <a:round/>
                      <a:headEnd type="none" w="med" len="med"/>
                      <a:tailEnd type="none" w="med" len="med"/>
                    </a:lnL>
                    <a:lnT w="12700" cap="flat" cmpd="sng" algn="ctr">
                      <a:solidFill>
                        <a:schemeClr val="bg1"/>
                      </a:solidFill>
                      <a:prstDash val="solid"/>
                      <a:round/>
                      <a:headEnd type="none" w="med" len="med"/>
                      <a:tailEnd type="none" w="med" len="med"/>
                    </a:lnT>
                  </a:tcPr>
                </a:tc>
                <a:tc>
                  <a:txBody>
                    <a:bodyPr/>
                    <a:lstStyle/>
                    <a:p>
                      <a:pPr marL="0" marR="0" lvl="0" indent="0" algn="ctr" defTabSz="914400" rtl="0" eaLnBrk="1" fontAlgn="auto" latinLnBrk="0" hangingPunct="1">
                        <a:lnSpc>
                          <a:spcPct val="100000"/>
                        </a:lnSpc>
                        <a:spcBef>
                          <a:spcPts val="0"/>
                        </a:spcBef>
                        <a:spcAft>
                          <a:spcPts val="300"/>
                        </a:spcAft>
                        <a:buClrTx/>
                        <a:buSzTx/>
                        <a:buFontTx/>
                        <a:buNone/>
                        <a:tabLst/>
                        <a:defRPr/>
                      </a:pPr>
                      <a:r>
                        <a:rPr lang="en-US" sz="1200" b="0" kern="1200" dirty="0">
                          <a:solidFill>
                            <a:srgbClr val="00205B"/>
                          </a:solidFill>
                          <a:latin typeface="+mn-lt"/>
                          <a:ea typeface="+mn-ea"/>
                          <a:cs typeface="+mn-cs"/>
                        </a:rPr>
                        <a:t>Section 1.0 – Executive Summary</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BCCD2"/>
                    </a:solidFill>
                  </a:tcPr>
                </a:tc>
                <a:extLst>
                  <a:ext uri="{0D108BD9-81ED-4DB2-BD59-A6C34878D82A}">
                    <a16:rowId xmlns:a16="http://schemas.microsoft.com/office/drawing/2014/main" val="3375218190"/>
                  </a:ext>
                </a:extLst>
              </a:tr>
              <a:tr h="1146025">
                <a:tc gridSpan="2">
                  <a:txBody>
                    <a:bodyPr/>
                    <a:lstStyle/>
                    <a:p>
                      <a:pPr marL="0" marR="0" lvl="0" indent="0" algn="l" defTabSz="914400" rtl="0" eaLnBrk="1" fontAlgn="auto" latinLnBrk="0" hangingPunct="1">
                        <a:lnSpc>
                          <a:spcPct val="100000"/>
                        </a:lnSpc>
                        <a:spcBef>
                          <a:spcPts val="0"/>
                        </a:spcBef>
                        <a:spcAft>
                          <a:spcPts val="300"/>
                        </a:spcAft>
                        <a:buClrTx/>
                        <a:buSzTx/>
                        <a:buFontTx/>
                        <a:buNone/>
                        <a:tabLst/>
                        <a:defRPr/>
                      </a:pPr>
                      <a:r>
                        <a:rPr lang="en-US" sz="1200" b="0" dirty="0">
                          <a:solidFill>
                            <a:srgbClr val="00205B"/>
                          </a:solidFill>
                        </a:rPr>
                        <a:t>Section 2.0 – Product Information and Disease Description</a:t>
                      </a:r>
                    </a:p>
                    <a:p>
                      <a:pPr marL="171450" marR="0" lvl="0" indent="-171450" algn="l" defTabSz="914400" rtl="0" eaLnBrk="1" fontAlgn="auto" latinLnBrk="0" hangingPunct="1">
                        <a:lnSpc>
                          <a:spcPct val="100000"/>
                        </a:lnSpc>
                        <a:spcBef>
                          <a:spcPts val="0"/>
                        </a:spcBef>
                        <a:spcAft>
                          <a:spcPts val="300"/>
                        </a:spcAft>
                        <a:buClrTx/>
                        <a:buSzTx/>
                        <a:buFont typeface="Arial" panose="020B0604020202020204" pitchFamily="34" charset="0"/>
                        <a:buChar char="•"/>
                        <a:tabLst/>
                        <a:defRPr/>
                      </a:pPr>
                      <a:r>
                        <a:rPr lang="en-US" sz="1200" b="0" dirty="0">
                          <a:solidFill>
                            <a:srgbClr val="00205B"/>
                          </a:solidFill>
                        </a:rPr>
                        <a:t>Section 2.1 – Product Information</a:t>
                      </a:r>
                    </a:p>
                    <a:p>
                      <a:pPr marL="171450" marR="0" lvl="0" indent="-171450" algn="l" defTabSz="914400" rtl="0" eaLnBrk="1" fontAlgn="auto" latinLnBrk="0" hangingPunct="1">
                        <a:lnSpc>
                          <a:spcPct val="100000"/>
                        </a:lnSpc>
                        <a:spcBef>
                          <a:spcPts val="0"/>
                        </a:spcBef>
                        <a:spcAft>
                          <a:spcPts val="300"/>
                        </a:spcAft>
                        <a:buClrTx/>
                        <a:buSzTx/>
                        <a:buFont typeface="Arial" panose="020B0604020202020204" pitchFamily="34" charset="0"/>
                        <a:buChar char="•"/>
                        <a:tabLst/>
                        <a:defRPr/>
                      </a:pPr>
                      <a:r>
                        <a:rPr lang="en-US" sz="1200" b="0" dirty="0">
                          <a:solidFill>
                            <a:srgbClr val="00205B"/>
                          </a:solidFill>
                        </a:rPr>
                        <a:t>Section 2.2 – Disease Description</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7E7EA"/>
                    </a:solidFill>
                  </a:tcPr>
                </a:tc>
                <a:tc hMerge="1">
                  <a:txBody>
                    <a:bodyPr/>
                    <a:lstStyle/>
                    <a:p>
                      <a:endParaRPr lang="en-US"/>
                    </a:p>
                  </a:txBody>
                  <a:tcPr>
                    <a:lnL w="12700" cap="flat" cmpd="sng" algn="ctr">
                      <a:solidFill>
                        <a:srgbClr val="FFFFFF"/>
                      </a:solidFill>
                      <a:prstDash val="solid"/>
                      <a:round/>
                      <a:headEnd type="none" w="med" len="med"/>
                      <a:tailEnd type="none" w="med" len="med"/>
                    </a:lnL>
                  </a:tcPr>
                </a:tc>
                <a:tc>
                  <a:txBody>
                    <a:bodyPr/>
                    <a:lstStyle/>
                    <a:p>
                      <a:pPr marL="0" marR="0" lvl="0" indent="0" algn="l" defTabSz="914400" rtl="0" eaLnBrk="1" fontAlgn="auto" latinLnBrk="0" hangingPunct="1">
                        <a:lnSpc>
                          <a:spcPct val="100000"/>
                        </a:lnSpc>
                        <a:spcBef>
                          <a:spcPts val="0"/>
                        </a:spcBef>
                        <a:spcAft>
                          <a:spcPts val="300"/>
                        </a:spcAft>
                        <a:buClrTx/>
                        <a:buSzTx/>
                        <a:buFontTx/>
                        <a:buNone/>
                        <a:tabLst/>
                        <a:defRPr/>
                      </a:pPr>
                      <a:r>
                        <a:rPr lang="en-US" sz="1200" b="0" dirty="0">
                          <a:solidFill>
                            <a:srgbClr val="00205B"/>
                          </a:solidFill>
                        </a:rPr>
                        <a:t>Section 2.0 – Product Information and Disease Description</a:t>
                      </a:r>
                    </a:p>
                    <a:p>
                      <a:pPr marL="171450" marR="0" lvl="0" indent="-171450" algn="l" defTabSz="914400" rtl="0" eaLnBrk="1" fontAlgn="auto" latinLnBrk="0" hangingPunct="1">
                        <a:lnSpc>
                          <a:spcPct val="100000"/>
                        </a:lnSpc>
                        <a:spcBef>
                          <a:spcPts val="0"/>
                        </a:spcBef>
                        <a:spcAft>
                          <a:spcPts val="300"/>
                        </a:spcAft>
                        <a:buClrTx/>
                        <a:buSzTx/>
                        <a:buFont typeface="Arial" panose="020B0604020202020204" pitchFamily="34" charset="0"/>
                        <a:buChar char="•"/>
                        <a:tabLst/>
                        <a:defRPr/>
                      </a:pPr>
                      <a:r>
                        <a:rPr lang="en-US" sz="1200" b="0" dirty="0">
                          <a:solidFill>
                            <a:srgbClr val="00205B"/>
                          </a:solidFill>
                        </a:rPr>
                        <a:t>Section 2.1 – Product Information</a:t>
                      </a:r>
                    </a:p>
                    <a:p>
                      <a:pPr marL="171450" marR="0" lvl="0" indent="-171450" algn="l" defTabSz="914400" rtl="0" eaLnBrk="1" fontAlgn="auto" latinLnBrk="0" hangingPunct="1">
                        <a:lnSpc>
                          <a:spcPct val="100000"/>
                        </a:lnSpc>
                        <a:spcBef>
                          <a:spcPts val="0"/>
                        </a:spcBef>
                        <a:spcAft>
                          <a:spcPts val="300"/>
                        </a:spcAft>
                        <a:buClrTx/>
                        <a:buSzTx/>
                        <a:buFont typeface="Arial" panose="020B0604020202020204" pitchFamily="34" charset="0"/>
                        <a:buChar char="•"/>
                        <a:tabLst/>
                        <a:defRPr/>
                      </a:pPr>
                      <a:r>
                        <a:rPr lang="en-US" sz="1200" b="0" dirty="0">
                          <a:solidFill>
                            <a:srgbClr val="00205B"/>
                          </a:solidFill>
                        </a:rPr>
                        <a:t>Section 2.2 – Place of the Product in Therapy</a:t>
                      </a:r>
                    </a:p>
                    <a:p>
                      <a:pPr marL="347472" marR="0" lvl="0" indent="-171450" algn="l" defTabSz="914400" rtl="0" eaLnBrk="1" fontAlgn="auto" latinLnBrk="0" hangingPunct="1">
                        <a:lnSpc>
                          <a:spcPct val="100000"/>
                        </a:lnSpc>
                        <a:spcBef>
                          <a:spcPts val="0"/>
                        </a:spcBef>
                        <a:spcAft>
                          <a:spcPts val="300"/>
                        </a:spcAft>
                        <a:buClrTx/>
                        <a:buSzTx/>
                        <a:buFont typeface="Arial" panose="020B0604020202020204" pitchFamily="34" charset="0"/>
                        <a:buChar char="•"/>
                        <a:tabLst/>
                        <a:defRPr/>
                      </a:pPr>
                      <a:r>
                        <a:rPr lang="en-US" sz="1200" b="0" dirty="0">
                          <a:solidFill>
                            <a:srgbClr val="00205B"/>
                          </a:solidFill>
                        </a:rPr>
                        <a:t>Section 2.2.1 – Disease Description</a:t>
                      </a:r>
                    </a:p>
                    <a:p>
                      <a:pPr marL="347472" marR="0" lvl="0" indent="-171450" algn="l" defTabSz="914400" rtl="0" eaLnBrk="1" fontAlgn="auto" latinLnBrk="0" hangingPunct="1">
                        <a:lnSpc>
                          <a:spcPct val="100000"/>
                        </a:lnSpc>
                        <a:spcBef>
                          <a:spcPts val="0"/>
                        </a:spcBef>
                        <a:spcAft>
                          <a:spcPts val="300"/>
                        </a:spcAft>
                        <a:buClrTx/>
                        <a:buSzTx/>
                        <a:buFont typeface="Arial" panose="020B0604020202020204" pitchFamily="34" charset="0"/>
                        <a:buChar char="•"/>
                        <a:tabLst/>
                        <a:defRPr/>
                      </a:pPr>
                      <a:r>
                        <a:rPr lang="en-US" sz="1200" b="0" dirty="0">
                          <a:solidFill>
                            <a:srgbClr val="00205B"/>
                          </a:solidFill>
                        </a:rPr>
                        <a:t>Section 2.2.2 – Approaches to Treatment</a:t>
                      </a:r>
                    </a:p>
                    <a:p>
                      <a:pPr marL="171450" marR="0" lvl="0" indent="-171450" algn="l" defTabSz="914400" rtl="0" eaLnBrk="1" fontAlgn="auto" latinLnBrk="0" hangingPunct="1">
                        <a:lnSpc>
                          <a:spcPct val="100000"/>
                        </a:lnSpc>
                        <a:spcBef>
                          <a:spcPts val="0"/>
                        </a:spcBef>
                        <a:spcAft>
                          <a:spcPts val="300"/>
                        </a:spcAft>
                        <a:buClrTx/>
                        <a:buSzTx/>
                        <a:buFont typeface="Arial" panose="020B0604020202020204" pitchFamily="34" charset="0"/>
                        <a:buChar char="•"/>
                        <a:tabLst/>
                        <a:defRPr/>
                      </a:pPr>
                      <a:r>
                        <a:rPr lang="en-US" sz="1200" b="0" kern="1200" dirty="0">
                          <a:solidFill>
                            <a:srgbClr val="00205B"/>
                          </a:solidFill>
                          <a:latin typeface="+mn-lt"/>
                          <a:ea typeface="+mn-ea"/>
                          <a:cs typeface="+mn-cs"/>
                        </a:rPr>
                        <a:t>Section 2.3 – Evidence for Companion Diagnostic Tests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7E7EA"/>
                    </a:solidFill>
                  </a:tcPr>
                </a:tc>
                <a:extLst>
                  <a:ext uri="{0D108BD9-81ED-4DB2-BD59-A6C34878D82A}">
                    <a16:rowId xmlns:a16="http://schemas.microsoft.com/office/drawing/2014/main" val="2733107476"/>
                  </a:ext>
                </a:extLst>
              </a:tr>
              <a:tr h="298603">
                <a:tc gridSpan="2">
                  <a:txBody>
                    <a:bodyPr/>
                    <a:lstStyle/>
                    <a:p>
                      <a:pPr marL="0" marR="0" lvl="0" indent="0" algn="ctr" defTabSz="914400" rtl="0" eaLnBrk="1" fontAlgn="auto" latinLnBrk="0" hangingPunct="1">
                        <a:lnSpc>
                          <a:spcPct val="100000"/>
                        </a:lnSpc>
                        <a:spcBef>
                          <a:spcPts val="0"/>
                        </a:spcBef>
                        <a:spcAft>
                          <a:spcPts val="300"/>
                        </a:spcAft>
                        <a:buClrTx/>
                        <a:buSzTx/>
                        <a:buFontTx/>
                        <a:buNone/>
                        <a:tabLst/>
                        <a:defRPr/>
                      </a:pPr>
                      <a:r>
                        <a:rPr lang="en-US" sz="1200" b="0" dirty="0">
                          <a:solidFill>
                            <a:srgbClr val="00205B"/>
                          </a:solidFill>
                        </a:rPr>
                        <a:t>Section 3.0 – Clinical Evidence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BCCD2"/>
                    </a:solidFill>
                  </a:tcPr>
                </a:tc>
                <a:tc hMerge="1">
                  <a:txBody>
                    <a:bodyPr/>
                    <a:lstStyle/>
                    <a:p>
                      <a:endParaRPr lang="en-US"/>
                    </a:p>
                  </a:txBody>
                  <a:tcPr>
                    <a:lnL w="12700" cap="flat" cmpd="sng" algn="ctr">
                      <a:solidFill>
                        <a:srgbClr val="FFFFFF"/>
                      </a:solidFill>
                      <a:prstDash val="solid"/>
                      <a:round/>
                      <a:headEnd type="none" w="med" len="med"/>
                      <a:tailEnd type="none" w="med" len="med"/>
                    </a:lnL>
                  </a:tcPr>
                </a:tc>
                <a:tc>
                  <a:txBody>
                    <a:bodyPr/>
                    <a:lstStyle/>
                    <a:p>
                      <a:pPr marL="0" marR="0" lvl="0" indent="0" algn="ctr" defTabSz="914400" rtl="0" eaLnBrk="1" fontAlgn="auto" latinLnBrk="0" hangingPunct="1">
                        <a:lnSpc>
                          <a:spcPct val="100000"/>
                        </a:lnSpc>
                        <a:spcBef>
                          <a:spcPts val="0"/>
                        </a:spcBef>
                        <a:spcAft>
                          <a:spcPts val="300"/>
                        </a:spcAft>
                        <a:buClrTx/>
                        <a:buSzTx/>
                        <a:buFontTx/>
                        <a:buNone/>
                        <a:tabLst/>
                        <a:defRPr/>
                      </a:pPr>
                      <a:r>
                        <a:rPr lang="en-US" sz="1200" b="0" dirty="0">
                          <a:solidFill>
                            <a:srgbClr val="00205B"/>
                          </a:solidFill>
                        </a:rPr>
                        <a:t>Section 3.0 – Clinical Evidence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BCCD2"/>
                    </a:solidFill>
                  </a:tcPr>
                </a:tc>
                <a:extLst>
                  <a:ext uri="{0D108BD9-81ED-4DB2-BD59-A6C34878D82A}">
                    <a16:rowId xmlns:a16="http://schemas.microsoft.com/office/drawing/2014/main" val="81315157"/>
                  </a:ext>
                </a:extLst>
              </a:tr>
              <a:tr h="139244">
                <a:tc>
                  <a:txBody>
                    <a:bodyPr/>
                    <a:lstStyle/>
                    <a:p>
                      <a:pPr marL="0" marR="0" lvl="0" indent="0" algn="ctr" defTabSz="914400" rtl="0" eaLnBrk="1" fontAlgn="auto" latinLnBrk="0" hangingPunct="1">
                        <a:lnSpc>
                          <a:spcPct val="100000"/>
                        </a:lnSpc>
                        <a:spcBef>
                          <a:spcPts val="0"/>
                        </a:spcBef>
                        <a:spcAft>
                          <a:spcPts val="300"/>
                        </a:spcAft>
                        <a:buClrTx/>
                        <a:buSzTx/>
                        <a:buFontTx/>
                        <a:buNone/>
                        <a:tabLst/>
                        <a:defRPr/>
                      </a:pPr>
                      <a:r>
                        <a:rPr lang="en-US" sz="1200" b="0" dirty="0">
                          <a:solidFill>
                            <a:srgbClr val="00205B"/>
                          </a:solidFill>
                        </a:rPr>
                        <a:t>Section 4.0 – Economic Information</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7E7EA"/>
                    </a:solidFill>
                  </a:tcPr>
                </a:tc>
                <a:tc>
                  <a:txBody>
                    <a:bodyPr/>
                    <a:lstStyle/>
                    <a:p>
                      <a:pPr algn="ctr"/>
                      <a:r>
                        <a:rPr lang="en-US" sz="1200" b="0" dirty="0">
                          <a:solidFill>
                            <a:srgbClr val="00205B"/>
                          </a:solidFill>
                        </a:rPr>
                        <a:t>Section 4.0 – Economic Value &amp; Modeling Report</a:t>
                      </a:r>
                      <a:endParaRPr 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7E7EA"/>
                    </a:solidFill>
                  </a:tcPr>
                </a:tc>
                <a:tc>
                  <a:txBody>
                    <a:bodyPr/>
                    <a:lstStyle/>
                    <a:p>
                      <a:pPr marL="0" marR="0" lvl="0" indent="0" algn="ctr" defTabSz="914400" rtl="0" eaLnBrk="1" fontAlgn="auto" latinLnBrk="0" hangingPunct="1">
                        <a:lnSpc>
                          <a:spcPct val="100000"/>
                        </a:lnSpc>
                        <a:spcBef>
                          <a:spcPts val="0"/>
                        </a:spcBef>
                        <a:spcAft>
                          <a:spcPts val="300"/>
                        </a:spcAft>
                        <a:buClrTx/>
                        <a:buSzTx/>
                        <a:buFontTx/>
                        <a:buNone/>
                        <a:tabLst/>
                        <a:defRPr/>
                      </a:pPr>
                      <a:r>
                        <a:rPr lang="en-US" sz="1200" b="0" dirty="0">
                          <a:solidFill>
                            <a:srgbClr val="00205B"/>
                          </a:solidFill>
                        </a:rPr>
                        <a:t>Section 4.0 – Economic Value &amp; Modeling Report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7E7EA"/>
                    </a:solidFill>
                  </a:tcPr>
                </a:tc>
                <a:extLst>
                  <a:ext uri="{0D108BD9-81ED-4DB2-BD59-A6C34878D82A}">
                    <a16:rowId xmlns:a16="http://schemas.microsoft.com/office/drawing/2014/main" val="608885177"/>
                  </a:ext>
                </a:extLst>
              </a:tr>
              <a:tr h="1665218">
                <a:tc>
                  <a:txBody>
                    <a:bodyPr/>
                    <a:lstStyle/>
                    <a:p>
                      <a:pPr marL="0" marR="0" lvl="0" indent="0" algn="l" defTabSz="914400" rtl="0" eaLnBrk="1" fontAlgn="auto" latinLnBrk="0" hangingPunct="1">
                        <a:lnSpc>
                          <a:spcPct val="100000"/>
                        </a:lnSpc>
                        <a:spcBef>
                          <a:spcPts val="0"/>
                        </a:spcBef>
                        <a:spcAft>
                          <a:spcPts val="300"/>
                        </a:spcAft>
                        <a:buClrTx/>
                        <a:buSzTx/>
                        <a:buFontTx/>
                        <a:buNone/>
                        <a:tabLst/>
                        <a:defRPr/>
                      </a:pPr>
                      <a:r>
                        <a:rPr lang="en-US" sz="1200" b="0" dirty="0">
                          <a:solidFill>
                            <a:srgbClr val="00205B"/>
                          </a:solidFill>
                        </a:rPr>
                        <a:t>Section 5.0 – Additional Supporting Evidence</a:t>
                      </a:r>
                      <a:endParaRPr lang="en-US" sz="1200" b="0" baseline="30000" dirty="0">
                        <a:solidFill>
                          <a:srgbClr val="00205B"/>
                        </a:solidFill>
                      </a:endParaRPr>
                    </a:p>
                    <a:p>
                      <a:pPr marL="171450" marR="0" lvl="0" indent="-171450" algn="l" defTabSz="914400" rtl="0" eaLnBrk="1" fontAlgn="auto" latinLnBrk="0" hangingPunct="1">
                        <a:lnSpc>
                          <a:spcPct val="100000"/>
                        </a:lnSpc>
                        <a:spcBef>
                          <a:spcPts val="0"/>
                        </a:spcBef>
                        <a:spcAft>
                          <a:spcPts val="300"/>
                        </a:spcAft>
                        <a:buClrTx/>
                        <a:buSzTx/>
                        <a:buFont typeface="Arial" panose="020B0604020202020204" pitchFamily="34" charset="0"/>
                        <a:buChar char="•"/>
                        <a:tabLst/>
                        <a:defRPr/>
                      </a:pPr>
                      <a:r>
                        <a:rPr lang="en-US" sz="1200" b="0" dirty="0">
                          <a:solidFill>
                            <a:srgbClr val="00205B"/>
                          </a:solidFill>
                        </a:rPr>
                        <a:t>Section 5.1 – Clinical Practice Guidelines</a:t>
                      </a:r>
                    </a:p>
                    <a:p>
                      <a:pPr marL="171450" marR="0" lvl="0" indent="-171450" algn="l" defTabSz="914400" rtl="0" eaLnBrk="1" fontAlgn="auto" latinLnBrk="0" hangingPunct="1">
                        <a:lnSpc>
                          <a:spcPct val="100000"/>
                        </a:lnSpc>
                        <a:spcBef>
                          <a:spcPts val="0"/>
                        </a:spcBef>
                        <a:spcAft>
                          <a:spcPts val="300"/>
                        </a:spcAft>
                        <a:buClrTx/>
                        <a:buSzTx/>
                        <a:buFont typeface="Arial" panose="020B0604020202020204" pitchFamily="34" charset="0"/>
                        <a:buChar char="•"/>
                        <a:tabLst/>
                        <a:defRPr/>
                      </a:pPr>
                      <a:r>
                        <a:rPr lang="en-US" sz="1200" b="0" dirty="0">
                          <a:solidFill>
                            <a:srgbClr val="00205B"/>
                          </a:solidFill>
                        </a:rPr>
                        <a:t>Section 5.2 – HTAs and Systematic Reviews</a:t>
                      </a:r>
                    </a:p>
                    <a:p>
                      <a:pPr marL="171450" marR="0" lvl="0" indent="-171450" algn="l" defTabSz="914400" rtl="0" eaLnBrk="1" fontAlgn="auto" latinLnBrk="0" hangingPunct="1">
                        <a:lnSpc>
                          <a:spcPct val="100000"/>
                        </a:lnSpc>
                        <a:spcBef>
                          <a:spcPts val="0"/>
                        </a:spcBef>
                        <a:spcAft>
                          <a:spcPts val="300"/>
                        </a:spcAft>
                        <a:buClrTx/>
                        <a:buSzTx/>
                        <a:buFont typeface="Arial" panose="020B0604020202020204" pitchFamily="34" charset="0"/>
                        <a:buChar char="•"/>
                        <a:tabLst/>
                        <a:defRPr/>
                      </a:pPr>
                      <a:r>
                        <a:rPr lang="en-US" sz="1200" b="0" dirty="0">
                          <a:solidFill>
                            <a:srgbClr val="00205B"/>
                          </a:solidFill>
                        </a:rPr>
                        <a:t>Section 5.3 – Other Economic or Outcomes Evidence</a:t>
                      </a:r>
                    </a:p>
                    <a:p>
                      <a:pPr marL="171450" marR="0" lvl="0" indent="-171450" algn="l" defTabSz="914400" rtl="0" eaLnBrk="1" fontAlgn="auto" latinLnBrk="0" hangingPunct="1">
                        <a:lnSpc>
                          <a:spcPct val="100000"/>
                        </a:lnSpc>
                        <a:spcBef>
                          <a:spcPts val="0"/>
                        </a:spcBef>
                        <a:spcAft>
                          <a:spcPts val="300"/>
                        </a:spcAft>
                        <a:buClrTx/>
                        <a:buSzTx/>
                        <a:buFont typeface="Arial" panose="020B0604020202020204" pitchFamily="34" charset="0"/>
                        <a:buChar char="•"/>
                        <a:tabLst/>
                        <a:defRPr/>
                      </a:pPr>
                      <a:r>
                        <a:rPr lang="en-US" sz="1200" b="0" dirty="0">
                          <a:solidFill>
                            <a:srgbClr val="00205B"/>
                          </a:solidFill>
                        </a:rPr>
                        <a:t>Section 5.4 – Effect on Equity</a:t>
                      </a:r>
                    </a:p>
                    <a:p>
                      <a:pPr marL="171450" marR="0" lvl="0" indent="-171450" algn="l" defTabSz="914400" rtl="0" eaLnBrk="1" fontAlgn="auto" latinLnBrk="0" hangingPunct="1">
                        <a:lnSpc>
                          <a:spcPct val="100000"/>
                        </a:lnSpc>
                        <a:spcBef>
                          <a:spcPts val="0"/>
                        </a:spcBef>
                        <a:spcAft>
                          <a:spcPts val="300"/>
                        </a:spcAft>
                        <a:buClrTx/>
                        <a:buSzTx/>
                        <a:buFont typeface="Arial" panose="020B0604020202020204" pitchFamily="34" charset="0"/>
                        <a:buChar char="•"/>
                        <a:tabLst/>
                        <a:defRPr/>
                      </a:pPr>
                      <a:r>
                        <a:rPr lang="en-US" sz="1200" b="0" dirty="0">
                          <a:solidFill>
                            <a:srgbClr val="00205B"/>
                          </a:solidFill>
                        </a:rPr>
                        <a:t>Section 5.5 – Effect on Quality Measures</a:t>
                      </a:r>
                    </a:p>
                    <a:p>
                      <a:pPr marL="171450" marR="0" lvl="0" indent="-171450" algn="l" defTabSz="914400" rtl="0" eaLnBrk="1" fontAlgn="auto" latinLnBrk="0" hangingPunct="1">
                        <a:lnSpc>
                          <a:spcPct val="100000"/>
                        </a:lnSpc>
                        <a:spcBef>
                          <a:spcPts val="0"/>
                        </a:spcBef>
                        <a:spcAft>
                          <a:spcPts val="300"/>
                        </a:spcAft>
                        <a:buClrTx/>
                        <a:buSzTx/>
                        <a:buFont typeface="Arial" panose="020B0604020202020204" pitchFamily="34" charset="0"/>
                        <a:buChar char="•"/>
                        <a:tabLst/>
                        <a:defRPr/>
                      </a:pPr>
                      <a:r>
                        <a:rPr lang="en-US" sz="1200" b="0" dirty="0">
                          <a:solidFill>
                            <a:srgbClr val="00205B"/>
                          </a:solidFill>
                        </a:rPr>
                        <a:t>Section 5.6 – Other Evidence or Information</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BCCD2"/>
                    </a:solidFill>
                  </a:tcPr>
                </a:tc>
                <a:tc>
                  <a:txBody>
                    <a:bodyPr/>
                    <a:lstStyle/>
                    <a:p>
                      <a:pPr marL="0" marR="0" lvl="0" indent="0" algn="l" defTabSz="914400" rtl="0" eaLnBrk="1" fontAlgn="auto" latinLnBrk="0" hangingPunct="1">
                        <a:lnSpc>
                          <a:spcPct val="100000"/>
                        </a:lnSpc>
                        <a:spcBef>
                          <a:spcPts val="0"/>
                        </a:spcBef>
                        <a:spcAft>
                          <a:spcPts val="300"/>
                        </a:spcAft>
                        <a:buClrTx/>
                        <a:buSzTx/>
                        <a:buFontTx/>
                        <a:buNone/>
                        <a:tabLst/>
                        <a:defRPr/>
                      </a:pPr>
                      <a:r>
                        <a:rPr kumimoji="0" lang="en-US" sz="1200" b="0" i="0" u="none" strike="noStrike" kern="1200" cap="none" spc="0" normalizeH="0" baseline="0" noProof="0" dirty="0">
                          <a:ln>
                            <a:noFill/>
                          </a:ln>
                          <a:solidFill>
                            <a:srgbClr val="00205B"/>
                          </a:solidFill>
                          <a:effectLst/>
                          <a:uLnTx/>
                          <a:uFillTx/>
                          <a:latin typeface="+mn-lt"/>
                          <a:ea typeface="+mn-ea"/>
                          <a:cs typeface="+mn-cs"/>
                        </a:rPr>
                        <a:t>Section 5.0 – Additional Supporting Evidence</a:t>
                      </a:r>
                      <a:endParaRPr kumimoji="0" lang="en-US" sz="1200" b="0" i="0" u="none" strike="noStrike" kern="1200" cap="none" spc="0" normalizeH="0" baseline="30000" noProof="0" dirty="0">
                        <a:ln>
                          <a:noFill/>
                        </a:ln>
                        <a:solidFill>
                          <a:srgbClr val="00205B"/>
                        </a:solidFill>
                        <a:effectLst/>
                        <a:uLnTx/>
                        <a:uFillTx/>
                        <a:latin typeface="+mn-lt"/>
                        <a:ea typeface="+mn-ea"/>
                        <a:cs typeface="+mn-cs"/>
                      </a:endParaRPr>
                    </a:p>
                    <a:p>
                      <a:pPr marL="171450" marR="0" lvl="0" indent="-171450" algn="l" defTabSz="914400" rtl="0" eaLnBrk="1" fontAlgn="auto" latinLnBrk="0" hangingPunct="1">
                        <a:lnSpc>
                          <a:spcPct val="100000"/>
                        </a:lnSpc>
                        <a:spcBef>
                          <a:spcPts val="0"/>
                        </a:spcBef>
                        <a:spcAft>
                          <a:spcPts val="30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srgbClr val="00205B"/>
                          </a:solidFill>
                          <a:effectLst/>
                          <a:uLnTx/>
                          <a:uFillTx/>
                          <a:latin typeface="+mn-lt"/>
                          <a:ea typeface="+mn-ea"/>
                          <a:cs typeface="+mn-cs"/>
                        </a:rPr>
                        <a:t>Section 5.1 – Clinical Practice Guidelines</a:t>
                      </a:r>
                    </a:p>
                    <a:p>
                      <a:pPr marL="171450" marR="0" lvl="0" indent="-171450" algn="l" defTabSz="914400" rtl="0" eaLnBrk="1" fontAlgn="auto" latinLnBrk="0" hangingPunct="1">
                        <a:lnSpc>
                          <a:spcPct val="100000"/>
                        </a:lnSpc>
                        <a:spcBef>
                          <a:spcPts val="0"/>
                        </a:spcBef>
                        <a:spcAft>
                          <a:spcPts val="30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srgbClr val="00205B"/>
                          </a:solidFill>
                          <a:effectLst/>
                          <a:uLnTx/>
                          <a:uFillTx/>
                          <a:latin typeface="+mn-lt"/>
                          <a:ea typeface="+mn-ea"/>
                          <a:cs typeface="+mn-cs"/>
                        </a:rPr>
                        <a:t>Section 5.2 – HTAs and Systematic Reviews</a:t>
                      </a:r>
                    </a:p>
                    <a:p>
                      <a:pPr marL="171450" marR="0" lvl="0" indent="-171450" algn="l" defTabSz="914400" rtl="0" eaLnBrk="1" fontAlgn="auto" latinLnBrk="0" hangingPunct="1">
                        <a:lnSpc>
                          <a:spcPct val="100000"/>
                        </a:lnSpc>
                        <a:spcBef>
                          <a:spcPts val="0"/>
                        </a:spcBef>
                        <a:spcAft>
                          <a:spcPts val="30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srgbClr val="00205B"/>
                          </a:solidFill>
                          <a:effectLst/>
                          <a:uLnTx/>
                          <a:uFillTx/>
                          <a:latin typeface="+mn-lt"/>
                          <a:ea typeface="+mn-ea"/>
                          <a:cs typeface="+mn-cs"/>
                        </a:rPr>
                        <a:t>Section 5.3  – Compendia</a:t>
                      </a:r>
                    </a:p>
                    <a:p>
                      <a:pPr marL="171450" marR="0" lvl="0" indent="-171450" algn="l" defTabSz="914400" rtl="0" eaLnBrk="1" fontAlgn="auto" latinLnBrk="0" hangingPunct="1">
                        <a:lnSpc>
                          <a:spcPct val="100000"/>
                        </a:lnSpc>
                        <a:spcBef>
                          <a:spcPts val="0"/>
                        </a:spcBef>
                        <a:spcAft>
                          <a:spcPts val="30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srgbClr val="00205B"/>
                          </a:solidFill>
                          <a:effectLst/>
                          <a:uLnTx/>
                          <a:uFillTx/>
                          <a:latin typeface="+mn-lt"/>
                          <a:ea typeface="+mn-ea"/>
                          <a:cs typeface="+mn-cs"/>
                        </a:rPr>
                        <a:t>Section 5.4 – Other Economic or Outcomes Evidence</a:t>
                      </a:r>
                    </a:p>
                    <a:p>
                      <a:pPr marL="171450" marR="0" lvl="0" indent="-171450" algn="l" defTabSz="914400" rtl="0" eaLnBrk="1" fontAlgn="auto" latinLnBrk="0" hangingPunct="1">
                        <a:lnSpc>
                          <a:spcPct val="100000"/>
                        </a:lnSpc>
                        <a:spcBef>
                          <a:spcPts val="0"/>
                        </a:spcBef>
                        <a:spcAft>
                          <a:spcPts val="30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srgbClr val="00205B"/>
                          </a:solidFill>
                          <a:effectLst/>
                          <a:uLnTx/>
                          <a:uFillTx/>
                          <a:latin typeface="+mn-lt"/>
                          <a:ea typeface="+mn-ea"/>
                          <a:cs typeface="+mn-cs"/>
                        </a:rPr>
                        <a:t>Section 5.5 – Effect on Equity</a:t>
                      </a:r>
                    </a:p>
                    <a:p>
                      <a:pPr marL="171450" marR="0" lvl="0" indent="-171450" algn="l" defTabSz="914400" rtl="0" eaLnBrk="1" fontAlgn="auto" latinLnBrk="0" hangingPunct="1">
                        <a:lnSpc>
                          <a:spcPct val="100000"/>
                        </a:lnSpc>
                        <a:spcBef>
                          <a:spcPts val="0"/>
                        </a:spcBef>
                        <a:spcAft>
                          <a:spcPts val="30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srgbClr val="00205B"/>
                          </a:solidFill>
                          <a:effectLst/>
                          <a:uLnTx/>
                          <a:uFillTx/>
                          <a:latin typeface="+mn-lt"/>
                          <a:ea typeface="+mn-ea"/>
                          <a:cs typeface="+mn-cs"/>
                        </a:rPr>
                        <a:t>Section 5.6 – Effect on Quality Measures</a:t>
                      </a:r>
                    </a:p>
                    <a:p>
                      <a:pPr marL="171450" marR="0" lvl="0" indent="-171450" algn="l" defTabSz="914400" rtl="0" eaLnBrk="1" fontAlgn="auto" latinLnBrk="0" hangingPunct="1">
                        <a:lnSpc>
                          <a:spcPct val="100000"/>
                        </a:lnSpc>
                        <a:spcBef>
                          <a:spcPts val="0"/>
                        </a:spcBef>
                        <a:spcAft>
                          <a:spcPts val="30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srgbClr val="00205B"/>
                          </a:solidFill>
                          <a:effectLst/>
                          <a:uLnTx/>
                          <a:uFillTx/>
                          <a:latin typeface="+mn-lt"/>
                          <a:ea typeface="+mn-ea"/>
                          <a:cs typeface="+mn-cs"/>
                        </a:rPr>
                        <a:t>Section 5.7 – Other Evidence or Information</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BCCD2"/>
                    </a:solidFill>
                  </a:tcPr>
                </a:tc>
                <a:tc>
                  <a:txBody>
                    <a:bodyPr/>
                    <a:lstStyle/>
                    <a:p>
                      <a:pPr marL="0" marR="0" lvl="0" indent="0" algn="l" defTabSz="914400" rtl="0" eaLnBrk="1" fontAlgn="auto" latinLnBrk="0" hangingPunct="1">
                        <a:lnSpc>
                          <a:spcPct val="100000"/>
                        </a:lnSpc>
                        <a:spcBef>
                          <a:spcPts val="0"/>
                        </a:spcBef>
                        <a:spcAft>
                          <a:spcPts val="300"/>
                        </a:spcAft>
                        <a:buClrTx/>
                        <a:buSzTx/>
                        <a:buFontTx/>
                        <a:buNone/>
                        <a:tabLst/>
                        <a:defRPr/>
                      </a:pPr>
                      <a:r>
                        <a:rPr lang="en-US" sz="1200" b="0" dirty="0">
                          <a:solidFill>
                            <a:srgbClr val="00205B"/>
                          </a:solidFill>
                        </a:rPr>
                        <a:t>Section 5.0 – Additional Supporting Evidence</a:t>
                      </a:r>
                    </a:p>
                    <a:p>
                      <a:pPr marL="171450" marR="0" lvl="0" indent="-171450" algn="l" defTabSz="914400" rtl="0" eaLnBrk="1" fontAlgn="auto" latinLnBrk="0" hangingPunct="1">
                        <a:lnSpc>
                          <a:spcPct val="100000"/>
                        </a:lnSpc>
                        <a:spcBef>
                          <a:spcPts val="0"/>
                        </a:spcBef>
                        <a:spcAft>
                          <a:spcPts val="300"/>
                        </a:spcAft>
                        <a:buClrTx/>
                        <a:buSzTx/>
                        <a:buFont typeface="Arial" panose="020B0604020202020204" pitchFamily="34" charset="0"/>
                        <a:buChar char="•"/>
                        <a:tabLst/>
                        <a:defRPr/>
                      </a:pPr>
                      <a:r>
                        <a:rPr lang="en-US" sz="1200" b="0" dirty="0">
                          <a:solidFill>
                            <a:srgbClr val="00205B"/>
                          </a:solidFill>
                        </a:rPr>
                        <a:t>Section 5.1 – Clinical Practice Guidelines</a:t>
                      </a:r>
                    </a:p>
                    <a:p>
                      <a:pPr marL="171450" marR="0" lvl="0" indent="-171450" algn="l" defTabSz="914400" rtl="0" eaLnBrk="1" fontAlgn="auto" latinLnBrk="0" hangingPunct="1">
                        <a:lnSpc>
                          <a:spcPct val="100000"/>
                        </a:lnSpc>
                        <a:spcBef>
                          <a:spcPts val="0"/>
                        </a:spcBef>
                        <a:spcAft>
                          <a:spcPts val="300"/>
                        </a:spcAft>
                        <a:buClrTx/>
                        <a:buSzTx/>
                        <a:buFont typeface="Arial" panose="020B0604020202020204" pitchFamily="34" charset="0"/>
                        <a:buChar char="•"/>
                        <a:tabLst/>
                        <a:defRPr/>
                      </a:pPr>
                      <a:r>
                        <a:rPr lang="en-US" sz="1200" b="0" dirty="0">
                          <a:solidFill>
                            <a:srgbClr val="00205B"/>
                          </a:solidFill>
                        </a:rPr>
                        <a:t>Section 5.2 – HTAs and Systematic Reviews</a:t>
                      </a:r>
                    </a:p>
                    <a:p>
                      <a:pPr marL="171450" marR="0" lvl="0" indent="-171450" algn="l" defTabSz="914400" rtl="0" eaLnBrk="1" fontAlgn="auto" latinLnBrk="0" hangingPunct="1">
                        <a:lnSpc>
                          <a:spcPct val="100000"/>
                        </a:lnSpc>
                        <a:spcBef>
                          <a:spcPts val="0"/>
                        </a:spcBef>
                        <a:spcAft>
                          <a:spcPts val="300"/>
                        </a:spcAft>
                        <a:buClrTx/>
                        <a:buSzTx/>
                        <a:buFont typeface="Arial" panose="020B0604020202020204" pitchFamily="34" charset="0"/>
                        <a:buChar char="•"/>
                        <a:tabLst/>
                        <a:defRPr/>
                      </a:pPr>
                      <a:r>
                        <a:rPr lang="en-US" sz="1200" b="0" dirty="0">
                          <a:solidFill>
                            <a:srgbClr val="00205B"/>
                          </a:solidFill>
                        </a:rPr>
                        <a:t>Section 5.3 – Compendia</a:t>
                      </a:r>
                    </a:p>
                    <a:p>
                      <a:pPr marL="171450" marR="0" lvl="0" indent="-171450" algn="l" defTabSz="914400" rtl="0" eaLnBrk="1" fontAlgn="auto" latinLnBrk="0" hangingPunct="1">
                        <a:lnSpc>
                          <a:spcPct val="100000"/>
                        </a:lnSpc>
                        <a:spcBef>
                          <a:spcPts val="0"/>
                        </a:spcBef>
                        <a:spcAft>
                          <a:spcPts val="300"/>
                        </a:spcAft>
                        <a:buClrTx/>
                        <a:buSzTx/>
                        <a:buFont typeface="Arial" panose="020B0604020202020204" pitchFamily="34" charset="0"/>
                        <a:buChar char="•"/>
                        <a:tabLst/>
                        <a:defRPr/>
                      </a:pPr>
                      <a:r>
                        <a:rPr lang="en-US" sz="1200" b="0" dirty="0">
                          <a:solidFill>
                            <a:srgbClr val="00205B"/>
                          </a:solidFill>
                        </a:rPr>
                        <a:t>Section 5.4 – Other Economic or Outcomes Evidence</a:t>
                      </a:r>
                    </a:p>
                    <a:p>
                      <a:pPr marL="171450" marR="0" lvl="0" indent="-171450" algn="l" defTabSz="914400" rtl="0" eaLnBrk="1" fontAlgn="auto" latinLnBrk="0" hangingPunct="1">
                        <a:lnSpc>
                          <a:spcPct val="100000"/>
                        </a:lnSpc>
                        <a:spcBef>
                          <a:spcPts val="0"/>
                        </a:spcBef>
                        <a:spcAft>
                          <a:spcPts val="300"/>
                        </a:spcAft>
                        <a:buClrTx/>
                        <a:buSzTx/>
                        <a:buFont typeface="Arial" panose="020B0604020202020204" pitchFamily="34" charset="0"/>
                        <a:buChar char="•"/>
                        <a:tabLst/>
                        <a:defRPr/>
                      </a:pPr>
                      <a:r>
                        <a:rPr lang="en-US" sz="1200" b="0" dirty="0">
                          <a:solidFill>
                            <a:srgbClr val="00205B"/>
                          </a:solidFill>
                        </a:rPr>
                        <a:t>Section 5.5 – Effect on Equity</a:t>
                      </a:r>
                    </a:p>
                    <a:p>
                      <a:pPr marL="171450" marR="0" lvl="0" indent="-171450" algn="l" defTabSz="914400" rtl="0" eaLnBrk="1" fontAlgn="auto" latinLnBrk="0" hangingPunct="1">
                        <a:lnSpc>
                          <a:spcPct val="100000"/>
                        </a:lnSpc>
                        <a:spcBef>
                          <a:spcPts val="0"/>
                        </a:spcBef>
                        <a:spcAft>
                          <a:spcPts val="300"/>
                        </a:spcAft>
                        <a:buClrTx/>
                        <a:buSzTx/>
                        <a:buFont typeface="Arial" panose="020B0604020202020204" pitchFamily="34" charset="0"/>
                        <a:buChar char="•"/>
                        <a:tabLst/>
                        <a:defRPr/>
                      </a:pPr>
                      <a:r>
                        <a:rPr lang="en-US" sz="1200" b="0" dirty="0">
                          <a:solidFill>
                            <a:srgbClr val="00205B"/>
                          </a:solidFill>
                        </a:rPr>
                        <a:t>Section 5.6 – Effect on Quality Measures</a:t>
                      </a:r>
                    </a:p>
                    <a:p>
                      <a:pPr marL="171450" marR="0" lvl="0" indent="-171450" algn="l" defTabSz="914400" rtl="0" eaLnBrk="1" fontAlgn="auto" latinLnBrk="0" hangingPunct="1">
                        <a:lnSpc>
                          <a:spcPct val="100000"/>
                        </a:lnSpc>
                        <a:spcBef>
                          <a:spcPts val="0"/>
                        </a:spcBef>
                        <a:spcAft>
                          <a:spcPts val="300"/>
                        </a:spcAft>
                        <a:buClrTx/>
                        <a:buSzTx/>
                        <a:buFont typeface="Arial" panose="020B0604020202020204" pitchFamily="34" charset="0"/>
                        <a:buChar char="•"/>
                        <a:tabLst/>
                        <a:defRPr/>
                      </a:pPr>
                      <a:r>
                        <a:rPr lang="en-US" sz="1200" b="0" dirty="0">
                          <a:solidFill>
                            <a:srgbClr val="00205B"/>
                          </a:solidFill>
                        </a:rPr>
                        <a:t>Section 5.7 – Other Evidence or Information</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BCCD2"/>
                    </a:solidFill>
                  </a:tcPr>
                </a:tc>
                <a:extLst>
                  <a:ext uri="{0D108BD9-81ED-4DB2-BD59-A6C34878D82A}">
                    <a16:rowId xmlns:a16="http://schemas.microsoft.com/office/drawing/2014/main" val="2919080077"/>
                  </a:ext>
                </a:extLst>
              </a:tr>
              <a:tr h="227939">
                <a:tc gridSpan="3">
                  <a:txBody>
                    <a:bodyPr/>
                    <a:lstStyle/>
                    <a:p>
                      <a:pPr marL="0" marR="0" lvl="0" indent="0" algn="ctr" defTabSz="914400" rtl="0" eaLnBrk="1" fontAlgn="auto" latinLnBrk="0" hangingPunct="1">
                        <a:lnSpc>
                          <a:spcPct val="100000"/>
                        </a:lnSpc>
                        <a:spcBef>
                          <a:spcPts val="0"/>
                        </a:spcBef>
                        <a:spcAft>
                          <a:spcPts val="300"/>
                        </a:spcAft>
                        <a:buClrTx/>
                        <a:buSzTx/>
                        <a:buFontTx/>
                        <a:buNone/>
                        <a:tabLst/>
                        <a:defRPr/>
                      </a:pPr>
                      <a:r>
                        <a:rPr lang="en-US" sz="1200" b="0" dirty="0">
                          <a:solidFill>
                            <a:srgbClr val="00205B"/>
                          </a:solidFill>
                        </a:rPr>
                        <a:t>Section 6.0 – Dossier Appendices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7E7EA"/>
                    </a:solidFill>
                  </a:tcPr>
                </a:tc>
                <a:tc hMerge="1">
                  <a:txBody>
                    <a:bodyPr/>
                    <a:lstStyle/>
                    <a:p>
                      <a:endParaRPr lang="en-US"/>
                    </a:p>
                  </a:txBody>
                  <a:tcPr>
                    <a:lnL w="12700" cap="flat" cmpd="sng" algn="ctr">
                      <a:solidFill>
                        <a:srgbClr val="FFFFFF"/>
                      </a:solidFill>
                      <a:prstDash val="solid"/>
                      <a:round/>
                      <a:headEnd type="none" w="med" len="med"/>
                      <a:tailEnd type="none" w="med" len="med"/>
                    </a:lnL>
                    <a:lnT w="12700" cap="flat" cmpd="sng" algn="ctr">
                      <a:solidFill>
                        <a:srgbClr val="FFFFFF"/>
                      </a:solidFill>
                      <a:prstDash val="solid"/>
                      <a:round/>
                      <a:headEnd type="none" w="med" len="med"/>
                      <a:tailEnd type="none" w="med" len="med"/>
                    </a:lnT>
                  </a:tcPr>
                </a:tc>
                <a:tc hMerge="1">
                  <a:txBody>
                    <a:bodyPr/>
                    <a:lstStyle/>
                    <a:p>
                      <a:endParaRPr dirty="0"/>
                    </a:p>
                  </a:txBody>
                  <a:tcPr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E7E7EA"/>
                    </a:solidFill>
                  </a:tcPr>
                </a:tc>
                <a:extLst>
                  <a:ext uri="{0D108BD9-81ED-4DB2-BD59-A6C34878D82A}">
                    <a16:rowId xmlns:a16="http://schemas.microsoft.com/office/drawing/2014/main" val="3551297582"/>
                  </a:ext>
                </a:extLst>
              </a:tr>
            </a:tbl>
          </a:graphicData>
        </a:graphic>
      </p:graphicFrame>
      <p:sp>
        <p:nvSpPr>
          <p:cNvPr id="9" name="Title 1">
            <a:extLst>
              <a:ext uri="{FF2B5EF4-FFF2-40B4-BE49-F238E27FC236}">
                <a16:creationId xmlns:a16="http://schemas.microsoft.com/office/drawing/2014/main" id="{42059B2A-945B-AB77-5910-4AB724C4FF3F}"/>
              </a:ext>
            </a:extLst>
          </p:cNvPr>
          <p:cNvSpPr>
            <a:spLocks noGrp="1"/>
          </p:cNvSpPr>
          <p:nvPr>
            <p:ph type="title"/>
          </p:nvPr>
        </p:nvSpPr>
        <p:spPr>
          <a:xfrm>
            <a:off x="4061460" y="5908675"/>
            <a:ext cx="8130540" cy="1086485"/>
          </a:xfrm>
        </p:spPr>
        <p:txBody>
          <a:bodyPr/>
          <a:lstStyle/>
          <a:p>
            <a:pPr algn="r"/>
            <a:r>
              <a:rPr lang="en-US" altLang="en-US" dirty="0">
                <a:solidFill>
                  <a:schemeClr val="bg1"/>
                </a:solidFill>
              </a:rPr>
              <a:t>Dossier Contents</a:t>
            </a:r>
          </a:p>
        </p:txBody>
      </p:sp>
    </p:spTree>
    <p:extLst>
      <p:ext uri="{BB962C8B-B14F-4D97-AF65-F5344CB8AC3E}">
        <p14:creationId xmlns:p14="http://schemas.microsoft.com/office/powerpoint/2010/main" val="110503828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972ECF2B-1094-4BF6-B781-FD5231041888}"/>
              </a:ext>
            </a:extLst>
          </p:cNvPr>
          <p:cNvSpPr>
            <a:spLocks noGrp="1"/>
          </p:cNvSpPr>
          <p:nvPr>
            <p:ph type="title"/>
          </p:nvPr>
        </p:nvSpPr>
        <p:spPr/>
        <p:txBody>
          <a:bodyPr/>
          <a:lstStyle/>
          <a:p>
            <a:r>
              <a:rPr lang="en-US" sz="3600" dirty="0"/>
              <a:t>Dossier timing relative to product lifecycle</a:t>
            </a:r>
          </a:p>
        </p:txBody>
      </p:sp>
      <p:sp>
        <p:nvSpPr>
          <p:cNvPr id="4" name="Chevron 7">
            <a:extLst>
              <a:ext uri="{FF2B5EF4-FFF2-40B4-BE49-F238E27FC236}">
                <a16:creationId xmlns:a16="http://schemas.microsoft.com/office/drawing/2014/main" id="{CD0A5A24-F1AC-4B09-FFF2-6B71261DB52F}"/>
              </a:ext>
            </a:extLst>
          </p:cNvPr>
          <p:cNvSpPr/>
          <p:nvPr/>
        </p:nvSpPr>
        <p:spPr>
          <a:xfrm>
            <a:off x="6873804" y="1684452"/>
            <a:ext cx="3655296" cy="816857"/>
          </a:xfrm>
          <a:prstGeom prst="chevron">
            <a:avLst>
              <a:gd name="adj" fmla="val 28494"/>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636466"/>
              </a:solidFill>
            </a:endParaRPr>
          </a:p>
        </p:txBody>
      </p:sp>
      <p:sp>
        <p:nvSpPr>
          <p:cNvPr id="5" name="Chevron 8">
            <a:extLst>
              <a:ext uri="{FF2B5EF4-FFF2-40B4-BE49-F238E27FC236}">
                <a16:creationId xmlns:a16="http://schemas.microsoft.com/office/drawing/2014/main" id="{825558EB-636B-5300-1C92-511AF29410F7}"/>
              </a:ext>
            </a:extLst>
          </p:cNvPr>
          <p:cNvSpPr/>
          <p:nvPr/>
        </p:nvSpPr>
        <p:spPr>
          <a:xfrm>
            <a:off x="7438141" y="4119077"/>
            <a:ext cx="2775691" cy="970571"/>
          </a:xfrm>
          <a:prstGeom prst="chevron">
            <a:avLst>
              <a:gd name="adj" fmla="val 34638"/>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636466"/>
              </a:solidFill>
            </a:endParaRPr>
          </a:p>
        </p:txBody>
      </p:sp>
      <p:sp>
        <p:nvSpPr>
          <p:cNvPr id="6" name="Chevron 9">
            <a:extLst>
              <a:ext uri="{FF2B5EF4-FFF2-40B4-BE49-F238E27FC236}">
                <a16:creationId xmlns:a16="http://schemas.microsoft.com/office/drawing/2014/main" id="{E45A419B-59AA-22E8-762D-A21832184137}"/>
              </a:ext>
            </a:extLst>
          </p:cNvPr>
          <p:cNvSpPr/>
          <p:nvPr/>
        </p:nvSpPr>
        <p:spPr>
          <a:xfrm>
            <a:off x="1439921" y="1685563"/>
            <a:ext cx="3327361" cy="816857"/>
          </a:xfrm>
          <a:prstGeom prst="chevron">
            <a:avLst>
              <a:gd name="adj" fmla="val 28494"/>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636466"/>
              </a:solidFill>
            </a:endParaRPr>
          </a:p>
        </p:txBody>
      </p:sp>
      <p:cxnSp>
        <p:nvCxnSpPr>
          <p:cNvPr id="7" name="Straight Connector 6">
            <a:extLst>
              <a:ext uri="{FF2B5EF4-FFF2-40B4-BE49-F238E27FC236}">
                <a16:creationId xmlns:a16="http://schemas.microsoft.com/office/drawing/2014/main" id="{004D74DC-B4C8-1609-775B-CDCF4E0DD824}"/>
              </a:ext>
            </a:extLst>
          </p:cNvPr>
          <p:cNvCxnSpPr>
            <a:cxnSpLocks/>
          </p:cNvCxnSpPr>
          <p:nvPr/>
        </p:nvCxnSpPr>
        <p:spPr>
          <a:xfrm>
            <a:off x="757836" y="2967853"/>
            <a:ext cx="10533413" cy="0"/>
          </a:xfrm>
          <a:prstGeom prst="line">
            <a:avLst/>
          </a:prstGeom>
          <a:ln w="15875">
            <a:solidFill>
              <a:schemeClr val="tx1">
                <a:lumMod val="50000"/>
                <a:lumOff val="50000"/>
              </a:schemeClr>
            </a:solidFill>
            <a:headEnd type="oval"/>
            <a:tailEnd type="oval"/>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A64A387E-E401-2882-2008-DD8B6801B29A}"/>
              </a:ext>
            </a:extLst>
          </p:cNvPr>
          <p:cNvSpPr txBox="1"/>
          <p:nvPr/>
        </p:nvSpPr>
        <p:spPr>
          <a:xfrm>
            <a:off x="3536925" y="3117149"/>
            <a:ext cx="1193629" cy="523220"/>
          </a:xfrm>
          <a:prstGeom prst="rect">
            <a:avLst/>
          </a:prstGeom>
          <a:noFill/>
        </p:spPr>
        <p:txBody>
          <a:bodyPr wrap="square" rtlCol="0">
            <a:spAutoFit/>
          </a:bodyPr>
          <a:lstStyle/>
          <a:p>
            <a:pPr algn="ctr"/>
            <a:r>
              <a:rPr lang="en-US" altLang="ko-KR" sz="1400" b="1" dirty="0">
                <a:cs typeface="Calibri" pitchFamily="34" charset="0"/>
              </a:rPr>
              <a:t>NDA Submission</a:t>
            </a:r>
            <a:endParaRPr lang="ko-KR" altLang="en-US" sz="1400" b="1" dirty="0">
              <a:cs typeface="Calibri" pitchFamily="34" charset="0"/>
            </a:endParaRPr>
          </a:p>
        </p:txBody>
      </p:sp>
      <p:grpSp>
        <p:nvGrpSpPr>
          <p:cNvPr id="9" name="Group 8">
            <a:extLst>
              <a:ext uri="{FF2B5EF4-FFF2-40B4-BE49-F238E27FC236}">
                <a16:creationId xmlns:a16="http://schemas.microsoft.com/office/drawing/2014/main" id="{04274347-9BC2-ABD7-81AC-DD8CADAC126C}"/>
              </a:ext>
            </a:extLst>
          </p:cNvPr>
          <p:cNvGrpSpPr/>
          <p:nvPr/>
        </p:nvGrpSpPr>
        <p:grpSpPr>
          <a:xfrm>
            <a:off x="8528753" y="2848048"/>
            <a:ext cx="226343" cy="222211"/>
            <a:chOff x="4319972" y="3176972"/>
            <a:chExt cx="504056" cy="504056"/>
          </a:xfrm>
        </p:grpSpPr>
        <p:sp>
          <p:nvSpPr>
            <p:cNvPr id="10" name="Oval 9">
              <a:extLst>
                <a:ext uri="{FF2B5EF4-FFF2-40B4-BE49-F238E27FC236}">
                  <a16:creationId xmlns:a16="http://schemas.microsoft.com/office/drawing/2014/main" id="{C0624FC8-C555-8475-9E50-BFE9E0BB74B4}"/>
                </a:ext>
              </a:extLst>
            </p:cNvPr>
            <p:cNvSpPr/>
            <p:nvPr/>
          </p:nvSpPr>
          <p:spPr>
            <a:xfrm>
              <a:off x="4319972" y="3176972"/>
              <a:ext cx="504056" cy="504056"/>
            </a:xfrm>
            <a:prstGeom prst="ellipse">
              <a:avLst/>
            </a:prstGeom>
            <a:solidFill>
              <a:schemeClr val="accent4">
                <a:alpha val="50000"/>
              </a:schemeClr>
            </a:solidFill>
            <a:ln w="12700">
              <a:gradFill>
                <a:gsLst>
                  <a:gs pos="0">
                    <a:schemeClr val="bg1">
                      <a:alpha val="80000"/>
                    </a:schemeClr>
                  </a:gs>
                  <a:gs pos="100000">
                    <a:schemeClr val="bg1">
                      <a:alpha val="30000"/>
                    </a:schemeClr>
                  </a:gs>
                </a:gsLst>
                <a:lin ang="7800000" scaled="0"/>
              </a:gradFill>
            </a:ln>
            <a:effectLst>
              <a:glow rad="76200">
                <a:schemeClr val="bg1">
                  <a:alpha val="13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2400" dirty="0">
                <a:solidFill>
                  <a:srgbClr val="636466">
                    <a:lumMod val="50000"/>
                  </a:srgbClr>
                </a:solidFill>
              </a:endParaRPr>
            </a:p>
          </p:txBody>
        </p:sp>
        <p:sp>
          <p:nvSpPr>
            <p:cNvPr id="11" name="Oval 10">
              <a:extLst>
                <a:ext uri="{FF2B5EF4-FFF2-40B4-BE49-F238E27FC236}">
                  <a16:creationId xmlns:a16="http://schemas.microsoft.com/office/drawing/2014/main" id="{139EE1A8-8AA9-789B-4BC1-75505A7E3187}"/>
                </a:ext>
              </a:extLst>
            </p:cNvPr>
            <p:cNvSpPr/>
            <p:nvPr/>
          </p:nvSpPr>
          <p:spPr>
            <a:xfrm>
              <a:off x="4418878" y="3275878"/>
              <a:ext cx="324000" cy="324000"/>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2400" dirty="0">
                <a:solidFill>
                  <a:srgbClr val="636466">
                    <a:lumMod val="50000"/>
                  </a:srgbClr>
                </a:solidFill>
              </a:endParaRPr>
            </a:p>
          </p:txBody>
        </p:sp>
      </p:grpSp>
      <p:sp>
        <p:nvSpPr>
          <p:cNvPr id="12" name="TextBox 11">
            <a:extLst>
              <a:ext uri="{FF2B5EF4-FFF2-40B4-BE49-F238E27FC236}">
                <a16:creationId xmlns:a16="http://schemas.microsoft.com/office/drawing/2014/main" id="{3D35CE99-96F2-A106-A37E-36614F48E237}"/>
              </a:ext>
            </a:extLst>
          </p:cNvPr>
          <p:cNvSpPr txBox="1"/>
          <p:nvPr/>
        </p:nvSpPr>
        <p:spPr>
          <a:xfrm>
            <a:off x="7937427" y="3126621"/>
            <a:ext cx="1349939" cy="523220"/>
          </a:xfrm>
          <a:prstGeom prst="rect">
            <a:avLst/>
          </a:prstGeom>
          <a:noFill/>
        </p:spPr>
        <p:txBody>
          <a:bodyPr wrap="square" rtlCol="0">
            <a:spAutoFit/>
          </a:bodyPr>
          <a:lstStyle/>
          <a:p>
            <a:pPr algn="ctr"/>
            <a:r>
              <a:rPr lang="en-US" altLang="ko-KR" sz="1400" b="1" dirty="0">
                <a:cs typeface="Calibri" pitchFamily="34" charset="0"/>
              </a:rPr>
              <a:t>sNDA Submission</a:t>
            </a:r>
            <a:endParaRPr lang="ko-KR" altLang="en-US" sz="1400" b="1" dirty="0">
              <a:cs typeface="Calibri" pitchFamily="34" charset="0"/>
            </a:endParaRPr>
          </a:p>
        </p:txBody>
      </p:sp>
      <p:sp>
        <p:nvSpPr>
          <p:cNvPr id="13" name="TextBox 12">
            <a:extLst>
              <a:ext uri="{FF2B5EF4-FFF2-40B4-BE49-F238E27FC236}">
                <a16:creationId xmlns:a16="http://schemas.microsoft.com/office/drawing/2014/main" id="{F94DBDA9-EE2F-B45E-9C5B-558572E16041}"/>
              </a:ext>
            </a:extLst>
          </p:cNvPr>
          <p:cNvSpPr txBox="1"/>
          <p:nvPr/>
        </p:nvSpPr>
        <p:spPr>
          <a:xfrm>
            <a:off x="2557335" y="3126621"/>
            <a:ext cx="927207" cy="307777"/>
          </a:xfrm>
          <a:prstGeom prst="rect">
            <a:avLst/>
          </a:prstGeom>
          <a:noFill/>
        </p:spPr>
        <p:txBody>
          <a:bodyPr wrap="square" rtlCol="0">
            <a:spAutoFit/>
          </a:bodyPr>
          <a:lstStyle/>
          <a:p>
            <a:pPr algn="ctr"/>
            <a:r>
              <a:rPr lang="en-US" altLang="ko-KR" sz="1400" b="1" dirty="0">
                <a:cs typeface="Calibri" pitchFamily="34" charset="0"/>
              </a:rPr>
              <a:t>Phase 3</a:t>
            </a:r>
            <a:endParaRPr lang="ko-KR" altLang="en-US" sz="1400" b="1" dirty="0">
              <a:cs typeface="Calibri" pitchFamily="34" charset="0"/>
            </a:endParaRPr>
          </a:p>
        </p:txBody>
      </p:sp>
      <p:sp>
        <p:nvSpPr>
          <p:cNvPr id="14" name="TextBox 13">
            <a:extLst>
              <a:ext uri="{FF2B5EF4-FFF2-40B4-BE49-F238E27FC236}">
                <a16:creationId xmlns:a16="http://schemas.microsoft.com/office/drawing/2014/main" id="{543F51FB-FBFB-A79D-39AA-D4F041A9B735}"/>
              </a:ext>
            </a:extLst>
          </p:cNvPr>
          <p:cNvSpPr txBox="1"/>
          <p:nvPr/>
        </p:nvSpPr>
        <p:spPr>
          <a:xfrm>
            <a:off x="1589958" y="3119847"/>
            <a:ext cx="925726" cy="307777"/>
          </a:xfrm>
          <a:prstGeom prst="rect">
            <a:avLst/>
          </a:prstGeom>
          <a:noFill/>
        </p:spPr>
        <p:txBody>
          <a:bodyPr wrap="square" rtlCol="0">
            <a:spAutoFit/>
          </a:bodyPr>
          <a:lstStyle/>
          <a:p>
            <a:pPr algn="ctr"/>
            <a:r>
              <a:rPr lang="en-US" altLang="ko-KR" sz="1400" b="1" dirty="0">
                <a:cs typeface="Calibri" pitchFamily="34" charset="0"/>
              </a:rPr>
              <a:t>Phase 2</a:t>
            </a:r>
            <a:endParaRPr lang="ko-KR" altLang="en-US" sz="1400" b="1" dirty="0">
              <a:cs typeface="Calibri" pitchFamily="34" charset="0"/>
            </a:endParaRPr>
          </a:p>
        </p:txBody>
      </p:sp>
      <p:sp>
        <p:nvSpPr>
          <p:cNvPr id="15" name="TextBox 14">
            <a:extLst>
              <a:ext uri="{FF2B5EF4-FFF2-40B4-BE49-F238E27FC236}">
                <a16:creationId xmlns:a16="http://schemas.microsoft.com/office/drawing/2014/main" id="{AFC60754-494A-DB34-1606-361630B86179}"/>
              </a:ext>
            </a:extLst>
          </p:cNvPr>
          <p:cNvSpPr txBox="1"/>
          <p:nvPr/>
        </p:nvSpPr>
        <p:spPr>
          <a:xfrm>
            <a:off x="6379608" y="3119458"/>
            <a:ext cx="1523077" cy="523220"/>
          </a:xfrm>
          <a:prstGeom prst="rect">
            <a:avLst/>
          </a:prstGeom>
          <a:noFill/>
        </p:spPr>
        <p:txBody>
          <a:bodyPr wrap="square" rtlCol="0">
            <a:spAutoFit/>
          </a:bodyPr>
          <a:lstStyle/>
          <a:p>
            <a:pPr algn="ctr"/>
            <a:r>
              <a:rPr lang="en-US" altLang="ko-KR" sz="1400" b="1" dirty="0">
                <a:cs typeface="Calibri" pitchFamily="34" charset="0"/>
              </a:rPr>
              <a:t>FDA Approval of Product</a:t>
            </a:r>
            <a:endParaRPr lang="ko-KR" altLang="en-US" sz="1400" b="1" dirty="0">
              <a:cs typeface="Calibri" pitchFamily="34" charset="0"/>
            </a:endParaRPr>
          </a:p>
        </p:txBody>
      </p:sp>
      <p:grpSp>
        <p:nvGrpSpPr>
          <p:cNvPr id="16" name="Group 15">
            <a:extLst>
              <a:ext uri="{FF2B5EF4-FFF2-40B4-BE49-F238E27FC236}">
                <a16:creationId xmlns:a16="http://schemas.microsoft.com/office/drawing/2014/main" id="{4E687364-6F2C-EFBA-EF85-D1E3F20E7980}"/>
              </a:ext>
            </a:extLst>
          </p:cNvPr>
          <p:cNvGrpSpPr/>
          <p:nvPr/>
        </p:nvGrpSpPr>
        <p:grpSpPr>
          <a:xfrm>
            <a:off x="10004535" y="2843555"/>
            <a:ext cx="226343" cy="222211"/>
            <a:chOff x="4319972" y="3176972"/>
            <a:chExt cx="504056" cy="504056"/>
          </a:xfrm>
        </p:grpSpPr>
        <p:sp>
          <p:nvSpPr>
            <p:cNvPr id="17" name="Oval 16">
              <a:extLst>
                <a:ext uri="{FF2B5EF4-FFF2-40B4-BE49-F238E27FC236}">
                  <a16:creationId xmlns:a16="http://schemas.microsoft.com/office/drawing/2014/main" id="{EBCB5938-107F-409B-1320-8192FD4331BD}"/>
                </a:ext>
              </a:extLst>
            </p:cNvPr>
            <p:cNvSpPr/>
            <p:nvPr/>
          </p:nvSpPr>
          <p:spPr>
            <a:xfrm>
              <a:off x="4319972" y="3176972"/>
              <a:ext cx="504056" cy="504056"/>
            </a:xfrm>
            <a:prstGeom prst="ellipse">
              <a:avLst/>
            </a:prstGeom>
            <a:solidFill>
              <a:schemeClr val="accent4">
                <a:alpha val="50000"/>
              </a:schemeClr>
            </a:solidFill>
            <a:ln w="12700">
              <a:gradFill>
                <a:gsLst>
                  <a:gs pos="0">
                    <a:schemeClr val="bg1">
                      <a:alpha val="80000"/>
                    </a:schemeClr>
                  </a:gs>
                  <a:gs pos="100000">
                    <a:schemeClr val="bg1">
                      <a:alpha val="30000"/>
                    </a:schemeClr>
                  </a:gs>
                </a:gsLst>
                <a:lin ang="7800000" scaled="0"/>
              </a:gradFill>
            </a:ln>
            <a:effectLst>
              <a:glow rad="76200">
                <a:schemeClr val="bg1">
                  <a:alpha val="13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2400" dirty="0">
                <a:solidFill>
                  <a:srgbClr val="636466">
                    <a:lumMod val="50000"/>
                  </a:srgbClr>
                </a:solidFill>
              </a:endParaRPr>
            </a:p>
          </p:txBody>
        </p:sp>
        <p:sp>
          <p:nvSpPr>
            <p:cNvPr id="18" name="Oval 17">
              <a:extLst>
                <a:ext uri="{FF2B5EF4-FFF2-40B4-BE49-F238E27FC236}">
                  <a16:creationId xmlns:a16="http://schemas.microsoft.com/office/drawing/2014/main" id="{94303B2B-B355-C13A-99E2-6F466B2530B9}"/>
                </a:ext>
              </a:extLst>
            </p:cNvPr>
            <p:cNvSpPr/>
            <p:nvPr/>
          </p:nvSpPr>
          <p:spPr>
            <a:xfrm>
              <a:off x="4418878" y="3275878"/>
              <a:ext cx="324000" cy="324000"/>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2400" dirty="0">
                <a:solidFill>
                  <a:srgbClr val="636466">
                    <a:lumMod val="50000"/>
                  </a:srgbClr>
                </a:solidFill>
              </a:endParaRPr>
            </a:p>
          </p:txBody>
        </p:sp>
      </p:grpSp>
      <p:sp>
        <p:nvSpPr>
          <p:cNvPr id="19" name="TextBox 18">
            <a:extLst>
              <a:ext uri="{FF2B5EF4-FFF2-40B4-BE49-F238E27FC236}">
                <a16:creationId xmlns:a16="http://schemas.microsoft.com/office/drawing/2014/main" id="{B7137AD3-8F87-6A83-DEFB-340F84867EFC}"/>
              </a:ext>
            </a:extLst>
          </p:cNvPr>
          <p:cNvSpPr txBox="1"/>
          <p:nvPr/>
        </p:nvSpPr>
        <p:spPr>
          <a:xfrm>
            <a:off x="9356167" y="3134684"/>
            <a:ext cx="1523077" cy="523220"/>
          </a:xfrm>
          <a:prstGeom prst="rect">
            <a:avLst/>
          </a:prstGeom>
          <a:noFill/>
        </p:spPr>
        <p:txBody>
          <a:bodyPr wrap="square" rtlCol="0">
            <a:spAutoFit/>
          </a:bodyPr>
          <a:lstStyle/>
          <a:p>
            <a:pPr algn="ctr"/>
            <a:r>
              <a:rPr lang="en-US" altLang="ko-KR" sz="1400" b="1" dirty="0">
                <a:cs typeface="Calibri" pitchFamily="34" charset="0"/>
              </a:rPr>
              <a:t>FDA Approval </a:t>
            </a:r>
            <a:br>
              <a:rPr lang="en-US" altLang="ko-KR" sz="1400" b="1" dirty="0">
                <a:cs typeface="Calibri" pitchFamily="34" charset="0"/>
              </a:rPr>
            </a:br>
            <a:r>
              <a:rPr lang="en-US" altLang="ko-KR" sz="1400" b="1" dirty="0">
                <a:cs typeface="Calibri" pitchFamily="34" charset="0"/>
              </a:rPr>
              <a:t>of New Use</a:t>
            </a:r>
            <a:endParaRPr lang="ko-KR" altLang="en-US" sz="1400" b="1" dirty="0">
              <a:cs typeface="Calibri" pitchFamily="34" charset="0"/>
            </a:endParaRPr>
          </a:p>
        </p:txBody>
      </p:sp>
      <p:sp>
        <p:nvSpPr>
          <p:cNvPr id="20" name="TextBox 19">
            <a:extLst>
              <a:ext uri="{FF2B5EF4-FFF2-40B4-BE49-F238E27FC236}">
                <a16:creationId xmlns:a16="http://schemas.microsoft.com/office/drawing/2014/main" id="{F1C81D25-2348-0677-DBFC-2C60AD6132CD}"/>
              </a:ext>
            </a:extLst>
          </p:cNvPr>
          <p:cNvSpPr txBox="1"/>
          <p:nvPr/>
        </p:nvSpPr>
        <p:spPr>
          <a:xfrm>
            <a:off x="2665448" y="1808259"/>
            <a:ext cx="1769421" cy="584775"/>
          </a:xfrm>
          <a:prstGeom prst="rect">
            <a:avLst/>
          </a:prstGeom>
          <a:noFill/>
        </p:spPr>
        <p:txBody>
          <a:bodyPr wrap="square" rtlCol="0">
            <a:spAutoFit/>
          </a:bodyPr>
          <a:lstStyle/>
          <a:p>
            <a:pPr algn="ctr"/>
            <a:r>
              <a:rPr lang="en-US" altLang="ko-KR" sz="1600" b="1" dirty="0">
                <a:solidFill>
                  <a:schemeClr val="bg1"/>
                </a:solidFill>
              </a:rPr>
              <a:t>Unapproved Product Dossier</a:t>
            </a:r>
            <a:endParaRPr lang="ko-KR" altLang="en-US" sz="1600" dirty="0">
              <a:solidFill>
                <a:schemeClr val="bg1"/>
              </a:solidFill>
            </a:endParaRPr>
          </a:p>
        </p:txBody>
      </p:sp>
      <p:sp>
        <p:nvSpPr>
          <p:cNvPr id="21" name="TextBox 20">
            <a:extLst>
              <a:ext uri="{FF2B5EF4-FFF2-40B4-BE49-F238E27FC236}">
                <a16:creationId xmlns:a16="http://schemas.microsoft.com/office/drawing/2014/main" id="{69B1B1FD-745B-5844-6FAF-AE077735F1DC}"/>
              </a:ext>
            </a:extLst>
          </p:cNvPr>
          <p:cNvSpPr txBox="1"/>
          <p:nvPr/>
        </p:nvSpPr>
        <p:spPr>
          <a:xfrm>
            <a:off x="8248467" y="1808259"/>
            <a:ext cx="1945971" cy="584775"/>
          </a:xfrm>
          <a:prstGeom prst="rect">
            <a:avLst/>
          </a:prstGeom>
          <a:noFill/>
        </p:spPr>
        <p:txBody>
          <a:bodyPr wrap="square" rtlCol="0">
            <a:spAutoFit/>
          </a:bodyPr>
          <a:lstStyle/>
          <a:p>
            <a:pPr algn="ctr"/>
            <a:r>
              <a:rPr lang="en-US" altLang="ko-KR" sz="1600" b="1" dirty="0">
                <a:solidFill>
                  <a:schemeClr val="bg1"/>
                </a:solidFill>
              </a:rPr>
              <a:t>Approved Product Dossier</a:t>
            </a:r>
            <a:endParaRPr lang="ko-KR" altLang="en-US" sz="1600" dirty="0">
              <a:solidFill>
                <a:schemeClr val="bg1"/>
              </a:solidFill>
            </a:endParaRPr>
          </a:p>
        </p:txBody>
      </p:sp>
      <p:sp>
        <p:nvSpPr>
          <p:cNvPr id="22" name="TextBox 21">
            <a:extLst>
              <a:ext uri="{FF2B5EF4-FFF2-40B4-BE49-F238E27FC236}">
                <a16:creationId xmlns:a16="http://schemas.microsoft.com/office/drawing/2014/main" id="{04F3767E-BF9C-C7DD-39C2-09FE4E1940CA}"/>
              </a:ext>
            </a:extLst>
          </p:cNvPr>
          <p:cNvSpPr txBox="1"/>
          <p:nvPr/>
        </p:nvSpPr>
        <p:spPr>
          <a:xfrm>
            <a:off x="8421722" y="4334053"/>
            <a:ext cx="1688887" cy="584775"/>
          </a:xfrm>
          <a:prstGeom prst="rect">
            <a:avLst/>
          </a:prstGeom>
          <a:noFill/>
        </p:spPr>
        <p:txBody>
          <a:bodyPr wrap="square" rtlCol="0">
            <a:spAutoFit/>
          </a:bodyPr>
          <a:lstStyle/>
          <a:p>
            <a:pPr algn="ctr"/>
            <a:r>
              <a:rPr lang="en-US" altLang="ko-KR" sz="1600" b="1" dirty="0"/>
              <a:t>Unapproved Use Dossier </a:t>
            </a:r>
            <a:endParaRPr lang="ko-KR" altLang="en-US" sz="1600" dirty="0"/>
          </a:p>
        </p:txBody>
      </p:sp>
      <p:sp>
        <p:nvSpPr>
          <p:cNvPr id="23" name="Right Brace 22">
            <a:extLst>
              <a:ext uri="{FF2B5EF4-FFF2-40B4-BE49-F238E27FC236}">
                <a16:creationId xmlns:a16="http://schemas.microsoft.com/office/drawing/2014/main" id="{EEB6BFD5-10A5-4A3F-0DA9-9FE7D86088FA}"/>
              </a:ext>
            </a:extLst>
          </p:cNvPr>
          <p:cNvSpPr/>
          <p:nvPr/>
        </p:nvSpPr>
        <p:spPr>
          <a:xfrm rot="5400000">
            <a:off x="8694071" y="3874060"/>
            <a:ext cx="206676" cy="2775688"/>
          </a:xfrm>
          <a:prstGeom prst="rightBrace">
            <a:avLst>
              <a:gd name="adj1" fmla="val 56263"/>
              <a:gd name="adj2" fmla="val 50000"/>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000" dirty="0">
              <a:solidFill>
                <a:srgbClr val="636466"/>
              </a:solidFill>
            </a:endParaRPr>
          </a:p>
        </p:txBody>
      </p:sp>
      <p:sp>
        <p:nvSpPr>
          <p:cNvPr id="24" name="TextBox 23">
            <a:extLst>
              <a:ext uri="{FF2B5EF4-FFF2-40B4-BE49-F238E27FC236}">
                <a16:creationId xmlns:a16="http://schemas.microsoft.com/office/drawing/2014/main" id="{6D3C1E55-BF73-2EFD-1666-07553135CED8}"/>
              </a:ext>
            </a:extLst>
          </p:cNvPr>
          <p:cNvSpPr txBox="1"/>
          <p:nvPr/>
        </p:nvSpPr>
        <p:spPr>
          <a:xfrm>
            <a:off x="7163825" y="5169477"/>
            <a:ext cx="3189981" cy="646331"/>
          </a:xfrm>
          <a:prstGeom prst="rect">
            <a:avLst/>
          </a:prstGeom>
          <a:noFill/>
        </p:spPr>
        <p:txBody>
          <a:bodyPr wrap="square" rtlCol="0">
            <a:spAutoFit/>
            <a:scene3d>
              <a:camera prst="orthographicFront"/>
              <a:lightRig rig="soft" dir="t">
                <a:rot lat="0" lon="0" rev="15600000"/>
              </a:lightRig>
            </a:scene3d>
            <a:sp3d extrusionH="57150" prstMaterial="softEdge">
              <a:bevelT w="25400" h="38100"/>
            </a:sp3d>
          </a:bodyPr>
          <a:lstStyle/>
          <a:p>
            <a:pPr algn="ctr"/>
            <a:r>
              <a:rPr lang="en-US" sz="1200" b="1" i="1" dirty="0">
                <a:ln/>
              </a:rPr>
              <a:t>Unapproved Use Dossier may coexist with Approved Product Dossier while FDA approval is being sought</a:t>
            </a:r>
            <a:endParaRPr lang="en-US" sz="1200" b="1" i="1" baseline="30000" dirty="0">
              <a:ln/>
            </a:endParaRPr>
          </a:p>
        </p:txBody>
      </p:sp>
      <p:grpSp>
        <p:nvGrpSpPr>
          <p:cNvPr id="25" name="Group 24">
            <a:extLst>
              <a:ext uri="{FF2B5EF4-FFF2-40B4-BE49-F238E27FC236}">
                <a16:creationId xmlns:a16="http://schemas.microsoft.com/office/drawing/2014/main" id="{B9676532-5103-0D90-D3CF-F56E3E2E1912}"/>
              </a:ext>
            </a:extLst>
          </p:cNvPr>
          <p:cNvGrpSpPr/>
          <p:nvPr/>
        </p:nvGrpSpPr>
        <p:grpSpPr>
          <a:xfrm>
            <a:off x="7027979" y="2837815"/>
            <a:ext cx="226343" cy="222211"/>
            <a:chOff x="4319972" y="3176972"/>
            <a:chExt cx="504056" cy="504056"/>
          </a:xfrm>
        </p:grpSpPr>
        <p:sp>
          <p:nvSpPr>
            <p:cNvPr id="26" name="Oval 25">
              <a:extLst>
                <a:ext uri="{FF2B5EF4-FFF2-40B4-BE49-F238E27FC236}">
                  <a16:creationId xmlns:a16="http://schemas.microsoft.com/office/drawing/2014/main" id="{DA6820A1-C305-5485-0191-5A61632E21E4}"/>
                </a:ext>
              </a:extLst>
            </p:cNvPr>
            <p:cNvSpPr/>
            <p:nvPr/>
          </p:nvSpPr>
          <p:spPr>
            <a:xfrm>
              <a:off x="4319972" y="3176972"/>
              <a:ext cx="504056" cy="504056"/>
            </a:xfrm>
            <a:prstGeom prst="ellipse">
              <a:avLst/>
            </a:prstGeom>
            <a:solidFill>
              <a:schemeClr val="accent4">
                <a:alpha val="50000"/>
              </a:schemeClr>
            </a:solidFill>
            <a:ln w="12700">
              <a:gradFill>
                <a:gsLst>
                  <a:gs pos="0">
                    <a:schemeClr val="bg1">
                      <a:alpha val="80000"/>
                    </a:schemeClr>
                  </a:gs>
                  <a:gs pos="100000">
                    <a:schemeClr val="bg1">
                      <a:alpha val="30000"/>
                    </a:schemeClr>
                  </a:gs>
                </a:gsLst>
                <a:lin ang="7800000" scaled="0"/>
              </a:gradFill>
            </a:ln>
            <a:effectLst>
              <a:glow rad="76200">
                <a:schemeClr val="bg1">
                  <a:alpha val="13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2400" dirty="0">
                <a:solidFill>
                  <a:srgbClr val="636466">
                    <a:lumMod val="50000"/>
                  </a:srgbClr>
                </a:solidFill>
              </a:endParaRPr>
            </a:p>
          </p:txBody>
        </p:sp>
        <p:sp>
          <p:nvSpPr>
            <p:cNvPr id="27" name="Oval 26">
              <a:extLst>
                <a:ext uri="{FF2B5EF4-FFF2-40B4-BE49-F238E27FC236}">
                  <a16:creationId xmlns:a16="http://schemas.microsoft.com/office/drawing/2014/main" id="{8B52659A-C612-A33A-B715-B7A10C73DF91}"/>
                </a:ext>
              </a:extLst>
            </p:cNvPr>
            <p:cNvSpPr/>
            <p:nvPr/>
          </p:nvSpPr>
          <p:spPr>
            <a:xfrm>
              <a:off x="4418878" y="3275878"/>
              <a:ext cx="324000" cy="324000"/>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2400" dirty="0">
                <a:solidFill>
                  <a:srgbClr val="636466">
                    <a:lumMod val="50000"/>
                  </a:srgbClr>
                </a:solidFill>
              </a:endParaRPr>
            </a:p>
          </p:txBody>
        </p:sp>
      </p:grpSp>
      <p:grpSp>
        <p:nvGrpSpPr>
          <p:cNvPr id="28" name="Group 27">
            <a:extLst>
              <a:ext uri="{FF2B5EF4-FFF2-40B4-BE49-F238E27FC236}">
                <a16:creationId xmlns:a16="http://schemas.microsoft.com/office/drawing/2014/main" id="{6CFDFA56-0FD1-ECB1-98D7-1FE34FBA76FF}"/>
              </a:ext>
            </a:extLst>
          </p:cNvPr>
          <p:cNvGrpSpPr/>
          <p:nvPr/>
        </p:nvGrpSpPr>
        <p:grpSpPr>
          <a:xfrm>
            <a:off x="4020569" y="2837601"/>
            <a:ext cx="226343" cy="222211"/>
            <a:chOff x="4319972" y="3176972"/>
            <a:chExt cx="504056" cy="504056"/>
          </a:xfrm>
        </p:grpSpPr>
        <p:sp>
          <p:nvSpPr>
            <p:cNvPr id="29" name="Oval 28">
              <a:extLst>
                <a:ext uri="{FF2B5EF4-FFF2-40B4-BE49-F238E27FC236}">
                  <a16:creationId xmlns:a16="http://schemas.microsoft.com/office/drawing/2014/main" id="{83E5156E-A440-2B6C-9540-1492F4C4BF1F}"/>
                </a:ext>
              </a:extLst>
            </p:cNvPr>
            <p:cNvSpPr/>
            <p:nvPr/>
          </p:nvSpPr>
          <p:spPr>
            <a:xfrm>
              <a:off x="4319972" y="3176972"/>
              <a:ext cx="504056" cy="504056"/>
            </a:xfrm>
            <a:prstGeom prst="ellipse">
              <a:avLst/>
            </a:prstGeom>
            <a:solidFill>
              <a:schemeClr val="accent4">
                <a:alpha val="50000"/>
              </a:schemeClr>
            </a:solidFill>
            <a:ln w="12700">
              <a:gradFill>
                <a:gsLst>
                  <a:gs pos="0">
                    <a:schemeClr val="bg1">
                      <a:alpha val="80000"/>
                    </a:schemeClr>
                  </a:gs>
                  <a:gs pos="100000">
                    <a:schemeClr val="bg1">
                      <a:alpha val="30000"/>
                    </a:schemeClr>
                  </a:gs>
                </a:gsLst>
                <a:lin ang="7800000" scaled="0"/>
              </a:gradFill>
            </a:ln>
            <a:effectLst>
              <a:glow rad="76200">
                <a:schemeClr val="bg1">
                  <a:alpha val="13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2400" dirty="0">
                <a:solidFill>
                  <a:srgbClr val="636466">
                    <a:lumMod val="50000"/>
                  </a:srgbClr>
                </a:solidFill>
              </a:endParaRPr>
            </a:p>
          </p:txBody>
        </p:sp>
        <p:sp>
          <p:nvSpPr>
            <p:cNvPr id="30" name="Oval 29">
              <a:extLst>
                <a:ext uri="{FF2B5EF4-FFF2-40B4-BE49-F238E27FC236}">
                  <a16:creationId xmlns:a16="http://schemas.microsoft.com/office/drawing/2014/main" id="{2DC0782D-D6FC-27BA-4664-04150BCE817B}"/>
                </a:ext>
              </a:extLst>
            </p:cNvPr>
            <p:cNvSpPr/>
            <p:nvPr/>
          </p:nvSpPr>
          <p:spPr>
            <a:xfrm>
              <a:off x="4418878" y="3275878"/>
              <a:ext cx="324000" cy="324000"/>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2400" dirty="0">
                <a:solidFill>
                  <a:srgbClr val="636466">
                    <a:lumMod val="50000"/>
                  </a:srgbClr>
                </a:solidFill>
              </a:endParaRPr>
            </a:p>
          </p:txBody>
        </p:sp>
      </p:grpSp>
      <p:grpSp>
        <p:nvGrpSpPr>
          <p:cNvPr id="31" name="Group 30">
            <a:extLst>
              <a:ext uri="{FF2B5EF4-FFF2-40B4-BE49-F238E27FC236}">
                <a16:creationId xmlns:a16="http://schemas.microsoft.com/office/drawing/2014/main" id="{2E298F50-61BB-9890-389D-5B230E5A53F8}"/>
              </a:ext>
            </a:extLst>
          </p:cNvPr>
          <p:cNvGrpSpPr/>
          <p:nvPr/>
        </p:nvGrpSpPr>
        <p:grpSpPr>
          <a:xfrm>
            <a:off x="2925301" y="2858496"/>
            <a:ext cx="226343" cy="222211"/>
            <a:chOff x="4319972" y="3176972"/>
            <a:chExt cx="504056" cy="504056"/>
          </a:xfrm>
        </p:grpSpPr>
        <p:sp>
          <p:nvSpPr>
            <p:cNvPr id="32" name="Oval 31">
              <a:extLst>
                <a:ext uri="{FF2B5EF4-FFF2-40B4-BE49-F238E27FC236}">
                  <a16:creationId xmlns:a16="http://schemas.microsoft.com/office/drawing/2014/main" id="{87ACF3A5-39D0-E289-D9BF-70E3FA2A994F}"/>
                </a:ext>
              </a:extLst>
            </p:cNvPr>
            <p:cNvSpPr/>
            <p:nvPr/>
          </p:nvSpPr>
          <p:spPr>
            <a:xfrm>
              <a:off x="4319972" y="3176972"/>
              <a:ext cx="504056" cy="504056"/>
            </a:xfrm>
            <a:prstGeom prst="ellipse">
              <a:avLst/>
            </a:prstGeom>
            <a:solidFill>
              <a:schemeClr val="accent4">
                <a:alpha val="50000"/>
              </a:schemeClr>
            </a:solidFill>
            <a:ln w="12700">
              <a:gradFill>
                <a:gsLst>
                  <a:gs pos="0">
                    <a:schemeClr val="bg1">
                      <a:alpha val="80000"/>
                    </a:schemeClr>
                  </a:gs>
                  <a:gs pos="100000">
                    <a:schemeClr val="bg1">
                      <a:alpha val="30000"/>
                    </a:schemeClr>
                  </a:gs>
                </a:gsLst>
                <a:lin ang="7800000" scaled="0"/>
              </a:gradFill>
            </a:ln>
            <a:effectLst>
              <a:glow rad="76200">
                <a:schemeClr val="bg1">
                  <a:alpha val="13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2400" dirty="0">
                <a:solidFill>
                  <a:schemeClr val="bg1"/>
                </a:solidFill>
              </a:endParaRPr>
            </a:p>
          </p:txBody>
        </p:sp>
        <p:sp>
          <p:nvSpPr>
            <p:cNvPr id="33" name="Oval 32">
              <a:extLst>
                <a:ext uri="{FF2B5EF4-FFF2-40B4-BE49-F238E27FC236}">
                  <a16:creationId xmlns:a16="http://schemas.microsoft.com/office/drawing/2014/main" id="{BCE59297-AB1C-1B43-9E0A-430C2E30E844}"/>
                </a:ext>
              </a:extLst>
            </p:cNvPr>
            <p:cNvSpPr/>
            <p:nvPr/>
          </p:nvSpPr>
          <p:spPr>
            <a:xfrm>
              <a:off x="4418878" y="3275878"/>
              <a:ext cx="324000" cy="324000"/>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2400" dirty="0">
                <a:solidFill>
                  <a:schemeClr val="bg1"/>
                </a:solidFill>
              </a:endParaRPr>
            </a:p>
          </p:txBody>
        </p:sp>
      </p:grpSp>
      <p:grpSp>
        <p:nvGrpSpPr>
          <p:cNvPr id="34" name="Group 33">
            <a:extLst>
              <a:ext uri="{FF2B5EF4-FFF2-40B4-BE49-F238E27FC236}">
                <a16:creationId xmlns:a16="http://schemas.microsoft.com/office/drawing/2014/main" id="{D2105F42-32AB-9216-A87A-169E4C175088}"/>
              </a:ext>
            </a:extLst>
          </p:cNvPr>
          <p:cNvGrpSpPr/>
          <p:nvPr/>
        </p:nvGrpSpPr>
        <p:grpSpPr>
          <a:xfrm>
            <a:off x="1939650" y="2857250"/>
            <a:ext cx="226343" cy="222211"/>
            <a:chOff x="4319972" y="3176972"/>
            <a:chExt cx="504056" cy="504056"/>
          </a:xfrm>
        </p:grpSpPr>
        <p:sp>
          <p:nvSpPr>
            <p:cNvPr id="35" name="Oval 34">
              <a:extLst>
                <a:ext uri="{FF2B5EF4-FFF2-40B4-BE49-F238E27FC236}">
                  <a16:creationId xmlns:a16="http://schemas.microsoft.com/office/drawing/2014/main" id="{BE0249A6-F8B5-CC0B-05EE-164B1F5E404B}"/>
                </a:ext>
              </a:extLst>
            </p:cNvPr>
            <p:cNvSpPr/>
            <p:nvPr/>
          </p:nvSpPr>
          <p:spPr>
            <a:xfrm>
              <a:off x="4319972" y="3176972"/>
              <a:ext cx="504056" cy="504056"/>
            </a:xfrm>
            <a:prstGeom prst="ellipse">
              <a:avLst/>
            </a:prstGeom>
            <a:solidFill>
              <a:schemeClr val="accent4">
                <a:alpha val="50000"/>
              </a:schemeClr>
            </a:solidFill>
            <a:ln w="12700">
              <a:gradFill>
                <a:gsLst>
                  <a:gs pos="0">
                    <a:schemeClr val="bg1">
                      <a:alpha val="80000"/>
                    </a:schemeClr>
                  </a:gs>
                  <a:gs pos="100000">
                    <a:schemeClr val="bg1">
                      <a:alpha val="30000"/>
                    </a:schemeClr>
                  </a:gs>
                </a:gsLst>
                <a:lin ang="7800000" scaled="0"/>
              </a:gradFill>
            </a:ln>
            <a:effectLst>
              <a:glow rad="76200">
                <a:schemeClr val="bg1">
                  <a:alpha val="13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2400" dirty="0">
                <a:solidFill>
                  <a:srgbClr val="636466">
                    <a:lumMod val="50000"/>
                  </a:srgbClr>
                </a:solidFill>
              </a:endParaRPr>
            </a:p>
          </p:txBody>
        </p:sp>
        <p:sp>
          <p:nvSpPr>
            <p:cNvPr id="36" name="Oval 35">
              <a:extLst>
                <a:ext uri="{FF2B5EF4-FFF2-40B4-BE49-F238E27FC236}">
                  <a16:creationId xmlns:a16="http://schemas.microsoft.com/office/drawing/2014/main" id="{8B9F0AB5-A7CE-7033-48BC-F402630110F2}"/>
                </a:ext>
              </a:extLst>
            </p:cNvPr>
            <p:cNvSpPr/>
            <p:nvPr/>
          </p:nvSpPr>
          <p:spPr>
            <a:xfrm>
              <a:off x="4418878" y="3275878"/>
              <a:ext cx="324000" cy="324000"/>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2400" dirty="0">
                <a:solidFill>
                  <a:srgbClr val="636466">
                    <a:lumMod val="50000"/>
                  </a:srgbClr>
                </a:solidFill>
              </a:endParaRPr>
            </a:p>
          </p:txBody>
        </p:sp>
      </p:grpSp>
      <p:sp>
        <p:nvSpPr>
          <p:cNvPr id="37" name="Right Brace 36">
            <a:extLst>
              <a:ext uri="{FF2B5EF4-FFF2-40B4-BE49-F238E27FC236}">
                <a16:creationId xmlns:a16="http://schemas.microsoft.com/office/drawing/2014/main" id="{619CEDA1-717D-8412-C302-36818D1E9524}"/>
              </a:ext>
            </a:extLst>
          </p:cNvPr>
          <p:cNvSpPr/>
          <p:nvPr/>
        </p:nvSpPr>
        <p:spPr>
          <a:xfrm rot="5400000" flipH="1">
            <a:off x="2920820" y="760116"/>
            <a:ext cx="234064" cy="3784897"/>
          </a:xfrm>
          <a:prstGeom prst="rightBrace">
            <a:avLst>
              <a:gd name="adj1" fmla="val 47399"/>
              <a:gd name="adj2" fmla="val 50000"/>
            </a:avLst>
          </a:prstGeom>
          <a:ln/>
        </p:spPr>
        <p:style>
          <a:lnRef idx="1">
            <a:schemeClr val="dk1"/>
          </a:lnRef>
          <a:fillRef idx="0">
            <a:schemeClr val="dk1"/>
          </a:fillRef>
          <a:effectRef idx="0">
            <a:schemeClr val="dk1"/>
          </a:effectRef>
          <a:fontRef idx="minor">
            <a:schemeClr val="tx1"/>
          </a:fontRef>
        </p:style>
        <p:txBody>
          <a:bodyPr rtlCol="0" anchor="ctr"/>
          <a:lstStyle/>
          <a:p>
            <a:pPr algn="ctr"/>
            <a:endParaRPr lang="en-US" sz="1000" dirty="0"/>
          </a:p>
        </p:txBody>
      </p:sp>
      <p:cxnSp>
        <p:nvCxnSpPr>
          <p:cNvPr id="38" name="Straight Connector 37">
            <a:extLst>
              <a:ext uri="{FF2B5EF4-FFF2-40B4-BE49-F238E27FC236}">
                <a16:creationId xmlns:a16="http://schemas.microsoft.com/office/drawing/2014/main" id="{F233440F-FF5E-5B4C-128B-59D07707954D}"/>
              </a:ext>
            </a:extLst>
          </p:cNvPr>
          <p:cNvCxnSpPr/>
          <p:nvPr/>
        </p:nvCxnSpPr>
        <p:spPr>
          <a:xfrm>
            <a:off x="7141147" y="2503964"/>
            <a:ext cx="0" cy="339591"/>
          </a:xfrm>
          <a:prstGeom prst="line">
            <a:avLst/>
          </a:prstGeom>
          <a:ln/>
        </p:spPr>
        <p:style>
          <a:lnRef idx="1">
            <a:schemeClr val="dk1"/>
          </a:lnRef>
          <a:fillRef idx="0">
            <a:schemeClr val="dk1"/>
          </a:fillRef>
          <a:effectRef idx="0">
            <a:schemeClr val="dk1"/>
          </a:effectRef>
          <a:fontRef idx="minor">
            <a:schemeClr val="tx1"/>
          </a:fontRef>
        </p:style>
      </p:cxnSp>
      <p:pic>
        <p:nvPicPr>
          <p:cNvPr id="39" name="Picture 38" descr="A close up of a logo&#10;&#10;Description automatically generated">
            <a:extLst>
              <a:ext uri="{FF2B5EF4-FFF2-40B4-BE49-F238E27FC236}">
                <a16:creationId xmlns:a16="http://schemas.microsoft.com/office/drawing/2014/main" id="{022D9E48-3594-EC5D-1EDA-67DFF504C39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922053" y="4255891"/>
            <a:ext cx="548632" cy="655324"/>
          </a:xfrm>
          <a:prstGeom prst="rect">
            <a:avLst/>
          </a:prstGeom>
        </p:spPr>
      </p:pic>
      <p:pic>
        <p:nvPicPr>
          <p:cNvPr id="40" name="Picture 39" descr="A close up of a logo&#10;&#10;Description automatically generated">
            <a:extLst>
              <a:ext uri="{FF2B5EF4-FFF2-40B4-BE49-F238E27FC236}">
                <a16:creationId xmlns:a16="http://schemas.microsoft.com/office/drawing/2014/main" id="{9C9346AE-2590-85EE-F16A-E4C5FE624DA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663111" y="1751593"/>
            <a:ext cx="548632" cy="655324"/>
          </a:xfrm>
          <a:prstGeom prst="rect">
            <a:avLst/>
          </a:prstGeom>
        </p:spPr>
      </p:pic>
      <p:pic>
        <p:nvPicPr>
          <p:cNvPr id="41" name="Picture 40" descr="A close up of a logo&#10;&#10;Description automatically generated">
            <a:extLst>
              <a:ext uri="{FF2B5EF4-FFF2-40B4-BE49-F238E27FC236}">
                <a16:creationId xmlns:a16="http://schemas.microsoft.com/office/drawing/2014/main" id="{805CA3D4-03F0-8AC1-027B-73265A23BA2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008703" y="1774148"/>
            <a:ext cx="548632" cy="655324"/>
          </a:xfrm>
          <a:prstGeom prst="rect">
            <a:avLst/>
          </a:prstGeom>
        </p:spPr>
      </p:pic>
      <p:cxnSp>
        <p:nvCxnSpPr>
          <p:cNvPr id="45" name="Straight Connector 44">
            <a:extLst>
              <a:ext uri="{FF2B5EF4-FFF2-40B4-BE49-F238E27FC236}">
                <a16:creationId xmlns:a16="http://schemas.microsoft.com/office/drawing/2014/main" id="{159E7D81-B8AB-7029-478D-E340B6714BDC}"/>
              </a:ext>
            </a:extLst>
          </p:cNvPr>
          <p:cNvCxnSpPr/>
          <p:nvPr/>
        </p:nvCxnSpPr>
        <p:spPr>
          <a:xfrm>
            <a:off x="8623547" y="3768335"/>
            <a:ext cx="0" cy="339591"/>
          </a:xfrm>
          <a:prstGeom prst="line">
            <a:avLst/>
          </a:prstGeom>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274542434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p:cNvSpPr>
          <p:nvPr>
            <p:ph type="title"/>
          </p:nvPr>
        </p:nvSpPr>
        <p:spPr>
          <a:xfrm>
            <a:off x="838200" y="468597"/>
            <a:ext cx="10515600" cy="1325563"/>
          </a:xfrm>
        </p:spPr>
        <p:txBody>
          <a:bodyPr/>
          <a:lstStyle/>
          <a:p>
            <a:pPr eaLnBrk="1" hangingPunct="1"/>
            <a:r>
              <a:rPr lang="en-US" altLang="en-US" dirty="0">
                <a:solidFill>
                  <a:schemeClr val="tx1"/>
                </a:solidFill>
              </a:rPr>
              <a:t>Conclusion</a:t>
            </a:r>
          </a:p>
        </p:txBody>
      </p:sp>
      <p:sp>
        <p:nvSpPr>
          <p:cNvPr id="32771" name="Rectangle 3"/>
          <p:cNvSpPr>
            <a:spLocks noGrp="1"/>
          </p:cNvSpPr>
          <p:nvPr>
            <p:ph idx="4294967295"/>
          </p:nvPr>
        </p:nvSpPr>
        <p:spPr>
          <a:xfrm>
            <a:off x="838200" y="1669670"/>
            <a:ext cx="10515600" cy="3903663"/>
          </a:xfrm>
          <a:prstGeom prst="rect">
            <a:avLst/>
          </a:prstGeom>
        </p:spPr>
        <p:txBody>
          <a:bodyPr>
            <a:normAutofit/>
          </a:bodyPr>
          <a:lstStyle/>
          <a:p>
            <a:r>
              <a:rPr lang="en-US" altLang="en-US" sz="2800" dirty="0"/>
              <a:t>Gold standard for information exchange between manufacturers and payers</a:t>
            </a:r>
          </a:p>
          <a:p>
            <a:r>
              <a:rPr lang="en-US" altLang="en-US" dirty="0"/>
              <a:t>Offers guidance on different types of dossiers</a:t>
            </a:r>
            <a:endParaRPr lang="en-US" altLang="en-US" sz="2800" dirty="0"/>
          </a:p>
          <a:p>
            <a:r>
              <a:rPr lang="en-US" altLang="en-US" dirty="0"/>
              <a:t>Updated by AMCP approximately every 3 years</a:t>
            </a:r>
          </a:p>
          <a:p>
            <a:pPr lvl="1">
              <a:spcBef>
                <a:spcPts val="1200"/>
              </a:spcBef>
            </a:pPr>
            <a:r>
              <a:rPr lang="en-US" altLang="en-US" i="1" dirty="0"/>
              <a:t>Format v5.0 </a:t>
            </a:r>
            <a:r>
              <a:rPr lang="en-US" altLang="en-US" dirty="0"/>
              <a:t>published April 2024</a:t>
            </a:r>
          </a:p>
          <a:p>
            <a:endParaRPr lang="en-US" altLang="en-US" dirty="0"/>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p:cNvSpPr>
          <p:nvPr>
            <p:ph type="title"/>
          </p:nvPr>
        </p:nvSpPr>
        <p:spPr>
          <a:xfrm>
            <a:off x="838200" y="452144"/>
            <a:ext cx="10515600" cy="1325563"/>
          </a:xfrm>
        </p:spPr>
        <p:txBody>
          <a:bodyPr/>
          <a:lstStyle/>
          <a:p>
            <a:pPr eaLnBrk="1" hangingPunct="1"/>
            <a:r>
              <a:rPr lang="en-US" altLang="en-US" dirty="0">
                <a:solidFill>
                  <a:schemeClr val="tx1"/>
                </a:solidFill>
              </a:rPr>
              <a:t>Helpful Resources</a:t>
            </a:r>
          </a:p>
        </p:txBody>
      </p:sp>
      <p:sp>
        <p:nvSpPr>
          <p:cNvPr id="22531" name="Rectangle 3"/>
          <p:cNvSpPr>
            <a:spLocks noGrp="1"/>
          </p:cNvSpPr>
          <p:nvPr>
            <p:ph idx="4294967295"/>
          </p:nvPr>
        </p:nvSpPr>
        <p:spPr>
          <a:xfrm>
            <a:off x="838200" y="1690688"/>
            <a:ext cx="10515600" cy="4052386"/>
          </a:xfrm>
          <a:prstGeom prst="rect">
            <a:avLst/>
          </a:prstGeom>
        </p:spPr>
        <p:txBody>
          <a:bodyPr>
            <a:normAutofit/>
          </a:bodyPr>
          <a:lstStyle/>
          <a:p>
            <a:r>
              <a:rPr lang="en-US" b="1" dirty="0"/>
              <a:t>AMCP Format 5.0: </a:t>
            </a:r>
            <a:r>
              <a:rPr lang="en-US" dirty="0">
                <a:solidFill>
                  <a:schemeClr val="accent2"/>
                </a:solidFill>
                <a:hlinkClick r:id="rId3"/>
              </a:rPr>
              <a:t>https://amcp.org/resource/amcp-format-5-formulary-submissions-guidance</a:t>
            </a:r>
            <a:endParaRPr lang="en-US" dirty="0">
              <a:solidFill>
                <a:schemeClr val="accent2"/>
              </a:solidFill>
            </a:endParaRPr>
          </a:p>
          <a:p>
            <a:pPr marL="0" indent="0">
              <a:buNone/>
            </a:pPr>
            <a:endParaRPr lang="en-US" dirty="0"/>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theme/theme1.xml><?xml version="1.0" encoding="utf-8"?>
<a:theme xmlns:a="http://schemas.openxmlformats.org/drawingml/2006/main" name="Office Theme">
  <a:themeElements>
    <a:clrScheme name="Custom 7">
      <a:dk1>
        <a:srgbClr val="00205B"/>
      </a:dk1>
      <a:lt1>
        <a:sysClr val="window" lastClr="FFFFFF"/>
      </a:lt1>
      <a:dk2>
        <a:srgbClr val="00205B"/>
      </a:dk2>
      <a:lt2>
        <a:srgbClr val="00205B"/>
      </a:lt2>
      <a:accent1>
        <a:srgbClr val="FFFFFF"/>
      </a:accent1>
      <a:accent2>
        <a:srgbClr val="CB350F"/>
      </a:accent2>
      <a:accent3>
        <a:srgbClr val="97999B"/>
      </a:accent3>
      <a:accent4>
        <a:srgbClr val="F3D03E"/>
      </a:accent4>
      <a:accent5>
        <a:srgbClr val="34D0C1"/>
      </a:accent5>
      <a:accent6>
        <a:srgbClr val="93C90E"/>
      </a:accent6>
      <a:hlink>
        <a:srgbClr val="0076CF"/>
      </a:hlink>
      <a:folHlink>
        <a:srgbClr val="0076CF"/>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FD630E4ABE432F44B6071E0374BA3AD0" ma:contentTypeVersion="13" ma:contentTypeDescription="Create a new document." ma:contentTypeScope="" ma:versionID="c2a4af7d977a0a4612efa62746cdba00">
  <xsd:schema xmlns:xsd="http://www.w3.org/2001/XMLSchema" xmlns:xs="http://www.w3.org/2001/XMLSchema" xmlns:p="http://schemas.microsoft.com/office/2006/metadata/properties" xmlns:ns3="875918e8-6976-4b4f-aace-74094fd1364a" xmlns:ns4="a48dff03-4399-4d22-87ec-f9fbe221725d" targetNamespace="http://schemas.microsoft.com/office/2006/metadata/properties" ma:root="true" ma:fieldsID="5652066789ff0bd760ac52e92cf86385" ns3:_="" ns4:_="">
    <xsd:import namespace="875918e8-6976-4b4f-aace-74094fd1364a"/>
    <xsd:import namespace="a48dff03-4399-4d22-87ec-f9fbe221725d"/>
    <xsd:element name="properties">
      <xsd:complexType>
        <xsd:sequence>
          <xsd:element name="documentManagement">
            <xsd:complexType>
              <xsd:all>
                <xsd:element ref="ns3:SharedWithUsers" minOccurs="0"/>
                <xsd:element ref="ns3:SharedWithDetails" minOccurs="0"/>
                <xsd:element ref="ns3:SharingHintHash" minOccurs="0"/>
                <xsd:element ref="ns4:MediaServiceMetadata" minOccurs="0"/>
                <xsd:element ref="ns4:MediaServiceFastMetadata" minOccurs="0"/>
                <xsd:element ref="ns4:MediaServiceDateTaken" minOccurs="0"/>
                <xsd:element ref="ns4:MediaServiceAutoTags" minOccurs="0"/>
                <xsd:element ref="ns4:MediaServiceOCR" minOccurs="0"/>
                <xsd:element ref="ns4:MediaServiceEventHashCode" minOccurs="0"/>
                <xsd:element ref="ns4:MediaServiceGenerationTime" minOccurs="0"/>
                <xsd:element ref="ns4:MediaServiceLocation" minOccurs="0"/>
                <xsd:element ref="ns4:MediaServiceAutoKeyPoints" minOccurs="0"/>
                <xsd:element ref="ns4: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75918e8-6976-4b4f-aace-74094fd1364a" elementFormDefault="qualified">
    <xsd:import namespace="http://schemas.microsoft.com/office/2006/documentManagement/types"/>
    <xsd:import namespace="http://schemas.microsoft.com/office/infopath/2007/PartnerControls"/>
    <xsd:element name="SharedWithUsers" ma:index="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element name="SharingHintHash" ma:index="10" nillable="true" ma:displayName="Sharing Hint Hash" ma:description="" ma:hidden="true" ma:internalName="SharingHintHash"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a48dff03-4399-4d22-87ec-f9fbe221725d" elementFormDefault="qualified">
    <xsd:import namespace="http://schemas.microsoft.com/office/2006/documentManagement/types"/>
    <xsd:import namespace="http://schemas.microsoft.com/office/infopath/2007/PartnerControls"/>
    <xsd:element name="MediaServiceMetadata" ma:index="11" nillable="true" ma:displayName="MediaServiceMetadata" ma:description="" ma:hidden="true" ma:internalName="MediaServiceMetadata" ma:readOnly="true">
      <xsd:simpleType>
        <xsd:restriction base="dms:Note"/>
      </xsd:simpleType>
    </xsd:element>
    <xsd:element name="MediaServiceFastMetadata" ma:index="12" nillable="true" ma:displayName="MediaServiceFastMetadata" ma:description="" ma:hidden="true" ma:internalName="MediaServiceFastMetadata" ma:readOnly="true">
      <xsd:simpleType>
        <xsd:restriction base="dms:Note"/>
      </xsd:simpleType>
    </xsd:element>
    <xsd:element name="MediaServiceDateTaken" ma:index="13" nillable="true" ma:displayName="MediaServiceDateTaken" ma:description="" ma:hidden="true" ma:internalName="MediaServiceDateTaken" ma:readOnly="true">
      <xsd:simpleType>
        <xsd:restriction base="dms:Text"/>
      </xsd:simpleType>
    </xsd:element>
    <xsd:element name="MediaServiceAutoTags" ma:index="14" nillable="true" ma:displayName="MediaServiceAutoTags" ma:internalName="MediaServiceAutoTags" ma:readOnly="true">
      <xsd:simpleType>
        <xsd:restriction base="dms:Text"/>
      </xsd:simpleType>
    </xsd:element>
    <xsd:element name="MediaServiceOCR" ma:index="15" nillable="true" ma:displayName="MediaServiceOCR" ma:internalName="MediaServiceOCR" ma:readOnly="true">
      <xsd:simpleType>
        <xsd:restriction base="dms:Note">
          <xsd:maxLength value="255"/>
        </xsd:restriction>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Location" ma:index="18" nillable="true" ma:displayName="Location" ma:internalName="MediaServiceLocation" ma:readOnly="true">
      <xsd:simpleType>
        <xsd:restriction base="dms:Text"/>
      </xsd:simpleType>
    </xsd:element>
    <xsd:element name="MediaServiceAutoKeyPoints" ma:index="19" nillable="true" ma:displayName="MediaServiceAutoKeyPoints" ma:hidden="true" ma:internalName="MediaServiceAutoKeyPoints" ma:readOnly="true">
      <xsd:simpleType>
        <xsd:restriction base="dms:Note"/>
      </xsd:simpleType>
    </xsd:element>
    <xsd:element name="MediaServiceKeyPoints" ma:index="20" nillable="true" ma:displayName="KeyPoints" ma:internalName="MediaServiceKeyPoint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99D8D841-3E46-482B-B977-F2F3E04C2C2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875918e8-6976-4b4f-aace-74094fd1364a"/>
    <ds:schemaRef ds:uri="a48dff03-4399-4d22-87ec-f9fbe221725d"/>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9DE64481-C567-46C3-860D-E8D5F9C13123}">
  <ds:schemaRefs>
    <ds:schemaRef ds:uri="http://schemas.microsoft.com/sharepoint/v3/contenttype/forms"/>
  </ds:schemaRefs>
</ds:datastoreItem>
</file>

<file path=customXml/itemProps3.xml><?xml version="1.0" encoding="utf-8"?>
<ds:datastoreItem xmlns:ds="http://schemas.openxmlformats.org/officeDocument/2006/customXml" ds:itemID="{3785CE41-D92F-4309-BFB2-734E2F2FC8EC}">
  <ds:schemaRefs>
    <ds:schemaRef ds:uri="http://schemas.microsoft.com/office/infopath/2007/PartnerControls"/>
    <ds:schemaRef ds:uri="http://schemas.microsoft.com/office/2006/documentManagement/types"/>
    <ds:schemaRef ds:uri="http://schemas.openxmlformats.org/package/2006/metadata/core-properties"/>
    <ds:schemaRef ds:uri="http://purl.org/dc/terms/"/>
    <ds:schemaRef ds:uri="875918e8-6976-4b4f-aace-74094fd1364a"/>
    <ds:schemaRef ds:uri="http://www.w3.org/XML/1998/namespace"/>
    <ds:schemaRef ds:uri="a48dff03-4399-4d22-87ec-f9fbe221725d"/>
    <ds:schemaRef ds:uri="http://purl.org/dc/elements/1.1/"/>
    <ds:schemaRef ds:uri="http://schemas.microsoft.com/office/2006/metadata/properties"/>
    <ds:schemaRef ds:uri="http://purl.org/dc/dcmitype/"/>
  </ds:schemaRefs>
</ds:datastoreItem>
</file>

<file path=docProps/app.xml><?xml version="1.0" encoding="utf-8"?>
<Properties xmlns="http://schemas.openxmlformats.org/officeDocument/2006/extended-properties" xmlns:vt="http://schemas.openxmlformats.org/officeDocument/2006/docPropsVTypes">
  <TotalTime>15733</TotalTime>
  <Words>2138</Words>
  <Application>Microsoft Office PowerPoint</Application>
  <PresentationFormat>Widescreen</PresentationFormat>
  <Paragraphs>156</Paragraphs>
  <Slides>10</Slides>
  <Notes>10</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10</vt:i4>
      </vt:variant>
    </vt:vector>
  </HeadingPairs>
  <TitlesOfParts>
    <vt:vector size="17" baseType="lpstr">
      <vt:lpstr>Aptos</vt:lpstr>
      <vt:lpstr>Aptos Display</vt:lpstr>
      <vt:lpstr>Arial</vt:lpstr>
      <vt:lpstr>Calibri</vt:lpstr>
      <vt:lpstr>Times New Roman</vt:lpstr>
      <vt:lpstr>Office Theme</vt:lpstr>
      <vt:lpstr>Custom Design</vt:lpstr>
      <vt:lpstr>AMCP Format for Formulary Submissions</vt:lpstr>
      <vt:lpstr>Purpose of the Format</vt:lpstr>
      <vt:lpstr>What is a Dossier?</vt:lpstr>
      <vt:lpstr>Dossier Types</vt:lpstr>
      <vt:lpstr>Format History</vt:lpstr>
      <vt:lpstr>Dossier Contents</vt:lpstr>
      <vt:lpstr>Dossier timing relative to product lifecycle</vt:lpstr>
      <vt:lpstr>Conclusion</vt:lpstr>
      <vt:lpstr>Helpful Resources</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Mara K. Braunger</dc:creator>
  <cp:lastModifiedBy>Thomas T. Nguyen</cp:lastModifiedBy>
  <cp:revision>213</cp:revision>
  <cp:lastPrinted>2019-10-28T17:05:04Z</cp:lastPrinted>
  <dcterms:created xsi:type="dcterms:W3CDTF">2019-05-03T17:39:49Z</dcterms:created>
  <dcterms:modified xsi:type="dcterms:W3CDTF">2024-11-12T04:55:26Z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0x010100FD630E4ABE432F44B6071E0374BA3AD0</vt:lpwstr>
  </property>
  <property fmtid="{D5CDD505-2E9C-101B-9397-08002B2CF9AE}" pid="3" name="MSIP_Label_b0b638e0-f50f-48bd-992f-bcb55031a99f_Enabled">
    <vt:lpwstr>true</vt:lpwstr>
  </property>
  <property fmtid="{D5CDD505-2E9C-101B-9397-08002B2CF9AE}" pid="4" name="MSIP_Label_b0b638e0-f50f-48bd-992f-bcb55031a99f_SetDate">
    <vt:lpwstr>2024-11-03T16:46:49Z</vt:lpwstr>
  </property>
  <property fmtid="{D5CDD505-2E9C-101B-9397-08002B2CF9AE}" pid="5" name="MSIP_Label_b0b638e0-f50f-48bd-992f-bcb55031a99f_Method">
    <vt:lpwstr>Standard</vt:lpwstr>
  </property>
  <property fmtid="{D5CDD505-2E9C-101B-9397-08002B2CF9AE}" pid="6" name="MSIP_Label_b0b638e0-f50f-48bd-992f-bcb55031a99f_Name">
    <vt:lpwstr>Confidential Default</vt:lpwstr>
  </property>
  <property fmtid="{D5CDD505-2E9C-101B-9397-08002B2CF9AE}" pid="7" name="MSIP_Label_b0b638e0-f50f-48bd-992f-bcb55031a99f_SiteId">
    <vt:lpwstr>f45ccc07-e57e-4d15-bf6f-f6cbccd2d395</vt:lpwstr>
  </property>
  <property fmtid="{D5CDD505-2E9C-101B-9397-08002B2CF9AE}" pid="8" name="MSIP_Label_b0b638e0-f50f-48bd-992f-bcb55031a99f_ActionId">
    <vt:lpwstr>0b645f0b-68a6-47f3-94af-abb7b7456b85</vt:lpwstr>
  </property>
  <property fmtid="{D5CDD505-2E9C-101B-9397-08002B2CF9AE}" pid="9" name="MSIP_Label_b0b638e0-f50f-48bd-992f-bcb55031a99f_ContentBits">
    <vt:lpwstr>0</vt:lpwstr>
  </property>
</Properties>
</file>