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 id="2147483820" r:id="rId5"/>
    <p:sldMasterId id="2147483838" r:id="rId6"/>
  </p:sldMasterIdLst>
  <p:notesMasterIdLst>
    <p:notesMasterId r:id="rId23"/>
  </p:notesMasterIdLst>
  <p:handoutMasterIdLst>
    <p:handoutMasterId r:id="rId24"/>
  </p:handoutMasterIdLst>
  <p:sldIdLst>
    <p:sldId id="3930" r:id="rId7"/>
    <p:sldId id="3727" r:id="rId8"/>
    <p:sldId id="3870" r:id="rId9"/>
    <p:sldId id="3931" r:id="rId10"/>
    <p:sldId id="3788" r:id="rId11"/>
    <p:sldId id="3844" r:id="rId12"/>
    <p:sldId id="469" r:id="rId13"/>
    <p:sldId id="3921" r:id="rId14"/>
    <p:sldId id="3922" r:id="rId15"/>
    <p:sldId id="260" r:id="rId16"/>
    <p:sldId id="2315" r:id="rId17"/>
    <p:sldId id="3842" r:id="rId18"/>
    <p:sldId id="3925" r:id="rId19"/>
    <p:sldId id="3926" r:id="rId20"/>
    <p:sldId id="3837" r:id="rId21"/>
    <p:sldId id="379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MacDonald" initials="JM" lastIdx="2" clrIdx="0">
    <p:extLst>
      <p:ext uri="{19B8F6BF-5375-455C-9EA6-DF929625EA0E}">
        <p15:presenceInfo xmlns:p15="http://schemas.microsoft.com/office/powerpoint/2012/main" userId="S::jmacdonald@amcp.org::d0c63a26-f162-48ac-a99b-a9c122e08a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9F3E"/>
    <a:srgbClr val="E99949"/>
    <a:srgbClr val="F78F1E"/>
    <a:srgbClr val="00205B"/>
    <a:srgbClr val="EBA157"/>
    <a:srgbClr val="FFC215"/>
    <a:srgbClr val="93C90E"/>
    <a:srgbClr val="0076CF"/>
    <a:srgbClr val="348BAC"/>
    <a:srgbClr val="6366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ty Whitaker" userId="4de9bd58-e6ca-4266-9a10-dd2016028554" providerId="ADAL" clId="{D3EDD4EB-5453-4432-B0F8-DDFEF5349652}"/>
    <pc:docChg chg="delSld delMainMaster">
      <pc:chgData name="Betty Whitaker" userId="4de9bd58-e6ca-4266-9a10-dd2016028554" providerId="ADAL" clId="{D3EDD4EB-5453-4432-B0F8-DDFEF5349652}" dt="2023-09-28T20:39:02.308" v="2" actId="47"/>
      <pc:docMkLst>
        <pc:docMk/>
      </pc:docMkLst>
      <pc:sldChg chg="del">
        <pc:chgData name="Betty Whitaker" userId="4de9bd58-e6ca-4266-9a10-dd2016028554" providerId="ADAL" clId="{D3EDD4EB-5453-4432-B0F8-DDFEF5349652}" dt="2023-09-28T20:38:47.524" v="0" actId="47"/>
        <pc:sldMkLst>
          <pc:docMk/>
          <pc:sldMk cId="4237356090" sldId="499"/>
        </pc:sldMkLst>
      </pc:sldChg>
      <pc:sldChg chg="del">
        <pc:chgData name="Betty Whitaker" userId="4de9bd58-e6ca-4266-9a10-dd2016028554" providerId="ADAL" clId="{D3EDD4EB-5453-4432-B0F8-DDFEF5349652}" dt="2023-09-28T20:38:47.524" v="0" actId="47"/>
        <pc:sldMkLst>
          <pc:docMk/>
          <pc:sldMk cId="1625216491" sldId="502"/>
        </pc:sldMkLst>
      </pc:sldChg>
      <pc:sldChg chg="del">
        <pc:chgData name="Betty Whitaker" userId="4de9bd58-e6ca-4266-9a10-dd2016028554" providerId="ADAL" clId="{D3EDD4EB-5453-4432-B0F8-DDFEF5349652}" dt="2023-09-28T20:38:47.524" v="0" actId="47"/>
        <pc:sldMkLst>
          <pc:docMk/>
          <pc:sldMk cId="2295518999" sldId="506"/>
        </pc:sldMkLst>
      </pc:sldChg>
      <pc:sldChg chg="del">
        <pc:chgData name="Betty Whitaker" userId="4de9bd58-e6ca-4266-9a10-dd2016028554" providerId="ADAL" clId="{D3EDD4EB-5453-4432-B0F8-DDFEF5349652}" dt="2023-09-28T20:38:47.524" v="0" actId="47"/>
        <pc:sldMkLst>
          <pc:docMk/>
          <pc:sldMk cId="3453165216" sldId="507"/>
        </pc:sldMkLst>
      </pc:sldChg>
      <pc:sldChg chg="del">
        <pc:chgData name="Betty Whitaker" userId="4de9bd58-e6ca-4266-9a10-dd2016028554" providerId="ADAL" clId="{D3EDD4EB-5453-4432-B0F8-DDFEF5349652}" dt="2023-09-28T20:38:47.524" v="0" actId="47"/>
        <pc:sldMkLst>
          <pc:docMk/>
          <pc:sldMk cId="3002767246" sldId="2450"/>
        </pc:sldMkLst>
      </pc:sldChg>
      <pc:sldChg chg="del">
        <pc:chgData name="Betty Whitaker" userId="4de9bd58-e6ca-4266-9a10-dd2016028554" providerId="ADAL" clId="{D3EDD4EB-5453-4432-B0F8-DDFEF5349652}" dt="2023-09-28T20:38:47.524" v="0" actId="47"/>
        <pc:sldMkLst>
          <pc:docMk/>
          <pc:sldMk cId="611190612" sldId="3709"/>
        </pc:sldMkLst>
      </pc:sldChg>
      <pc:sldChg chg="del">
        <pc:chgData name="Betty Whitaker" userId="4de9bd58-e6ca-4266-9a10-dd2016028554" providerId="ADAL" clId="{D3EDD4EB-5453-4432-B0F8-DDFEF5349652}" dt="2023-09-28T20:38:47.524" v="0" actId="47"/>
        <pc:sldMkLst>
          <pc:docMk/>
          <pc:sldMk cId="3848811959" sldId="3710"/>
        </pc:sldMkLst>
      </pc:sldChg>
      <pc:sldChg chg="del">
        <pc:chgData name="Betty Whitaker" userId="4de9bd58-e6ca-4266-9a10-dd2016028554" providerId="ADAL" clId="{D3EDD4EB-5453-4432-B0F8-DDFEF5349652}" dt="2023-09-28T20:38:47.524" v="0" actId="47"/>
        <pc:sldMkLst>
          <pc:docMk/>
          <pc:sldMk cId="2218571234" sldId="3714"/>
        </pc:sldMkLst>
      </pc:sldChg>
      <pc:sldChg chg="del">
        <pc:chgData name="Betty Whitaker" userId="4de9bd58-e6ca-4266-9a10-dd2016028554" providerId="ADAL" clId="{D3EDD4EB-5453-4432-B0F8-DDFEF5349652}" dt="2023-09-28T20:38:47.524" v="0" actId="47"/>
        <pc:sldMkLst>
          <pc:docMk/>
          <pc:sldMk cId="2288415766" sldId="3716"/>
        </pc:sldMkLst>
      </pc:sldChg>
      <pc:sldChg chg="del">
        <pc:chgData name="Betty Whitaker" userId="4de9bd58-e6ca-4266-9a10-dd2016028554" providerId="ADAL" clId="{D3EDD4EB-5453-4432-B0F8-DDFEF5349652}" dt="2023-09-28T20:38:47.524" v="0" actId="47"/>
        <pc:sldMkLst>
          <pc:docMk/>
          <pc:sldMk cId="1735751895" sldId="3787"/>
        </pc:sldMkLst>
      </pc:sldChg>
      <pc:sldChg chg="del">
        <pc:chgData name="Betty Whitaker" userId="4de9bd58-e6ca-4266-9a10-dd2016028554" providerId="ADAL" clId="{D3EDD4EB-5453-4432-B0F8-DDFEF5349652}" dt="2023-09-28T20:39:02.308" v="2" actId="47"/>
        <pc:sldMkLst>
          <pc:docMk/>
          <pc:sldMk cId="709438492" sldId="3849"/>
        </pc:sldMkLst>
      </pc:sldChg>
      <pc:sldChg chg="del">
        <pc:chgData name="Betty Whitaker" userId="4de9bd58-e6ca-4266-9a10-dd2016028554" providerId="ADAL" clId="{D3EDD4EB-5453-4432-B0F8-DDFEF5349652}" dt="2023-09-28T20:38:47.524" v="0" actId="47"/>
        <pc:sldMkLst>
          <pc:docMk/>
          <pc:sldMk cId="1208604306" sldId="3852"/>
        </pc:sldMkLst>
      </pc:sldChg>
      <pc:sldChg chg="del">
        <pc:chgData name="Betty Whitaker" userId="4de9bd58-e6ca-4266-9a10-dd2016028554" providerId="ADAL" clId="{D3EDD4EB-5453-4432-B0F8-DDFEF5349652}" dt="2023-09-28T20:38:47.524" v="0" actId="47"/>
        <pc:sldMkLst>
          <pc:docMk/>
          <pc:sldMk cId="1244304962" sldId="3855"/>
        </pc:sldMkLst>
      </pc:sldChg>
      <pc:sldChg chg="del">
        <pc:chgData name="Betty Whitaker" userId="4de9bd58-e6ca-4266-9a10-dd2016028554" providerId="ADAL" clId="{D3EDD4EB-5453-4432-B0F8-DDFEF5349652}" dt="2023-09-28T20:38:47.524" v="0" actId="47"/>
        <pc:sldMkLst>
          <pc:docMk/>
          <pc:sldMk cId="2010364906" sldId="3857"/>
        </pc:sldMkLst>
      </pc:sldChg>
      <pc:sldChg chg="del">
        <pc:chgData name="Betty Whitaker" userId="4de9bd58-e6ca-4266-9a10-dd2016028554" providerId="ADAL" clId="{D3EDD4EB-5453-4432-B0F8-DDFEF5349652}" dt="2023-09-28T20:38:47.524" v="0" actId="47"/>
        <pc:sldMkLst>
          <pc:docMk/>
          <pc:sldMk cId="789785862" sldId="3858"/>
        </pc:sldMkLst>
      </pc:sldChg>
      <pc:sldChg chg="del">
        <pc:chgData name="Betty Whitaker" userId="4de9bd58-e6ca-4266-9a10-dd2016028554" providerId="ADAL" clId="{D3EDD4EB-5453-4432-B0F8-DDFEF5349652}" dt="2023-09-28T20:38:47.524" v="0" actId="47"/>
        <pc:sldMkLst>
          <pc:docMk/>
          <pc:sldMk cId="3538068108" sldId="3864"/>
        </pc:sldMkLst>
      </pc:sldChg>
      <pc:sldChg chg="del">
        <pc:chgData name="Betty Whitaker" userId="4de9bd58-e6ca-4266-9a10-dd2016028554" providerId="ADAL" clId="{D3EDD4EB-5453-4432-B0F8-DDFEF5349652}" dt="2023-09-28T20:38:47.524" v="0" actId="47"/>
        <pc:sldMkLst>
          <pc:docMk/>
          <pc:sldMk cId="3473381059" sldId="3867"/>
        </pc:sldMkLst>
      </pc:sldChg>
      <pc:sldChg chg="del">
        <pc:chgData name="Betty Whitaker" userId="4de9bd58-e6ca-4266-9a10-dd2016028554" providerId="ADAL" clId="{D3EDD4EB-5453-4432-B0F8-DDFEF5349652}" dt="2023-09-28T20:38:47.524" v="0" actId="47"/>
        <pc:sldMkLst>
          <pc:docMk/>
          <pc:sldMk cId="2640673197" sldId="3883"/>
        </pc:sldMkLst>
      </pc:sldChg>
      <pc:sldChg chg="del">
        <pc:chgData name="Betty Whitaker" userId="4de9bd58-e6ca-4266-9a10-dd2016028554" providerId="ADAL" clId="{D3EDD4EB-5453-4432-B0F8-DDFEF5349652}" dt="2023-09-28T20:38:47.524" v="0" actId="47"/>
        <pc:sldMkLst>
          <pc:docMk/>
          <pc:sldMk cId="3530311813" sldId="3884"/>
        </pc:sldMkLst>
      </pc:sldChg>
      <pc:sldChg chg="del">
        <pc:chgData name="Betty Whitaker" userId="4de9bd58-e6ca-4266-9a10-dd2016028554" providerId="ADAL" clId="{D3EDD4EB-5453-4432-B0F8-DDFEF5349652}" dt="2023-09-28T20:38:47.524" v="0" actId="47"/>
        <pc:sldMkLst>
          <pc:docMk/>
          <pc:sldMk cId="2951121061" sldId="3887"/>
        </pc:sldMkLst>
      </pc:sldChg>
      <pc:sldChg chg="del">
        <pc:chgData name="Betty Whitaker" userId="4de9bd58-e6ca-4266-9a10-dd2016028554" providerId="ADAL" clId="{D3EDD4EB-5453-4432-B0F8-DDFEF5349652}" dt="2023-09-28T20:38:47.524" v="0" actId="47"/>
        <pc:sldMkLst>
          <pc:docMk/>
          <pc:sldMk cId="2304319583" sldId="3897"/>
        </pc:sldMkLst>
      </pc:sldChg>
      <pc:sldChg chg="del">
        <pc:chgData name="Betty Whitaker" userId="4de9bd58-e6ca-4266-9a10-dd2016028554" providerId="ADAL" clId="{D3EDD4EB-5453-4432-B0F8-DDFEF5349652}" dt="2023-09-28T20:38:47.524" v="0" actId="47"/>
        <pc:sldMkLst>
          <pc:docMk/>
          <pc:sldMk cId="2012259037" sldId="3901"/>
        </pc:sldMkLst>
      </pc:sldChg>
      <pc:sldChg chg="del">
        <pc:chgData name="Betty Whitaker" userId="4de9bd58-e6ca-4266-9a10-dd2016028554" providerId="ADAL" clId="{D3EDD4EB-5453-4432-B0F8-DDFEF5349652}" dt="2023-09-28T20:38:47.524" v="0" actId="47"/>
        <pc:sldMkLst>
          <pc:docMk/>
          <pc:sldMk cId="2844583791" sldId="3902"/>
        </pc:sldMkLst>
      </pc:sldChg>
      <pc:sldChg chg="del">
        <pc:chgData name="Betty Whitaker" userId="4de9bd58-e6ca-4266-9a10-dd2016028554" providerId="ADAL" clId="{D3EDD4EB-5453-4432-B0F8-DDFEF5349652}" dt="2023-09-28T20:38:47.524" v="0" actId="47"/>
        <pc:sldMkLst>
          <pc:docMk/>
          <pc:sldMk cId="739923681" sldId="3905"/>
        </pc:sldMkLst>
      </pc:sldChg>
      <pc:sldChg chg="del">
        <pc:chgData name="Betty Whitaker" userId="4de9bd58-e6ca-4266-9a10-dd2016028554" providerId="ADAL" clId="{D3EDD4EB-5453-4432-B0F8-DDFEF5349652}" dt="2023-09-28T20:38:47.524" v="0" actId="47"/>
        <pc:sldMkLst>
          <pc:docMk/>
          <pc:sldMk cId="1745353809" sldId="3906"/>
        </pc:sldMkLst>
      </pc:sldChg>
      <pc:sldChg chg="del">
        <pc:chgData name="Betty Whitaker" userId="4de9bd58-e6ca-4266-9a10-dd2016028554" providerId="ADAL" clId="{D3EDD4EB-5453-4432-B0F8-DDFEF5349652}" dt="2023-09-28T20:38:47.524" v="0" actId="47"/>
        <pc:sldMkLst>
          <pc:docMk/>
          <pc:sldMk cId="1067237991" sldId="3907"/>
        </pc:sldMkLst>
      </pc:sldChg>
      <pc:sldChg chg="del">
        <pc:chgData name="Betty Whitaker" userId="4de9bd58-e6ca-4266-9a10-dd2016028554" providerId="ADAL" clId="{D3EDD4EB-5453-4432-B0F8-DDFEF5349652}" dt="2023-09-28T20:38:47.524" v="0" actId="47"/>
        <pc:sldMkLst>
          <pc:docMk/>
          <pc:sldMk cId="3644148116" sldId="3909"/>
        </pc:sldMkLst>
      </pc:sldChg>
      <pc:sldChg chg="del">
        <pc:chgData name="Betty Whitaker" userId="4de9bd58-e6ca-4266-9a10-dd2016028554" providerId="ADAL" clId="{D3EDD4EB-5453-4432-B0F8-DDFEF5349652}" dt="2023-09-28T20:38:47.524" v="0" actId="47"/>
        <pc:sldMkLst>
          <pc:docMk/>
          <pc:sldMk cId="85681495" sldId="3910"/>
        </pc:sldMkLst>
      </pc:sldChg>
      <pc:sldChg chg="del">
        <pc:chgData name="Betty Whitaker" userId="4de9bd58-e6ca-4266-9a10-dd2016028554" providerId="ADAL" clId="{D3EDD4EB-5453-4432-B0F8-DDFEF5349652}" dt="2023-09-28T20:38:47.524" v="0" actId="47"/>
        <pc:sldMkLst>
          <pc:docMk/>
          <pc:sldMk cId="1404041609" sldId="3911"/>
        </pc:sldMkLst>
      </pc:sldChg>
      <pc:sldChg chg="del">
        <pc:chgData name="Betty Whitaker" userId="4de9bd58-e6ca-4266-9a10-dd2016028554" providerId="ADAL" clId="{D3EDD4EB-5453-4432-B0F8-DDFEF5349652}" dt="2023-09-28T20:38:47.524" v="0" actId="47"/>
        <pc:sldMkLst>
          <pc:docMk/>
          <pc:sldMk cId="139337600" sldId="3912"/>
        </pc:sldMkLst>
      </pc:sldChg>
      <pc:sldChg chg="del">
        <pc:chgData name="Betty Whitaker" userId="4de9bd58-e6ca-4266-9a10-dd2016028554" providerId="ADAL" clId="{D3EDD4EB-5453-4432-B0F8-DDFEF5349652}" dt="2023-09-28T20:38:47.524" v="0" actId="47"/>
        <pc:sldMkLst>
          <pc:docMk/>
          <pc:sldMk cId="1899202999" sldId="3913"/>
        </pc:sldMkLst>
      </pc:sldChg>
      <pc:sldChg chg="del">
        <pc:chgData name="Betty Whitaker" userId="4de9bd58-e6ca-4266-9a10-dd2016028554" providerId="ADAL" clId="{D3EDD4EB-5453-4432-B0F8-DDFEF5349652}" dt="2023-09-28T20:38:47.524" v="0" actId="47"/>
        <pc:sldMkLst>
          <pc:docMk/>
          <pc:sldMk cId="1991366135" sldId="3914"/>
        </pc:sldMkLst>
      </pc:sldChg>
      <pc:sldChg chg="del">
        <pc:chgData name="Betty Whitaker" userId="4de9bd58-e6ca-4266-9a10-dd2016028554" providerId="ADAL" clId="{D3EDD4EB-5453-4432-B0F8-DDFEF5349652}" dt="2023-09-28T20:38:47.524" v="0" actId="47"/>
        <pc:sldMkLst>
          <pc:docMk/>
          <pc:sldMk cId="568829944" sldId="3915"/>
        </pc:sldMkLst>
      </pc:sldChg>
      <pc:sldChg chg="del">
        <pc:chgData name="Betty Whitaker" userId="4de9bd58-e6ca-4266-9a10-dd2016028554" providerId="ADAL" clId="{D3EDD4EB-5453-4432-B0F8-DDFEF5349652}" dt="2023-09-28T20:38:47.524" v="0" actId="47"/>
        <pc:sldMkLst>
          <pc:docMk/>
          <pc:sldMk cId="505296849" sldId="3916"/>
        </pc:sldMkLst>
      </pc:sldChg>
      <pc:sldChg chg="del">
        <pc:chgData name="Betty Whitaker" userId="4de9bd58-e6ca-4266-9a10-dd2016028554" providerId="ADAL" clId="{D3EDD4EB-5453-4432-B0F8-DDFEF5349652}" dt="2023-09-28T20:38:47.524" v="0" actId="47"/>
        <pc:sldMkLst>
          <pc:docMk/>
          <pc:sldMk cId="351175248" sldId="3917"/>
        </pc:sldMkLst>
      </pc:sldChg>
      <pc:sldChg chg="del">
        <pc:chgData name="Betty Whitaker" userId="4de9bd58-e6ca-4266-9a10-dd2016028554" providerId="ADAL" clId="{D3EDD4EB-5453-4432-B0F8-DDFEF5349652}" dt="2023-09-28T20:38:54.307" v="1" actId="47"/>
        <pc:sldMkLst>
          <pc:docMk/>
          <pc:sldMk cId="3247258629" sldId="3927"/>
        </pc:sldMkLst>
      </pc:sldChg>
      <pc:sldChg chg="del">
        <pc:chgData name="Betty Whitaker" userId="4de9bd58-e6ca-4266-9a10-dd2016028554" providerId="ADAL" clId="{D3EDD4EB-5453-4432-B0F8-DDFEF5349652}" dt="2023-09-28T20:38:47.524" v="0" actId="47"/>
        <pc:sldMkLst>
          <pc:docMk/>
          <pc:sldMk cId="314782729" sldId="3928"/>
        </pc:sldMkLst>
      </pc:sldChg>
      <pc:sldChg chg="del">
        <pc:chgData name="Betty Whitaker" userId="4de9bd58-e6ca-4266-9a10-dd2016028554" providerId="ADAL" clId="{D3EDD4EB-5453-4432-B0F8-DDFEF5349652}" dt="2023-09-28T20:38:47.524" v="0" actId="47"/>
        <pc:sldMkLst>
          <pc:docMk/>
          <pc:sldMk cId="2226707472" sldId="3929"/>
        </pc:sldMkLst>
      </pc:sldChg>
      <pc:sldChg chg="del">
        <pc:chgData name="Betty Whitaker" userId="4de9bd58-e6ca-4266-9a10-dd2016028554" providerId="ADAL" clId="{D3EDD4EB-5453-4432-B0F8-DDFEF5349652}" dt="2023-09-28T20:38:47.524" v="0" actId="47"/>
        <pc:sldMkLst>
          <pc:docMk/>
          <pc:sldMk cId="356097303" sldId="3932"/>
        </pc:sldMkLst>
      </pc:sldChg>
      <pc:sldChg chg="del">
        <pc:chgData name="Betty Whitaker" userId="4de9bd58-e6ca-4266-9a10-dd2016028554" providerId="ADAL" clId="{D3EDD4EB-5453-4432-B0F8-DDFEF5349652}" dt="2023-09-28T20:38:47.524" v="0" actId="47"/>
        <pc:sldMkLst>
          <pc:docMk/>
          <pc:sldMk cId="2775944250" sldId="3933"/>
        </pc:sldMkLst>
      </pc:sldChg>
      <pc:sldChg chg="del">
        <pc:chgData name="Betty Whitaker" userId="4de9bd58-e6ca-4266-9a10-dd2016028554" providerId="ADAL" clId="{D3EDD4EB-5453-4432-B0F8-DDFEF5349652}" dt="2023-09-28T20:38:47.524" v="0" actId="47"/>
        <pc:sldMkLst>
          <pc:docMk/>
          <pc:sldMk cId="2750485800" sldId="3934"/>
        </pc:sldMkLst>
      </pc:sldChg>
      <pc:sldChg chg="del">
        <pc:chgData name="Betty Whitaker" userId="4de9bd58-e6ca-4266-9a10-dd2016028554" providerId="ADAL" clId="{D3EDD4EB-5453-4432-B0F8-DDFEF5349652}" dt="2023-09-28T20:38:47.524" v="0" actId="47"/>
        <pc:sldMkLst>
          <pc:docMk/>
          <pc:sldMk cId="555238040" sldId="3936"/>
        </pc:sldMkLst>
      </pc:sldChg>
      <pc:sldMasterChg chg="delSldLayout">
        <pc:chgData name="Betty Whitaker" userId="4de9bd58-e6ca-4266-9a10-dd2016028554" providerId="ADAL" clId="{D3EDD4EB-5453-4432-B0F8-DDFEF5349652}" dt="2023-09-28T20:38:47.524" v="0" actId="47"/>
        <pc:sldMasterMkLst>
          <pc:docMk/>
          <pc:sldMasterMk cId="92975887" sldId="2147483663"/>
        </pc:sldMasterMkLst>
        <pc:sldLayoutChg chg="del">
          <pc:chgData name="Betty Whitaker" userId="4de9bd58-e6ca-4266-9a10-dd2016028554" providerId="ADAL" clId="{D3EDD4EB-5453-4432-B0F8-DDFEF5349652}" dt="2023-09-28T20:38:47.524" v="0" actId="47"/>
          <pc:sldLayoutMkLst>
            <pc:docMk/>
            <pc:sldMasterMk cId="92975887" sldId="2147483663"/>
            <pc:sldLayoutMk cId="3907893530" sldId="2147483816"/>
          </pc:sldLayoutMkLst>
        </pc:sldLayoutChg>
      </pc:sldMasterChg>
      <pc:sldMasterChg chg="del delSldLayout">
        <pc:chgData name="Betty Whitaker" userId="4de9bd58-e6ca-4266-9a10-dd2016028554" providerId="ADAL" clId="{D3EDD4EB-5453-4432-B0F8-DDFEF5349652}" dt="2023-09-28T20:38:47.524" v="0" actId="47"/>
        <pc:sldMasterMkLst>
          <pc:docMk/>
          <pc:sldMasterMk cId="2947247913" sldId="2147483865"/>
        </pc:sldMasterMkLst>
        <pc:sldLayoutChg chg="del">
          <pc:chgData name="Betty Whitaker" userId="4de9bd58-e6ca-4266-9a10-dd2016028554" providerId="ADAL" clId="{D3EDD4EB-5453-4432-B0F8-DDFEF5349652}" dt="2023-09-28T20:38:47.524" v="0" actId="47"/>
          <pc:sldLayoutMkLst>
            <pc:docMk/>
            <pc:sldMasterMk cId="2947247913" sldId="2147483865"/>
            <pc:sldLayoutMk cId="3283680170" sldId="2147483866"/>
          </pc:sldLayoutMkLst>
        </pc:sldLayoutChg>
        <pc:sldLayoutChg chg="del">
          <pc:chgData name="Betty Whitaker" userId="4de9bd58-e6ca-4266-9a10-dd2016028554" providerId="ADAL" clId="{D3EDD4EB-5453-4432-B0F8-DDFEF5349652}" dt="2023-09-28T20:38:47.524" v="0" actId="47"/>
          <pc:sldLayoutMkLst>
            <pc:docMk/>
            <pc:sldMasterMk cId="2947247913" sldId="2147483865"/>
            <pc:sldLayoutMk cId="3197059151" sldId="2147483867"/>
          </pc:sldLayoutMkLst>
        </pc:sldLayoutChg>
        <pc:sldLayoutChg chg="del">
          <pc:chgData name="Betty Whitaker" userId="4de9bd58-e6ca-4266-9a10-dd2016028554" providerId="ADAL" clId="{D3EDD4EB-5453-4432-B0F8-DDFEF5349652}" dt="2023-09-28T20:38:47.524" v="0" actId="47"/>
          <pc:sldLayoutMkLst>
            <pc:docMk/>
            <pc:sldMasterMk cId="2947247913" sldId="2147483865"/>
            <pc:sldLayoutMk cId="698229498" sldId="2147483868"/>
          </pc:sldLayoutMkLst>
        </pc:sldLayoutChg>
        <pc:sldLayoutChg chg="del">
          <pc:chgData name="Betty Whitaker" userId="4de9bd58-e6ca-4266-9a10-dd2016028554" providerId="ADAL" clId="{D3EDD4EB-5453-4432-B0F8-DDFEF5349652}" dt="2023-09-28T20:38:47.524" v="0" actId="47"/>
          <pc:sldLayoutMkLst>
            <pc:docMk/>
            <pc:sldMasterMk cId="2947247913" sldId="2147483865"/>
            <pc:sldLayoutMk cId="3644713007" sldId="2147483869"/>
          </pc:sldLayoutMkLst>
        </pc:sldLayoutChg>
        <pc:sldLayoutChg chg="del">
          <pc:chgData name="Betty Whitaker" userId="4de9bd58-e6ca-4266-9a10-dd2016028554" providerId="ADAL" clId="{D3EDD4EB-5453-4432-B0F8-DDFEF5349652}" dt="2023-09-28T20:38:47.524" v="0" actId="47"/>
          <pc:sldLayoutMkLst>
            <pc:docMk/>
            <pc:sldMasterMk cId="2947247913" sldId="2147483865"/>
            <pc:sldLayoutMk cId="1482807678" sldId="2147483870"/>
          </pc:sldLayoutMkLst>
        </pc:sldLayoutChg>
        <pc:sldLayoutChg chg="del">
          <pc:chgData name="Betty Whitaker" userId="4de9bd58-e6ca-4266-9a10-dd2016028554" providerId="ADAL" clId="{D3EDD4EB-5453-4432-B0F8-DDFEF5349652}" dt="2023-09-28T20:38:47.524" v="0" actId="47"/>
          <pc:sldLayoutMkLst>
            <pc:docMk/>
            <pc:sldMasterMk cId="2947247913" sldId="2147483865"/>
            <pc:sldLayoutMk cId="473538462" sldId="2147483871"/>
          </pc:sldLayoutMkLst>
        </pc:sldLayoutChg>
        <pc:sldLayoutChg chg="del">
          <pc:chgData name="Betty Whitaker" userId="4de9bd58-e6ca-4266-9a10-dd2016028554" providerId="ADAL" clId="{D3EDD4EB-5453-4432-B0F8-DDFEF5349652}" dt="2023-09-28T20:38:47.524" v="0" actId="47"/>
          <pc:sldLayoutMkLst>
            <pc:docMk/>
            <pc:sldMasterMk cId="2947247913" sldId="2147483865"/>
            <pc:sldLayoutMk cId="348620516" sldId="2147483872"/>
          </pc:sldLayoutMkLst>
        </pc:sldLayoutChg>
        <pc:sldLayoutChg chg="del">
          <pc:chgData name="Betty Whitaker" userId="4de9bd58-e6ca-4266-9a10-dd2016028554" providerId="ADAL" clId="{D3EDD4EB-5453-4432-B0F8-DDFEF5349652}" dt="2023-09-28T20:38:47.524" v="0" actId="47"/>
          <pc:sldLayoutMkLst>
            <pc:docMk/>
            <pc:sldMasterMk cId="2947247913" sldId="2147483865"/>
            <pc:sldLayoutMk cId="1980821741" sldId="2147483873"/>
          </pc:sldLayoutMkLst>
        </pc:sldLayoutChg>
        <pc:sldLayoutChg chg="del">
          <pc:chgData name="Betty Whitaker" userId="4de9bd58-e6ca-4266-9a10-dd2016028554" providerId="ADAL" clId="{D3EDD4EB-5453-4432-B0F8-DDFEF5349652}" dt="2023-09-28T20:38:47.524" v="0" actId="47"/>
          <pc:sldLayoutMkLst>
            <pc:docMk/>
            <pc:sldMasterMk cId="2947247913" sldId="2147483865"/>
            <pc:sldLayoutMk cId="3170630695" sldId="2147483874"/>
          </pc:sldLayoutMkLst>
        </pc:sldLayoutChg>
        <pc:sldLayoutChg chg="del">
          <pc:chgData name="Betty Whitaker" userId="4de9bd58-e6ca-4266-9a10-dd2016028554" providerId="ADAL" clId="{D3EDD4EB-5453-4432-B0F8-DDFEF5349652}" dt="2023-09-28T20:38:47.524" v="0" actId="47"/>
          <pc:sldLayoutMkLst>
            <pc:docMk/>
            <pc:sldMasterMk cId="2947247913" sldId="2147483865"/>
            <pc:sldLayoutMk cId="634317671" sldId="2147483875"/>
          </pc:sldLayoutMkLst>
        </pc:sldLayoutChg>
        <pc:sldLayoutChg chg="del">
          <pc:chgData name="Betty Whitaker" userId="4de9bd58-e6ca-4266-9a10-dd2016028554" providerId="ADAL" clId="{D3EDD4EB-5453-4432-B0F8-DDFEF5349652}" dt="2023-09-28T20:38:47.524" v="0" actId="47"/>
          <pc:sldLayoutMkLst>
            <pc:docMk/>
            <pc:sldMasterMk cId="2947247913" sldId="2147483865"/>
            <pc:sldLayoutMk cId="826896152" sldId="2147483876"/>
          </pc:sldLayoutMkLst>
        </pc:sldLayoutChg>
        <pc:sldLayoutChg chg="del">
          <pc:chgData name="Betty Whitaker" userId="4de9bd58-e6ca-4266-9a10-dd2016028554" providerId="ADAL" clId="{D3EDD4EB-5453-4432-B0F8-DDFEF5349652}" dt="2023-09-28T20:38:47.524" v="0" actId="47"/>
          <pc:sldLayoutMkLst>
            <pc:docMk/>
            <pc:sldMasterMk cId="2947247913" sldId="2147483865"/>
            <pc:sldLayoutMk cId="836253952" sldId="2147483877"/>
          </pc:sldLayoutMkLst>
        </pc:sldLayoutChg>
        <pc:sldLayoutChg chg="del">
          <pc:chgData name="Betty Whitaker" userId="4de9bd58-e6ca-4266-9a10-dd2016028554" providerId="ADAL" clId="{D3EDD4EB-5453-4432-B0F8-DDFEF5349652}" dt="2023-09-28T20:38:47.524" v="0" actId="47"/>
          <pc:sldLayoutMkLst>
            <pc:docMk/>
            <pc:sldMasterMk cId="2947247913" sldId="2147483865"/>
            <pc:sldLayoutMk cId="684837537" sldId="2147483878"/>
          </pc:sldLayoutMkLst>
        </pc:sldLayoutChg>
        <pc:sldLayoutChg chg="del">
          <pc:chgData name="Betty Whitaker" userId="4de9bd58-e6ca-4266-9a10-dd2016028554" providerId="ADAL" clId="{D3EDD4EB-5453-4432-B0F8-DDFEF5349652}" dt="2023-09-28T20:38:47.524" v="0" actId="47"/>
          <pc:sldLayoutMkLst>
            <pc:docMk/>
            <pc:sldMasterMk cId="2947247913" sldId="2147483865"/>
            <pc:sldLayoutMk cId="3683312752" sldId="2147483879"/>
          </pc:sldLayoutMkLst>
        </pc:sldLayoutChg>
        <pc:sldLayoutChg chg="del">
          <pc:chgData name="Betty Whitaker" userId="4de9bd58-e6ca-4266-9a10-dd2016028554" providerId="ADAL" clId="{D3EDD4EB-5453-4432-B0F8-DDFEF5349652}" dt="2023-09-28T20:38:47.524" v="0" actId="47"/>
          <pc:sldLayoutMkLst>
            <pc:docMk/>
            <pc:sldMasterMk cId="2947247913" sldId="2147483865"/>
            <pc:sldLayoutMk cId="2722795910" sldId="2147483880"/>
          </pc:sldLayoutMkLst>
        </pc:sldLayoutChg>
        <pc:sldLayoutChg chg="del">
          <pc:chgData name="Betty Whitaker" userId="4de9bd58-e6ca-4266-9a10-dd2016028554" providerId="ADAL" clId="{D3EDD4EB-5453-4432-B0F8-DDFEF5349652}" dt="2023-09-28T20:38:47.524" v="0" actId="47"/>
          <pc:sldLayoutMkLst>
            <pc:docMk/>
            <pc:sldMasterMk cId="2947247913" sldId="2147483865"/>
            <pc:sldLayoutMk cId="1309938738" sldId="2147483881"/>
          </pc:sldLayoutMkLst>
        </pc:sldLayoutChg>
        <pc:sldLayoutChg chg="del">
          <pc:chgData name="Betty Whitaker" userId="4de9bd58-e6ca-4266-9a10-dd2016028554" providerId="ADAL" clId="{D3EDD4EB-5453-4432-B0F8-DDFEF5349652}" dt="2023-09-28T20:38:47.524" v="0" actId="47"/>
          <pc:sldLayoutMkLst>
            <pc:docMk/>
            <pc:sldMasterMk cId="2947247913" sldId="2147483865"/>
            <pc:sldLayoutMk cId="3261873029" sldId="2147483882"/>
          </pc:sldLayoutMkLst>
        </pc:sldLayoutChg>
        <pc:sldLayoutChg chg="del">
          <pc:chgData name="Betty Whitaker" userId="4de9bd58-e6ca-4266-9a10-dd2016028554" providerId="ADAL" clId="{D3EDD4EB-5453-4432-B0F8-DDFEF5349652}" dt="2023-09-28T20:38:47.524" v="0" actId="47"/>
          <pc:sldLayoutMkLst>
            <pc:docMk/>
            <pc:sldMasterMk cId="2947247913" sldId="2147483865"/>
            <pc:sldLayoutMk cId="2634994531" sldId="2147483883"/>
          </pc:sldLayoutMkLst>
        </pc:sldLayoutChg>
        <pc:sldLayoutChg chg="del">
          <pc:chgData name="Betty Whitaker" userId="4de9bd58-e6ca-4266-9a10-dd2016028554" providerId="ADAL" clId="{D3EDD4EB-5453-4432-B0F8-DDFEF5349652}" dt="2023-09-28T20:38:47.524" v="0" actId="47"/>
          <pc:sldLayoutMkLst>
            <pc:docMk/>
            <pc:sldMasterMk cId="2947247913" sldId="2147483865"/>
            <pc:sldLayoutMk cId="1178990164" sldId="2147483884"/>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8CB4AD-3D2C-4421-9D44-EDB0458585B3}" type="doc">
      <dgm:prSet loTypeId="urn:microsoft.com/office/officeart/2016/7/layout/HorizontalActionList" loCatId="List" qsTypeId="urn:microsoft.com/office/officeart/2005/8/quickstyle/simple1" qsCatId="simple" csTypeId="urn:microsoft.com/office/officeart/2005/8/colors/accent1_2" csCatId="accent1" phldr="1"/>
      <dgm:spPr/>
      <dgm:t>
        <a:bodyPr/>
        <a:lstStyle/>
        <a:p>
          <a:endParaRPr lang="en-US"/>
        </a:p>
      </dgm:t>
    </dgm:pt>
    <dgm:pt modelId="{03C62F77-4E71-4476-920F-413B93F6743D}">
      <dgm:prSet custT="1"/>
      <dgm:spPr>
        <a:solidFill>
          <a:srgbClr val="FFC000"/>
        </a:solidFill>
      </dgm:spPr>
      <dgm:t>
        <a:bodyPr/>
        <a:lstStyle/>
        <a:p>
          <a:r>
            <a:rPr lang="en-US" sz="2400" b="1" kern="1200"/>
            <a:t>Optimize Value &amp; Access</a:t>
          </a:r>
          <a:endParaRPr lang="en-US" sz="2400" b="1" kern="1200" baseline="0">
            <a:solidFill>
              <a:schemeClr val="bg1"/>
            </a:solidFill>
            <a:latin typeface="Montserrat SemiBold" pitchFamily="2" charset="77"/>
            <a:ea typeface="+mj-ea"/>
            <a:cs typeface="+mj-cs"/>
          </a:endParaRPr>
        </a:p>
      </dgm:t>
    </dgm:pt>
    <dgm:pt modelId="{FEE62906-B2B1-42A6-B9A2-F48374738C72}" type="parTrans" cxnId="{084E5D9B-4806-4C6E-BD8F-E1C6E1C99BA4}">
      <dgm:prSet/>
      <dgm:spPr/>
      <dgm:t>
        <a:bodyPr/>
        <a:lstStyle/>
        <a:p>
          <a:endParaRPr lang="en-US"/>
        </a:p>
      </dgm:t>
    </dgm:pt>
    <dgm:pt modelId="{308609DA-3EC1-4640-ADF6-DF60091A2F82}" type="sibTrans" cxnId="{084E5D9B-4806-4C6E-BD8F-E1C6E1C99BA4}">
      <dgm:prSet/>
      <dgm:spPr/>
      <dgm:t>
        <a:bodyPr/>
        <a:lstStyle/>
        <a:p>
          <a:endParaRPr lang="en-US"/>
        </a:p>
      </dgm:t>
    </dgm:pt>
    <dgm:pt modelId="{4D613813-4DE6-4920-80F3-48D41AC2BDFF}">
      <dgm:prSet custT="1"/>
      <dgm:spPr>
        <a:solidFill>
          <a:srgbClr val="348BAC"/>
        </a:solidFill>
      </dgm:spPr>
      <dgm:t>
        <a:bodyPr/>
        <a:lstStyle/>
        <a:p>
          <a:r>
            <a:rPr lang="en-US" sz="2400" b="1" kern="1200"/>
            <a:t>Address Disparities in Medication Use and Access</a:t>
          </a:r>
          <a:endParaRPr lang="en-US" sz="2400" b="1" kern="1200" baseline="0">
            <a:solidFill>
              <a:schemeClr val="bg1"/>
            </a:solidFill>
            <a:latin typeface="Montserrat SemiBold" pitchFamily="2" charset="77"/>
            <a:ea typeface="+mj-ea"/>
            <a:cs typeface="+mj-cs"/>
          </a:endParaRPr>
        </a:p>
      </dgm:t>
    </dgm:pt>
    <dgm:pt modelId="{7B208F80-7FF5-4702-9EE3-9864832C2D46}" type="parTrans" cxnId="{7164C1C7-B5AB-4AC1-95A1-4E2205DCCDBA}">
      <dgm:prSet/>
      <dgm:spPr/>
      <dgm:t>
        <a:bodyPr/>
        <a:lstStyle/>
        <a:p>
          <a:endParaRPr lang="en-US"/>
        </a:p>
      </dgm:t>
    </dgm:pt>
    <dgm:pt modelId="{E87BBAB2-1AB4-41FD-AAC0-E3E80EFCC881}" type="sibTrans" cxnId="{7164C1C7-B5AB-4AC1-95A1-4E2205DCCDBA}">
      <dgm:prSet/>
      <dgm:spPr/>
      <dgm:t>
        <a:bodyPr/>
        <a:lstStyle/>
        <a:p>
          <a:endParaRPr lang="en-US"/>
        </a:p>
      </dgm:t>
    </dgm:pt>
    <dgm:pt modelId="{F41AE1DC-CEDD-4567-B993-9ABB2138A032}">
      <dgm:prSet custT="1"/>
      <dgm:spPr>
        <a:solidFill>
          <a:srgbClr val="92D050"/>
        </a:solidFill>
      </dgm:spPr>
      <dgm:t>
        <a:bodyPr/>
        <a:lstStyle/>
        <a:p>
          <a:r>
            <a:rPr lang="en-US" sz="2400" b="1" kern="1200" baseline="0">
              <a:solidFill>
                <a:schemeClr val="bg1"/>
              </a:solidFill>
              <a:latin typeface="Montserrat SemiBold" pitchFamily="2" charset="77"/>
              <a:ea typeface="+mj-ea"/>
              <a:cs typeface="+mj-cs"/>
            </a:rPr>
            <a:t>Enhance Member Value</a:t>
          </a:r>
        </a:p>
      </dgm:t>
    </dgm:pt>
    <dgm:pt modelId="{B4462654-9DCB-42F3-9128-78D7DD80E9CA}" type="parTrans" cxnId="{AF38BD64-ADEC-49A5-A803-AD14B41A8502}">
      <dgm:prSet/>
      <dgm:spPr/>
      <dgm:t>
        <a:bodyPr/>
        <a:lstStyle/>
        <a:p>
          <a:endParaRPr lang="en-US"/>
        </a:p>
      </dgm:t>
    </dgm:pt>
    <dgm:pt modelId="{7A668C33-DD14-4B54-824D-3B6DBD709312}" type="sibTrans" cxnId="{AF38BD64-ADEC-49A5-A803-AD14B41A8502}">
      <dgm:prSet/>
      <dgm:spPr/>
      <dgm:t>
        <a:bodyPr/>
        <a:lstStyle/>
        <a:p>
          <a:endParaRPr lang="en-US"/>
        </a:p>
      </dgm:t>
    </dgm:pt>
    <dgm:pt modelId="{0F144955-DBD7-451D-B178-C24E26687A76}">
      <dgm:prSet custT="1"/>
      <dgm:spPr>
        <a:solidFill>
          <a:schemeClr val="bg1">
            <a:lumMod val="85000"/>
          </a:schemeClr>
        </a:solidFill>
        <a:ln>
          <a:solidFill>
            <a:schemeClr val="accent1">
              <a:tint val="40000"/>
              <a:hueOff val="0"/>
              <a:satOff val="0"/>
              <a:lumOff val="0"/>
              <a:alpha val="91000"/>
            </a:schemeClr>
          </a:solidFill>
        </a:ln>
      </dgm:spPr>
      <dgm:t>
        <a:bodyPr/>
        <a:lstStyle/>
        <a:p>
          <a:r>
            <a:rPr lang="en-US" sz="2400" kern="1200"/>
            <a:t>Improve formulary decision-making and tools to help patients obtain the medications and other therapies they need</a:t>
          </a:r>
          <a:endParaRPr lang="en-US" sz="2400" b="1" kern="1200" baseline="0">
            <a:solidFill>
              <a:schemeClr val="bg1"/>
            </a:solidFill>
            <a:latin typeface="Montserrat SemiBold" pitchFamily="2" charset="77"/>
            <a:ea typeface="+mj-ea"/>
            <a:cs typeface="+mj-cs"/>
          </a:endParaRPr>
        </a:p>
      </dgm:t>
    </dgm:pt>
    <dgm:pt modelId="{973ADC0D-F188-4DB3-80C2-A9DA56F16591}" type="parTrans" cxnId="{EA6F9897-E5A9-4CC1-861D-090A1B47571E}">
      <dgm:prSet/>
      <dgm:spPr/>
      <dgm:t>
        <a:bodyPr/>
        <a:lstStyle/>
        <a:p>
          <a:endParaRPr lang="en-US"/>
        </a:p>
      </dgm:t>
    </dgm:pt>
    <dgm:pt modelId="{E545BAD3-DCBA-4D29-B5B5-243DD58F0298}" type="sibTrans" cxnId="{EA6F9897-E5A9-4CC1-861D-090A1B47571E}">
      <dgm:prSet/>
      <dgm:spPr/>
      <dgm:t>
        <a:bodyPr/>
        <a:lstStyle/>
        <a:p>
          <a:endParaRPr lang="en-US"/>
        </a:p>
      </dgm:t>
    </dgm:pt>
    <dgm:pt modelId="{620088C7-692A-402C-AF99-099A4B6639BB}">
      <dgm:prSet custT="1"/>
      <dgm:spPr>
        <a:solidFill>
          <a:schemeClr val="bg1">
            <a:lumMod val="85000"/>
          </a:schemeClr>
        </a:solidFill>
      </dgm:spPr>
      <dgm:t>
        <a:bodyPr/>
        <a:lstStyle/>
        <a:p>
          <a:r>
            <a:rPr lang="en-US" sz="2400" kern="1200"/>
            <a:t>Address barriers to access and the effective use of medications and other therapies</a:t>
          </a:r>
          <a:endParaRPr lang="en-US" sz="2400" b="1" kern="1200" baseline="0">
            <a:solidFill>
              <a:schemeClr val="bg1"/>
            </a:solidFill>
            <a:latin typeface="Montserrat SemiBold" pitchFamily="2" charset="77"/>
            <a:ea typeface="+mj-ea"/>
            <a:cs typeface="+mj-cs"/>
          </a:endParaRPr>
        </a:p>
      </dgm:t>
    </dgm:pt>
    <dgm:pt modelId="{A8532A12-021E-4513-94CC-3206D668A169}" type="parTrans" cxnId="{56E678A8-CD8C-4A46-BA9C-F7780156BE78}">
      <dgm:prSet/>
      <dgm:spPr/>
      <dgm:t>
        <a:bodyPr/>
        <a:lstStyle/>
        <a:p>
          <a:endParaRPr lang="en-US"/>
        </a:p>
      </dgm:t>
    </dgm:pt>
    <dgm:pt modelId="{89A44D9D-77CE-4ACB-84DC-0215D19AF988}" type="sibTrans" cxnId="{56E678A8-CD8C-4A46-BA9C-F7780156BE78}">
      <dgm:prSet/>
      <dgm:spPr/>
      <dgm:t>
        <a:bodyPr/>
        <a:lstStyle/>
        <a:p>
          <a:endParaRPr lang="en-US"/>
        </a:p>
      </dgm:t>
    </dgm:pt>
    <dgm:pt modelId="{159949D4-9715-4E63-94AB-9B567F0C1BEB}">
      <dgm:prSet custT="1"/>
      <dgm:spPr>
        <a:solidFill>
          <a:schemeClr val="bg1">
            <a:lumMod val="85000"/>
          </a:schemeClr>
        </a:solidFill>
      </dgm:spPr>
      <dgm:t>
        <a:bodyPr/>
        <a:lstStyle/>
        <a:p>
          <a:r>
            <a:rPr lang="en-US" sz="2400" kern="1200"/>
            <a:t>Grow our membership and make AMCP essential to those involved in managed care pharmacy </a:t>
          </a:r>
          <a:endParaRPr lang="en-US" sz="2400" b="1" kern="1200" baseline="0">
            <a:solidFill>
              <a:schemeClr val="bg1"/>
            </a:solidFill>
            <a:latin typeface="Montserrat SemiBold" pitchFamily="2" charset="77"/>
            <a:ea typeface="+mj-ea"/>
            <a:cs typeface="+mj-cs"/>
          </a:endParaRPr>
        </a:p>
      </dgm:t>
    </dgm:pt>
    <dgm:pt modelId="{9FC0E545-0652-439B-9DF0-4C08B8FD710F}" type="parTrans" cxnId="{D279A32B-7096-4333-82F2-1CB92D9A6A33}">
      <dgm:prSet/>
      <dgm:spPr/>
      <dgm:t>
        <a:bodyPr/>
        <a:lstStyle/>
        <a:p>
          <a:endParaRPr lang="en-US"/>
        </a:p>
      </dgm:t>
    </dgm:pt>
    <dgm:pt modelId="{8D7E48E3-29DE-47DB-83AC-89E7D644D605}" type="sibTrans" cxnId="{D279A32B-7096-4333-82F2-1CB92D9A6A33}">
      <dgm:prSet/>
      <dgm:spPr/>
      <dgm:t>
        <a:bodyPr/>
        <a:lstStyle/>
        <a:p>
          <a:endParaRPr lang="en-US"/>
        </a:p>
      </dgm:t>
    </dgm:pt>
    <dgm:pt modelId="{34CDFF5E-10AF-4B72-A058-393CE1B83A8B}" type="pres">
      <dgm:prSet presAssocID="{A68CB4AD-3D2C-4421-9D44-EDB0458585B3}" presName="Name0" presStyleCnt="0">
        <dgm:presLayoutVars>
          <dgm:dir/>
          <dgm:animLvl val="lvl"/>
          <dgm:resizeHandles val="exact"/>
        </dgm:presLayoutVars>
      </dgm:prSet>
      <dgm:spPr/>
    </dgm:pt>
    <dgm:pt modelId="{D8F4785C-F894-4054-9507-9F1BBE124AA4}" type="pres">
      <dgm:prSet presAssocID="{03C62F77-4E71-4476-920F-413B93F6743D}" presName="composite" presStyleCnt="0"/>
      <dgm:spPr/>
    </dgm:pt>
    <dgm:pt modelId="{07BE12B1-6D70-4280-BB99-23F5367E9E6E}" type="pres">
      <dgm:prSet presAssocID="{03C62F77-4E71-4476-920F-413B93F6743D}" presName="parTx" presStyleLbl="alignNode1" presStyleIdx="0" presStyleCnt="3" custLinFactNeighborX="1072" custLinFactNeighborY="132">
        <dgm:presLayoutVars>
          <dgm:chMax val="0"/>
          <dgm:chPref val="0"/>
        </dgm:presLayoutVars>
      </dgm:prSet>
      <dgm:spPr/>
    </dgm:pt>
    <dgm:pt modelId="{A213E242-A576-4FFE-A2D9-30661467D924}" type="pres">
      <dgm:prSet presAssocID="{03C62F77-4E71-4476-920F-413B93F6743D}" presName="desTx" presStyleLbl="alignAccFollowNode1" presStyleIdx="0" presStyleCnt="3" custLinFactNeighborX="1223" custLinFactNeighborY="21">
        <dgm:presLayoutVars/>
      </dgm:prSet>
      <dgm:spPr/>
    </dgm:pt>
    <dgm:pt modelId="{1248CF48-DCBC-473C-9628-BFA4CCCE7BF3}" type="pres">
      <dgm:prSet presAssocID="{308609DA-3EC1-4640-ADF6-DF60091A2F82}" presName="space" presStyleCnt="0"/>
      <dgm:spPr/>
    </dgm:pt>
    <dgm:pt modelId="{05A983C2-6EDA-44C2-B373-77F7F74F7D4F}" type="pres">
      <dgm:prSet presAssocID="{4D613813-4DE6-4920-80F3-48D41AC2BDFF}" presName="composite" presStyleCnt="0"/>
      <dgm:spPr/>
    </dgm:pt>
    <dgm:pt modelId="{4AB8B3F9-E1EF-4724-982A-0C4E22474B9D}" type="pres">
      <dgm:prSet presAssocID="{4D613813-4DE6-4920-80F3-48D41AC2BDFF}" presName="parTx" presStyleLbl="alignNode1" presStyleIdx="1" presStyleCnt="3" custLinFactNeighborX="324">
        <dgm:presLayoutVars>
          <dgm:chMax val="0"/>
          <dgm:chPref val="0"/>
        </dgm:presLayoutVars>
      </dgm:prSet>
      <dgm:spPr/>
    </dgm:pt>
    <dgm:pt modelId="{064AA60C-8248-4B92-B7D3-594B6F51D459}" type="pres">
      <dgm:prSet presAssocID="{4D613813-4DE6-4920-80F3-48D41AC2BDFF}" presName="desTx" presStyleLbl="alignAccFollowNode1" presStyleIdx="1" presStyleCnt="3" custLinFactNeighborX="648" custLinFactNeighborY="21">
        <dgm:presLayoutVars/>
      </dgm:prSet>
      <dgm:spPr/>
    </dgm:pt>
    <dgm:pt modelId="{40158059-19F3-40AA-B87B-D7A5D3CB6229}" type="pres">
      <dgm:prSet presAssocID="{E87BBAB2-1AB4-41FD-AAC0-E3E80EFCC881}" presName="space" presStyleCnt="0"/>
      <dgm:spPr/>
    </dgm:pt>
    <dgm:pt modelId="{9AA63F5A-928F-462A-94B5-6D3F2952B68C}" type="pres">
      <dgm:prSet presAssocID="{F41AE1DC-CEDD-4567-B993-9ABB2138A032}" presName="composite" presStyleCnt="0"/>
      <dgm:spPr/>
    </dgm:pt>
    <dgm:pt modelId="{41CF7580-7C2E-4FEE-9787-88E81B3E9BFC}" type="pres">
      <dgm:prSet presAssocID="{F41AE1DC-CEDD-4567-B993-9ABB2138A032}" presName="parTx" presStyleLbl="alignNode1" presStyleIdx="2" presStyleCnt="3" custLinFactNeighborX="-324">
        <dgm:presLayoutVars>
          <dgm:chMax val="0"/>
          <dgm:chPref val="0"/>
        </dgm:presLayoutVars>
      </dgm:prSet>
      <dgm:spPr/>
    </dgm:pt>
    <dgm:pt modelId="{9FAE2BB2-7372-45E9-8533-4B1312DDDB5C}" type="pres">
      <dgm:prSet presAssocID="{F41AE1DC-CEDD-4567-B993-9ABB2138A032}" presName="desTx" presStyleLbl="alignAccFollowNode1" presStyleIdx="2" presStyleCnt="3">
        <dgm:presLayoutVars/>
      </dgm:prSet>
      <dgm:spPr/>
    </dgm:pt>
  </dgm:ptLst>
  <dgm:cxnLst>
    <dgm:cxn modelId="{D279A32B-7096-4333-82F2-1CB92D9A6A33}" srcId="{F41AE1DC-CEDD-4567-B993-9ABB2138A032}" destId="{159949D4-9715-4E63-94AB-9B567F0C1BEB}" srcOrd="0" destOrd="0" parTransId="{9FC0E545-0652-439B-9DF0-4C08B8FD710F}" sibTransId="{8D7E48E3-29DE-47DB-83AC-89E7D644D605}"/>
    <dgm:cxn modelId="{9A7EE542-7C70-4486-B83F-F4D1E9B65309}" type="presOf" srcId="{620088C7-692A-402C-AF99-099A4B6639BB}" destId="{064AA60C-8248-4B92-B7D3-594B6F51D459}" srcOrd="0" destOrd="0" presId="urn:microsoft.com/office/officeart/2016/7/layout/HorizontalActionList"/>
    <dgm:cxn modelId="{AF38BD64-ADEC-49A5-A803-AD14B41A8502}" srcId="{A68CB4AD-3D2C-4421-9D44-EDB0458585B3}" destId="{F41AE1DC-CEDD-4567-B993-9ABB2138A032}" srcOrd="2" destOrd="0" parTransId="{B4462654-9DCB-42F3-9128-78D7DD80E9CA}" sibTransId="{7A668C33-DD14-4B54-824D-3B6DBD709312}"/>
    <dgm:cxn modelId="{16F3CF68-FDBA-4512-B1F2-ED85FDB6967F}" type="presOf" srcId="{A68CB4AD-3D2C-4421-9D44-EDB0458585B3}" destId="{34CDFF5E-10AF-4B72-A058-393CE1B83A8B}" srcOrd="0" destOrd="0" presId="urn:microsoft.com/office/officeart/2016/7/layout/HorizontalActionList"/>
    <dgm:cxn modelId="{6EAC714E-BA3D-4AD5-8BBE-E93503169DCA}" type="presOf" srcId="{03C62F77-4E71-4476-920F-413B93F6743D}" destId="{07BE12B1-6D70-4280-BB99-23F5367E9E6E}" srcOrd="0" destOrd="0" presId="urn:microsoft.com/office/officeart/2016/7/layout/HorizontalActionList"/>
    <dgm:cxn modelId="{DAA05D86-6798-40AD-A5DD-B6714A7B2162}" type="presOf" srcId="{4D613813-4DE6-4920-80F3-48D41AC2BDFF}" destId="{4AB8B3F9-E1EF-4724-982A-0C4E22474B9D}" srcOrd="0" destOrd="0" presId="urn:microsoft.com/office/officeart/2016/7/layout/HorizontalActionList"/>
    <dgm:cxn modelId="{EA6F9897-E5A9-4CC1-861D-090A1B47571E}" srcId="{03C62F77-4E71-4476-920F-413B93F6743D}" destId="{0F144955-DBD7-451D-B178-C24E26687A76}" srcOrd="0" destOrd="0" parTransId="{973ADC0D-F188-4DB3-80C2-A9DA56F16591}" sibTransId="{E545BAD3-DCBA-4D29-B5B5-243DD58F0298}"/>
    <dgm:cxn modelId="{084E5D9B-4806-4C6E-BD8F-E1C6E1C99BA4}" srcId="{A68CB4AD-3D2C-4421-9D44-EDB0458585B3}" destId="{03C62F77-4E71-4476-920F-413B93F6743D}" srcOrd="0" destOrd="0" parTransId="{FEE62906-B2B1-42A6-B9A2-F48374738C72}" sibTransId="{308609DA-3EC1-4640-ADF6-DF60091A2F82}"/>
    <dgm:cxn modelId="{56E678A8-CD8C-4A46-BA9C-F7780156BE78}" srcId="{4D613813-4DE6-4920-80F3-48D41AC2BDFF}" destId="{620088C7-692A-402C-AF99-099A4B6639BB}" srcOrd="0" destOrd="0" parTransId="{A8532A12-021E-4513-94CC-3206D668A169}" sibTransId="{89A44D9D-77CE-4ACB-84DC-0215D19AF988}"/>
    <dgm:cxn modelId="{7164C1C7-B5AB-4AC1-95A1-4E2205DCCDBA}" srcId="{A68CB4AD-3D2C-4421-9D44-EDB0458585B3}" destId="{4D613813-4DE6-4920-80F3-48D41AC2BDFF}" srcOrd="1" destOrd="0" parTransId="{7B208F80-7FF5-4702-9EE3-9864832C2D46}" sibTransId="{E87BBAB2-1AB4-41FD-AAC0-E3E80EFCC881}"/>
    <dgm:cxn modelId="{78FEA0C9-3A30-4560-8A80-7F741312EDE7}" type="presOf" srcId="{0F144955-DBD7-451D-B178-C24E26687A76}" destId="{A213E242-A576-4FFE-A2D9-30661467D924}" srcOrd="0" destOrd="0" presId="urn:microsoft.com/office/officeart/2016/7/layout/HorizontalActionList"/>
    <dgm:cxn modelId="{E53950D8-5762-4088-8795-91637761F15A}" type="presOf" srcId="{F41AE1DC-CEDD-4567-B993-9ABB2138A032}" destId="{41CF7580-7C2E-4FEE-9787-88E81B3E9BFC}" srcOrd="0" destOrd="0" presId="urn:microsoft.com/office/officeart/2016/7/layout/HorizontalActionList"/>
    <dgm:cxn modelId="{BD5F47FF-DDC9-49BB-B34A-4A08703F8D97}" type="presOf" srcId="{159949D4-9715-4E63-94AB-9B567F0C1BEB}" destId="{9FAE2BB2-7372-45E9-8533-4B1312DDDB5C}" srcOrd="0" destOrd="0" presId="urn:microsoft.com/office/officeart/2016/7/layout/HorizontalActionList"/>
    <dgm:cxn modelId="{D2E53B5F-0E9B-432D-A121-F5A24B947BAD}" type="presParOf" srcId="{34CDFF5E-10AF-4B72-A058-393CE1B83A8B}" destId="{D8F4785C-F894-4054-9507-9F1BBE124AA4}" srcOrd="0" destOrd="0" presId="urn:microsoft.com/office/officeart/2016/7/layout/HorizontalActionList"/>
    <dgm:cxn modelId="{FC8540A0-0BE0-41C1-82CC-2E17987955A5}" type="presParOf" srcId="{D8F4785C-F894-4054-9507-9F1BBE124AA4}" destId="{07BE12B1-6D70-4280-BB99-23F5367E9E6E}" srcOrd="0" destOrd="0" presId="urn:microsoft.com/office/officeart/2016/7/layout/HorizontalActionList"/>
    <dgm:cxn modelId="{DDD6C847-EFB6-48CC-A7F1-B1C424D7B7BD}" type="presParOf" srcId="{D8F4785C-F894-4054-9507-9F1BBE124AA4}" destId="{A213E242-A576-4FFE-A2D9-30661467D924}" srcOrd="1" destOrd="0" presId="urn:microsoft.com/office/officeart/2016/7/layout/HorizontalActionList"/>
    <dgm:cxn modelId="{8235BFB5-C8FD-4E74-8CAF-EFEDA719CF41}" type="presParOf" srcId="{34CDFF5E-10AF-4B72-A058-393CE1B83A8B}" destId="{1248CF48-DCBC-473C-9628-BFA4CCCE7BF3}" srcOrd="1" destOrd="0" presId="urn:microsoft.com/office/officeart/2016/7/layout/HorizontalActionList"/>
    <dgm:cxn modelId="{F9BF0806-5FAC-46CD-A2B6-7E8E0DA9BE1B}" type="presParOf" srcId="{34CDFF5E-10AF-4B72-A058-393CE1B83A8B}" destId="{05A983C2-6EDA-44C2-B373-77F7F74F7D4F}" srcOrd="2" destOrd="0" presId="urn:microsoft.com/office/officeart/2016/7/layout/HorizontalActionList"/>
    <dgm:cxn modelId="{B7AB0979-51AB-4ADF-96CF-F9E12F0AEA12}" type="presParOf" srcId="{05A983C2-6EDA-44C2-B373-77F7F74F7D4F}" destId="{4AB8B3F9-E1EF-4724-982A-0C4E22474B9D}" srcOrd="0" destOrd="0" presId="urn:microsoft.com/office/officeart/2016/7/layout/HorizontalActionList"/>
    <dgm:cxn modelId="{1A7F3ACD-A5A7-4A71-81EC-6FB819E8ED4D}" type="presParOf" srcId="{05A983C2-6EDA-44C2-B373-77F7F74F7D4F}" destId="{064AA60C-8248-4B92-B7D3-594B6F51D459}" srcOrd="1" destOrd="0" presId="urn:microsoft.com/office/officeart/2016/7/layout/HorizontalActionList"/>
    <dgm:cxn modelId="{DDAC3304-27BF-46A3-89C7-6978C6D66440}" type="presParOf" srcId="{34CDFF5E-10AF-4B72-A058-393CE1B83A8B}" destId="{40158059-19F3-40AA-B87B-D7A5D3CB6229}" srcOrd="3" destOrd="0" presId="urn:microsoft.com/office/officeart/2016/7/layout/HorizontalActionList"/>
    <dgm:cxn modelId="{11A03E79-9744-4E02-BC2E-3BE554157E3C}" type="presParOf" srcId="{34CDFF5E-10AF-4B72-A058-393CE1B83A8B}" destId="{9AA63F5A-928F-462A-94B5-6D3F2952B68C}" srcOrd="4" destOrd="0" presId="urn:microsoft.com/office/officeart/2016/7/layout/HorizontalActionList"/>
    <dgm:cxn modelId="{7A5EF9AF-D5E4-4E8B-978E-6C9F1F778BDF}" type="presParOf" srcId="{9AA63F5A-928F-462A-94B5-6D3F2952B68C}" destId="{41CF7580-7C2E-4FEE-9787-88E81B3E9BFC}" srcOrd="0" destOrd="0" presId="urn:microsoft.com/office/officeart/2016/7/layout/HorizontalActionList"/>
    <dgm:cxn modelId="{0BEE13C6-59CE-4543-8FD8-BB92DA9963BF}" type="presParOf" srcId="{9AA63F5A-928F-462A-94B5-6D3F2952B68C}" destId="{9FAE2BB2-7372-45E9-8533-4B1312DDDB5C}"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8CB4AD-3D2C-4421-9D44-EDB0458585B3}" type="doc">
      <dgm:prSet loTypeId="urn:microsoft.com/office/officeart/2016/7/layout/HorizontalActionList" loCatId="List" qsTypeId="urn:microsoft.com/office/officeart/2005/8/quickstyle/simple1" qsCatId="simple" csTypeId="urn:microsoft.com/office/officeart/2005/8/colors/accent1_2" csCatId="accent1" phldr="1"/>
      <dgm:spPr/>
      <dgm:t>
        <a:bodyPr/>
        <a:lstStyle/>
        <a:p>
          <a:endParaRPr lang="en-US"/>
        </a:p>
      </dgm:t>
    </dgm:pt>
    <dgm:pt modelId="{03C62F77-4E71-4476-920F-413B93F6743D}">
      <dgm:prSet custT="1"/>
      <dgm:spPr/>
      <dgm:t>
        <a:bodyPr/>
        <a:lstStyle/>
        <a:p>
          <a:r>
            <a:rPr lang="en-US" sz="4400" b="1" kern="1200" baseline="0">
              <a:solidFill>
                <a:schemeClr val="bg1"/>
              </a:solidFill>
              <a:latin typeface="Montserrat SemiBold" pitchFamily="2" charset="77"/>
              <a:ea typeface="+mj-ea"/>
              <a:cs typeface="+mj-cs"/>
            </a:rPr>
            <a:t>Network</a:t>
          </a:r>
        </a:p>
      </dgm:t>
    </dgm:pt>
    <dgm:pt modelId="{FEE62906-B2B1-42A6-B9A2-F48374738C72}" type="parTrans" cxnId="{084E5D9B-4806-4C6E-BD8F-E1C6E1C99BA4}">
      <dgm:prSet/>
      <dgm:spPr/>
      <dgm:t>
        <a:bodyPr/>
        <a:lstStyle/>
        <a:p>
          <a:endParaRPr lang="en-US"/>
        </a:p>
      </dgm:t>
    </dgm:pt>
    <dgm:pt modelId="{308609DA-3EC1-4640-ADF6-DF60091A2F82}" type="sibTrans" cxnId="{084E5D9B-4806-4C6E-BD8F-E1C6E1C99BA4}">
      <dgm:prSet/>
      <dgm:spPr/>
      <dgm:t>
        <a:bodyPr/>
        <a:lstStyle/>
        <a:p>
          <a:endParaRPr lang="en-US"/>
        </a:p>
      </dgm:t>
    </dgm:pt>
    <dgm:pt modelId="{75706331-4361-4071-B940-C1F69E789FA1}">
      <dgm:prSet custT="1"/>
      <dgm:spPr/>
      <dgm:t>
        <a:bodyPr/>
        <a:lstStyle/>
        <a:p>
          <a:pPr algn="ctr"/>
          <a:r>
            <a:rPr lang="en-US" sz="2400" b="1" kern="1200">
              <a:solidFill>
                <a:srgbClr val="00205B"/>
              </a:solidFill>
              <a:latin typeface="Montserrat SemiBold" pitchFamily="2" charset="77"/>
              <a:ea typeface="+mj-ea"/>
              <a:cs typeface="+mj-cs"/>
            </a:rPr>
            <a:t>At events hosted by AMCP Regional Affiliates</a:t>
          </a:r>
        </a:p>
      </dgm:t>
    </dgm:pt>
    <dgm:pt modelId="{9F15ED8F-AAB3-4E51-8C63-1D8776245FD8}" type="parTrans" cxnId="{EB7C0C49-2E60-4B87-B2EC-306EB6BBD974}">
      <dgm:prSet/>
      <dgm:spPr/>
      <dgm:t>
        <a:bodyPr/>
        <a:lstStyle/>
        <a:p>
          <a:endParaRPr lang="en-US"/>
        </a:p>
      </dgm:t>
    </dgm:pt>
    <dgm:pt modelId="{FA50402D-4671-414D-A303-BD4305F27421}" type="sibTrans" cxnId="{EB7C0C49-2E60-4B87-B2EC-306EB6BBD974}">
      <dgm:prSet/>
      <dgm:spPr/>
      <dgm:t>
        <a:bodyPr/>
        <a:lstStyle/>
        <a:p>
          <a:endParaRPr lang="en-US"/>
        </a:p>
      </dgm:t>
    </dgm:pt>
    <dgm:pt modelId="{1A11AD91-6D1A-46EE-A63B-40FD71A7C397}">
      <dgm:prSet custT="1"/>
      <dgm:spPr/>
      <dgm:t>
        <a:bodyPr/>
        <a:lstStyle/>
        <a:p>
          <a:pPr marL="0" lvl="0" indent="0" algn="ctr" defTabSz="1955800">
            <a:lnSpc>
              <a:spcPct val="90000"/>
            </a:lnSpc>
            <a:spcBef>
              <a:spcPct val="0"/>
            </a:spcBef>
            <a:spcAft>
              <a:spcPct val="35000"/>
            </a:spcAft>
            <a:buNone/>
          </a:pPr>
          <a:r>
            <a:rPr lang="en-US" sz="4400" b="1" kern="1200" baseline="0">
              <a:solidFill>
                <a:srgbClr val="FFFFFF"/>
              </a:solidFill>
              <a:latin typeface="Montserrat SemiBold" pitchFamily="2" charset="77"/>
              <a:ea typeface="+mn-ea"/>
              <a:cs typeface="+mn-cs"/>
            </a:rPr>
            <a:t>Serve</a:t>
          </a:r>
        </a:p>
      </dgm:t>
    </dgm:pt>
    <dgm:pt modelId="{53315934-06BD-422B-BCEA-F71DFEF53827}" type="parTrans" cxnId="{93C9A601-E273-422A-A525-ECB39D53D73C}">
      <dgm:prSet/>
      <dgm:spPr/>
      <dgm:t>
        <a:bodyPr/>
        <a:lstStyle/>
        <a:p>
          <a:endParaRPr lang="en-US"/>
        </a:p>
      </dgm:t>
    </dgm:pt>
    <dgm:pt modelId="{0D96DB92-4416-478D-9A90-CEA4BDFAC480}" type="sibTrans" cxnId="{93C9A601-E273-422A-A525-ECB39D53D73C}">
      <dgm:prSet/>
      <dgm:spPr/>
      <dgm:t>
        <a:bodyPr/>
        <a:lstStyle/>
        <a:p>
          <a:endParaRPr lang="en-US"/>
        </a:p>
      </dgm:t>
    </dgm:pt>
    <dgm:pt modelId="{2BDA23AA-14B9-4696-86FA-9EA3833CAF32}">
      <dgm:prSet custT="1"/>
      <dgm:spPr/>
      <dgm:t>
        <a:bodyPr/>
        <a:lstStyle/>
        <a:p>
          <a:pPr marL="0" lvl="0" indent="0" algn="ctr" defTabSz="1066800">
            <a:lnSpc>
              <a:spcPct val="90000"/>
            </a:lnSpc>
            <a:spcBef>
              <a:spcPct val="0"/>
            </a:spcBef>
            <a:spcAft>
              <a:spcPct val="35000"/>
            </a:spcAft>
            <a:buNone/>
          </a:pPr>
          <a:r>
            <a:rPr lang="en-US" sz="2400" b="1" kern="1200">
              <a:solidFill>
                <a:srgbClr val="00205B"/>
              </a:solidFill>
              <a:latin typeface="Montserrat SemiBold" pitchFamily="2" charset="77"/>
              <a:ea typeface="+mn-ea"/>
              <a:cs typeface="+mn-cs"/>
            </a:rPr>
            <a:t>As a Chapter Leader</a:t>
          </a:r>
        </a:p>
      </dgm:t>
    </dgm:pt>
    <dgm:pt modelId="{E4E742C7-6FBF-4654-9A3F-294A1ACD5A67}" type="parTrans" cxnId="{7470E224-0572-4212-B71B-52C1856053A8}">
      <dgm:prSet/>
      <dgm:spPr/>
      <dgm:t>
        <a:bodyPr/>
        <a:lstStyle/>
        <a:p>
          <a:endParaRPr lang="en-US"/>
        </a:p>
      </dgm:t>
    </dgm:pt>
    <dgm:pt modelId="{E2CDDD2F-4C46-4D72-B1C4-911520CD9086}" type="sibTrans" cxnId="{7470E224-0572-4212-B71B-52C1856053A8}">
      <dgm:prSet/>
      <dgm:spPr/>
      <dgm:t>
        <a:bodyPr/>
        <a:lstStyle/>
        <a:p>
          <a:endParaRPr lang="en-US"/>
        </a:p>
      </dgm:t>
    </dgm:pt>
    <dgm:pt modelId="{3C3283AF-1FC4-4FDF-93D2-3CC0CDCA1497}">
      <dgm:prSet custT="1"/>
      <dgm:spPr/>
      <dgm:t>
        <a:bodyPr/>
        <a:lstStyle/>
        <a:p>
          <a:pPr marL="0" lvl="0" indent="0" algn="ctr" defTabSz="1955800">
            <a:lnSpc>
              <a:spcPct val="90000"/>
            </a:lnSpc>
            <a:spcBef>
              <a:spcPct val="0"/>
            </a:spcBef>
            <a:spcAft>
              <a:spcPct val="35000"/>
            </a:spcAft>
            <a:buNone/>
          </a:pPr>
          <a:r>
            <a:rPr lang="en-US" sz="4400" b="1" kern="1200" baseline="0">
              <a:solidFill>
                <a:srgbClr val="FFFFFF"/>
              </a:solidFill>
              <a:latin typeface="Montserrat SemiBold" pitchFamily="2" charset="77"/>
              <a:ea typeface="+mn-ea"/>
              <a:cs typeface="+mn-cs"/>
            </a:rPr>
            <a:t>Participate</a:t>
          </a:r>
        </a:p>
      </dgm:t>
    </dgm:pt>
    <dgm:pt modelId="{4CC64E15-3CFB-4172-84EA-3703CB8B86BE}" type="parTrans" cxnId="{5FF9E741-2DDC-4377-A0DC-6C10A6E95BA5}">
      <dgm:prSet/>
      <dgm:spPr/>
      <dgm:t>
        <a:bodyPr/>
        <a:lstStyle/>
        <a:p>
          <a:endParaRPr lang="en-US"/>
        </a:p>
      </dgm:t>
    </dgm:pt>
    <dgm:pt modelId="{32DA5E77-9E87-45FF-AF2D-F3A07C575CE0}" type="sibTrans" cxnId="{5FF9E741-2DDC-4377-A0DC-6C10A6E95BA5}">
      <dgm:prSet/>
      <dgm:spPr/>
      <dgm:t>
        <a:bodyPr/>
        <a:lstStyle/>
        <a:p>
          <a:endParaRPr lang="en-US"/>
        </a:p>
      </dgm:t>
    </dgm:pt>
    <dgm:pt modelId="{201E4BA4-0BD8-455F-AEE4-86F81A613A64}">
      <dgm:prSet custT="1"/>
      <dgm:spPr/>
      <dgm:t>
        <a:bodyPr/>
        <a:lstStyle/>
        <a:p>
          <a:pPr marL="0" lvl="0" indent="0" algn="ctr" defTabSz="1066800">
            <a:lnSpc>
              <a:spcPct val="90000"/>
            </a:lnSpc>
            <a:spcBef>
              <a:spcPct val="0"/>
            </a:spcBef>
            <a:spcAft>
              <a:spcPct val="35000"/>
            </a:spcAft>
            <a:buNone/>
          </a:pPr>
          <a:r>
            <a:rPr lang="en-US" sz="2400" b="1" kern="1200">
              <a:solidFill>
                <a:srgbClr val="00205B"/>
              </a:solidFill>
              <a:latin typeface="Montserrat SemiBold" pitchFamily="2" charset="77"/>
              <a:ea typeface="+mn-ea"/>
              <a:cs typeface="+mn-cs"/>
            </a:rPr>
            <a:t>In the prestigious National P&amp;T competition</a:t>
          </a:r>
        </a:p>
      </dgm:t>
    </dgm:pt>
    <dgm:pt modelId="{655FEC43-5E92-4284-82B4-BF5B641577AD}" type="parTrans" cxnId="{EDD20CEE-0B0F-4DFC-8C82-2D35481A1124}">
      <dgm:prSet/>
      <dgm:spPr/>
      <dgm:t>
        <a:bodyPr/>
        <a:lstStyle/>
        <a:p>
          <a:endParaRPr lang="en-US"/>
        </a:p>
      </dgm:t>
    </dgm:pt>
    <dgm:pt modelId="{138F7DC1-FA76-4A1C-96D9-31D0BF668BA0}" type="sibTrans" cxnId="{EDD20CEE-0B0F-4DFC-8C82-2D35481A1124}">
      <dgm:prSet/>
      <dgm:spPr/>
      <dgm:t>
        <a:bodyPr/>
        <a:lstStyle/>
        <a:p>
          <a:endParaRPr lang="en-US"/>
        </a:p>
      </dgm:t>
    </dgm:pt>
    <dgm:pt modelId="{34CDFF5E-10AF-4B72-A058-393CE1B83A8B}" type="pres">
      <dgm:prSet presAssocID="{A68CB4AD-3D2C-4421-9D44-EDB0458585B3}" presName="Name0" presStyleCnt="0">
        <dgm:presLayoutVars>
          <dgm:dir/>
          <dgm:animLvl val="lvl"/>
          <dgm:resizeHandles val="exact"/>
        </dgm:presLayoutVars>
      </dgm:prSet>
      <dgm:spPr/>
    </dgm:pt>
    <dgm:pt modelId="{D8F4785C-F894-4054-9507-9F1BBE124AA4}" type="pres">
      <dgm:prSet presAssocID="{03C62F77-4E71-4476-920F-413B93F6743D}" presName="composite" presStyleCnt="0"/>
      <dgm:spPr/>
    </dgm:pt>
    <dgm:pt modelId="{07BE12B1-6D70-4280-BB99-23F5367E9E6E}" type="pres">
      <dgm:prSet presAssocID="{03C62F77-4E71-4476-920F-413B93F6743D}" presName="parTx" presStyleLbl="alignNode1" presStyleIdx="0" presStyleCnt="3">
        <dgm:presLayoutVars>
          <dgm:chMax val="0"/>
          <dgm:chPref val="0"/>
        </dgm:presLayoutVars>
      </dgm:prSet>
      <dgm:spPr/>
    </dgm:pt>
    <dgm:pt modelId="{A213E242-A576-4FFE-A2D9-30661467D924}" type="pres">
      <dgm:prSet presAssocID="{03C62F77-4E71-4476-920F-413B93F6743D}" presName="desTx" presStyleLbl="alignAccFollowNode1" presStyleIdx="0" presStyleCnt="3">
        <dgm:presLayoutVars/>
      </dgm:prSet>
      <dgm:spPr/>
    </dgm:pt>
    <dgm:pt modelId="{FB8544DF-ABD4-447D-9083-6C7303148594}" type="pres">
      <dgm:prSet presAssocID="{308609DA-3EC1-4640-ADF6-DF60091A2F82}" presName="space" presStyleCnt="0"/>
      <dgm:spPr/>
    </dgm:pt>
    <dgm:pt modelId="{4B48B3EA-5EC6-4DD5-8084-AE5912736462}" type="pres">
      <dgm:prSet presAssocID="{1A11AD91-6D1A-46EE-A63B-40FD71A7C397}" presName="composite" presStyleCnt="0"/>
      <dgm:spPr/>
    </dgm:pt>
    <dgm:pt modelId="{35241FCD-28B5-46D4-B856-EB1840121589}" type="pres">
      <dgm:prSet presAssocID="{1A11AD91-6D1A-46EE-A63B-40FD71A7C397}" presName="parTx" presStyleLbl="alignNode1" presStyleIdx="1" presStyleCnt="3">
        <dgm:presLayoutVars>
          <dgm:chMax val="0"/>
          <dgm:chPref val="0"/>
        </dgm:presLayoutVars>
      </dgm:prSet>
      <dgm:spPr/>
    </dgm:pt>
    <dgm:pt modelId="{630BD24C-7B94-493C-B768-C3788A0F415E}" type="pres">
      <dgm:prSet presAssocID="{1A11AD91-6D1A-46EE-A63B-40FD71A7C397}" presName="desTx" presStyleLbl="alignAccFollowNode1" presStyleIdx="1" presStyleCnt="3">
        <dgm:presLayoutVars/>
      </dgm:prSet>
      <dgm:spPr/>
    </dgm:pt>
    <dgm:pt modelId="{75354790-9A08-4DC1-8000-5CE1E935BABF}" type="pres">
      <dgm:prSet presAssocID="{0D96DB92-4416-478D-9A90-CEA4BDFAC480}" presName="space" presStyleCnt="0"/>
      <dgm:spPr/>
    </dgm:pt>
    <dgm:pt modelId="{4D9B9ED0-43FB-4602-8A02-60469AA7BF97}" type="pres">
      <dgm:prSet presAssocID="{3C3283AF-1FC4-4FDF-93D2-3CC0CDCA1497}" presName="composite" presStyleCnt="0"/>
      <dgm:spPr/>
    </dgm:pt>
    <dgm:pt modelId="{E5FC54BE-8BFD-4527-8DBE-9E7042EC0969}" type="pres">
      <dgm:prSet presAssocID="{3C3283AF-1FC4-4FDF-93D2-3CC0CDCA1497}" presName="parTx" presStyleLbl="alignNode1" presStyleIdx="2" presStyleCnt="3" custScaleX="144232">
        <dgm:presLayoutVars>
          <dgm:chMax val="0"/>
          <dgm:chPref val="0"/>
        </dgm:presLayoutVars>
      </dgm:prSet>
      <dgm:spPr/>
    </dgm:pt>
    <dgm:pt modelId="{FBDFE9D2-1608-4C55-B3F8-0ED9519F49DD}" type="pres">
      <dgm:prSet presAssocID="{3C3283AF-1FC4-4FDF-93D2-3CC0CDCA1497}" presName="desTx" presStyleLbl="alignAccFollowNode1" presStyleIdx="2" presStyleCnt="3" custScaleX="144732">
        <dgm:presLayoutVars/>
      </dgm:prSet>
      <dgm:spPr/>
    </dgm:pt>
  </dgm:ptLst>
  <dgm:cxnLst>
    <dgm:cxn modelId="{93C9A601-E273-422A-A525-ECB39D53D73C}" srcId="{A68CB4AD-3D2C-4421-9D44-EDB0458585B3}" destId="{1A11AD91-6D1A-46EE-A63B-40FD71A7C397}" srcOrd="1" destOrd="0" parTransId="{53315934-06BD-422B-BCEA-F71DFEF53827}" sibTransId="{0D96DB92-4416-478D-9A90-CEA4BDFAC480}"/>
    <dgm:cxn modelId="{7470E224-0572-4212-B71B-52C1856053A8}" srcId="{1A11AD91-6D1A-46EE-A63B-40FD71A7C397}" destId="{2BDA23AA-14B9-4696-86FA-9EA3833CAF32}" srcOrd="0" destOrd="0" parTransId="{E4E742C7-6FBF-4654-9A3F-294A1ACD5A67}" sibTransId="{E2CDDD2F-4C46-4D72-B1C4-911520CD9086}"/>
    <dgm:cxn modelId="{520A112D-6251-41B5-9B84-DD85088ACCD9}" type="presOf" srcId="{1A11AD91-6D1A-46EE-A63B-40FD71A7C397}" destId="{35241FCD-28B5-46D4-B856-EB1840121589}" srcOrd="0" destOrd="0" presId="urn:microsoft.com/office/officeart/2016/7/layout/HorizontalActionList"/>
    <dgm:cxn modelId="{8B750D34-0D01-4033-B11B-7391229FA9C0}" type="presOf" srcId="{2BDA23AA-14B9-4696-86FA-9EA3833CAF32}" destId="{630BD24C-7B94-493C-B768-C3788A0F415E}" srcOrd="0" destOrd="0" presId="urn:microsoft.com/office/officeart/2016/7/layout/HorizontalActionList"/>
    <dgm:cxn modelId="{5FF9E741-2DDC-4377-A0DC-6C10A6E95BA5}" srcId="{A68CB4AD-3D2C-4421-9D44-EDB0458585B3}" destId="{3C3283AF-1FC4-4FDF-93D2-3CC0CDCA1497}" srcOrd="2" destOrd="0" parTransId="{4CC64E15-3CFB-4172-84EA-3703CB8B86BE}" sibTransId="{32DA5E77-9E87-45FF-AF2D-F3A07C575CE0}"/>
    <dgm:cxn modelId="{16F3CF68-FDBA-4512-B1F2-ED85FDB6967F}" type="presOf" srcId="{A68CB4AD-3D2C-4421-9D44-EDB0458585B3}" destId="{34CDFF5E-10AF-4B72-A058-393CE1B83A8B}" srcOrd="0" destOrd="0" presId="urn:microsoft.com/office/officeart/2016/7/layout/HorizontalActionList"/>
    <dgm:cxn modelId="{EB7C0C49-2E60-4B87-B2EC-306EB6BBD974}" srcId="{03C62F77-4E71-4476-920F-413B93F6743D}" destId="{75706331-4361-4071-B940-C1F69E789FA1}" srcOrd="0" destOrd="0" parTransId="{9F15ED8F-AAB3-4E51-8C63-1D8776245FD8}" sibTransId="{FA50402D-4671-414D-A303-BD4305F27421}"/>
    <dgm:cxn modelId="{6EAC714E-BA3D-4AD5-8BBE-E93503169DCA}" type="presOf" srcId="{03C62F77-4E71-4476-920F-413B93F6743D}" destId="{07BE12B1-6D70-4280-BB99-23F5367E9E6E}" srcOrd="0" destOrd="0" presId="urn:microsoft.com/office/officeart/2016/7/layout/HorizontalActionList"/>
    <dgm:cxn modelId="{084E5D9B-4806-4C6E-BD8F-E1C6E1C99BA4}" srcId="{A68CB4AD-3D2C-4421-9D44-EDB0458585B3}" destId="{03C62F77-4E71-4476-920F-413B93F6743D}" srcOrd="0" destOrd="0" parTransId="{FEE62906-B2B1-42A6-B9A2-F48374738C72}" sibTransId="{308609DA-3EC1-4640-ADF6-DF60091A2F82}"/>
    <dgm:cxn modelId="{CC80CDB0-389A-4CE8-BA0D-5421FA10989D}" type="presOf" srcId="{75706331-4361-4071-B940-C1F69E789FA1}" destId="{A213E242-A576-4FFE-A2D9-30661467D924}" srcOrd="0" destOrd="0" presId="urn:microsoft.com/office/officeart/2016/7/layout/HorizontalActionList"/>
    <dgm:cxn modelId="{1779ECE0-BDCB-43CB-A147-A8D0DD8A8AF9}" type="presOf" srcId="{201E4BA4-0BD8-455F-AEE4-86F81A613A64}" destId="{FBDFE9D2-1608-4C55-B3F8-0ED9519F49DD}" srcOrd="0" destOrd="0" presId="urn:microsoft.com/office/officeart/2016/7/layout/HorizontalActionList"/>
    <dgm:cxn modelId="{1332C0E2-603C-47CD-991B-45E7EEF1DD31}" type="presOf" srcId="{3C3283AF-1FC4-4FDF-93D2-3CC0CDCA1497}" destId="{E5FC54BE-8BFD-4527-8DBE-9E7042EC0969}" srcOrd="0" destOrd="0" presId="urn:microsoft.com/office/officeart/2016/7/layout/HorizontalActionList"/>
    <dgm:cxn modelId="{EDD20CEE-0B0F-4DFC-8C82-2D35481A1124}" srcId="{3C3283AF-1FC4-4FDF-93D2-3CC0CDCA1497}" destId="{201E4BA4-0BD8-455F-AEE4-86F81A613A64}" srcOrd="0" destOrd="0" parTransId="{655FEC43-5E92-4284-82B4-BF5B641577AD}" sibTransId="{138F7DC1-FA76-4A1C-96D9-31D0BF668BA0}"/>
    <dgm:cxn modelId="{D2E53B5F-0E9B-432D-A121-F5A24B947BAD}" type="presParOf" srcId="{34CDFF5E-10AF-4B72-A058-393CE1B83A8B}" destId="{D8F4785C-F894-4054-9507-9F1BBE124AA4}" srcOrd="0" destOrd="0" presId="urn:microsoft.com/office/officeart/2016/7/layout/HorizontalActionList"/>
    <dgm:cxn modelId="{FC8540A0-0BE0-41C1-82CC-2E17987955A5}" type="presParOf" srcId="{D8F4785C-F894-4054-9507-9F1BBE124AA4}" destId="{07BE12B1-6D70-4280-BB99-23F5367E9E6E}" srcOrd="0" destOrd="0" presId="urn:microsoft.com/office/officeart/2016/7/layout/HorizontalActionList"/>
    <dgm:cxn modelId="{DDD6C847-EFB6-48CC-A7F1-B1C424D7B7BD}" type="presParOf" srcId="{D8F4785C-F894-4054-9507-9F1BBE124AA4}" destId="{A213E242-A576-4FFE-A2D9-30661467D924}" srcOrd="1" destOrd="0" presId="urn:microsoft.com/office/officeart/2016/7/layout/HorizontalActionList"/>
    <dgm:cxn modelId="{CB5D11AC-8FA9-4FB8-BB2A-35EAE4A2FC42}" type="presParOf" srcId="{34CDFF5E-10AF-4B72-A058-393CE1B83A8B}" destId="{FB8544DF-ABD4-447D-9083-6C7303148594}" srcOrd="1" destOrd="0" presId="urn:microsoft.com/office/officeart/2016/7/layout/HorizontalActionList"/>
    <dgm:cxn modelId="{F2FFF0E3-85D0-4C61-A23B-5697619A4105}" type="presParOf" srcId="{34CDFF5E-10AF-4B72-A058-393CE1B83A8B}" destId="{4B48B3EA-5EC6-4DD5-8084-AE5912736462}" srcOrd="2" destOrd="0" presId="urn:microsoft.com/office/officeart/2016/7/layout/HorizontalActionList"/>
    <dgm:cxn modelId="{CE2D5199-4DD3-4C3F-8976-21FABE42C7AC}" type="presParOf" srcId="{4B48B3EA-5EC6-4DD5-8084-AE5912736462}" destId="{35241FCD-28B5-46D4-B856-EB1840121589}" srcOrd="0" destOrd="0" presId="urn:microsoft.com/office/officeart/2016/7/layout/HorizontalActionList"/>
    <dgm:cxn modelId="{6F597106-CB84-4EA3-8D6C-3D11C881C3F9}" type="presParOf" srcId="{4B48B3EA-5EC6-4DD5-8084-AE5912736462}" destId="{630BD24C-7B94-493C-B768-C3788A0F415E}" srcOrd="1" destOrd="0" presId="urn:microsoft.com/office/officeart/2016/7/layout/HorizontalActionList"/>
    <dgm:cxn modelId="{03D20A64-D7E6-46B6-AB0C-9C1952BEABB2}" type="presParOf" srcId="{34CDFF5E-10AF-4B72-A058-393CE1B83A8B}" destId="{75354790-9A08-4DC1-8000-5CE1E935BABF}" srcOrd="3" destOrd="0" presId="urn:microsoft.com/office/officeart/2016/7/layout/HorizontalActionList"/>
    <dgm:cxn modelId="{D4BE8C68-0BEA-4504-8B61-380909170052}" type="presParOf" srcId="{34CDFF5E-10AF-4B72-A058-393CE1B83A8B}" destId="{4D9B9ED0-43FB-4602-8A02-60469AA7BF97}" srcOrd="4" destOrd="0" presId="urn:microsoft.com/office/officeart/2016/7/layout/HorizontalActionList"/>
    <dgm:cxn modelId="{5BDB5E90-011C-49EA-954C-139FF356A1F5}" type="presParOf" srcId="{4D9B9ED0-43FB-4602-8A02-60469AA7BF97}" destId="{E5FC54BE-8BFD-4527-8DBE-9E7042EC0969}" srcOrd="0" destOrd="0" presId="urn:microsoft.com/office/officeart/2016/7/layout/HorizontalActionList"/>
    <dgm:cxn modelId="{5A2DCAC4-E1F6-49EA-9868-8C2AC4C46373}" type="presParOf" srcId="{4D9B9ED0-43FB-4602-8A02-60469AA7BF97}" destId="{FBDFE9D2-1608-4C55-B3F8-0ED9519F49DD}"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E12B1-6D70-4280-BB99-23F5367E9E6E}">
      <dsp:nvSpPr>
        <dsp:cNvPr id="0" name=""/>
        <dsp:cNvSpPr/>
      </dsp:nvSpPr>
      <dsp:spPr>
        <a:xfrm>
          <a:off x="59287" y="2043"/>
          <a:ext cx="3766668" cy="1130000"/>
        </a:xfrm>
        <a:prstGeom prst="rect">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651" tIns="297651" rIns="297651" bIns="297651" numCol="1" spcCol="1270" anchor="ctr" anchorCtr="0">
          <a:noAutofit/>
        </a:bodyPr>
        <a:lstStyle/>
        <a:p>
          <a:pPr marL="0" lvl="0" indent="0" algn="ctr" defTabSz="1066800">
            <a:lnSpc>
              <a:spcPct val="90000"/>
            </a:lnSpc>
            <a:spcBef>
              <a:spcPct val="0"/>
            </a:spcBef>
            <a:spcAft>
              <a:spcPct val="35000"/>
            </a:spcAft>
            <a:buNone/>
          </a:pPr>
          <a:r>
            <a:rPr lang="en-US" sz="2400" b="1" kern="1200"/>
            <a:t>Optimize Value &amp; Access</a:t>
          </a:r>
          <a:endParaRPr lang="en-US" sz="2400" b="1" kern="1200" baseline="0">
            <a:solidFill>
              <a:schemeClr val="bg1"/>
            </a:solidFill>
            <a:latin typeface="Montserrat SemiBold" pitchFamily="2" charset="77"/>
            <a:ea typeface="+mj-ea"/>
            <a:cs typeface="+mj-cs"/>
          </a:endParaRPr>
        </a:p>
      </dsp:txBody>
      <dsp:txXfrm>
        <a:off x="59287" y="2043"/>
        <a:ext cx="3766668" cy="1130000"/>
      </dsp:txXfrm>
    </dsp:sp>
    <dsp:sp modelId="{A213E242-A576-4FFE-A2D9-30661467D924}">
      <dsp:nvSpPr>
        <dsp:cNvPr id="0" name=""/>
        <dsp:cNvSpPr/>
      </dsp:nvSpPr>
      <dsp:spPr>
        <a:xfrm>
          <a:off x="64975" y="1131096"/>
          <a:ext cx="3766668" cy="2588279"/>
        </a:xfrm>
        <a:prstGeom prst="rect">
          <a:avLst/>
        </a:prstGeom>
        <a:solidFill>
          <a:schemeClr val="bg1">
            <a:lumMod val="85000"/>
          </a:schemeClr>
        </a:solidFill>
        <a:ln w="12700" cap="flat" cmpd="sng" algn="ctr">
          <a:solidFill>
            <a:schemeClr val="accent1">
              <a:tint val="40000"/>
              <a:hueOff val="0"/>
              <a:satOff val="0"/>
              <a:lumOff val="0"/>
              <a:alpha val="91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2063" tIns="372063" rIns="372063" bIns="372063" numCol="1" spcCol="1270" anchor="t" anchorCtr="0">
          <a:noAutofit/>
        </a:bodyPr>
        <a:lstStyle/>
        <a:p>
          <a:pPr marL="0" lvl="0" indent="0" algn="l" defTabSz="1066800">
            <a:lnSpc>
              <a:spcPct val="90000"/>
            </a:lnSpc>
            <a:spcBef>
              <a:spcPct val="0"/>
            </a:spcBef>
            <a:spcAft>
              <a:spcPct val="35000"/>
            </a:spcAft>
            <a:buNone/>
          </a:pPr>
          <a:r>
            <a:rPr lang="en-US" sz="2400" kern="1200"/>
            <a:t>Improve formulary decision-making and tools to help patients obtain the medications and other therapies they need</a:t>
          </a:r>
          <a:endParaRPr lang="en-US" sz="2400" b="1" kern="1200" baseline="0">
            <a:solidFill>
              <a:schemeClr val="bg1"/>
            </a:solidFill>
            <a:latin typeface="Montserrat SemiBold" pitchFamily="2" charset="77"/>
            <a:ea typeface="+mj-ea"/>
            <a:cs typeface="+mj-cs"/>
          </a:endParaRPr>
        </a:p>
      </dsp:txBody>
      <dsp:txXfrm>
        <a:off x="64975" y="1131096"/>
        <a:ext cx="3766668" cy="2588279"/>
      </dsp:txXfrm>
    </dsp:sp>
    <dsp:sp modelId="{4AB8B3F9-E1EF-4724-982A-0C4E22474B9D}">
      <dsp:nvSpPr>
        <dsp:cNvPr id="0" name=""/>
        <dsp:cNvSpPr/>
      </dsp:nvSpPr>
      <dsp:spPr>
        <a:xfrm>
          <a:off x="3905571" y="552"/>
          <a:ext cx="3766668" cy="1130000"/>
        </a:xfrm>
        <a:prstGeom prst="rect">
          <a:avLst/>
        </a:prstGeom>
        <a:solidFill>
          <a:srgbClr val="348BA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651" tIns="297651" rIns="297651" bIns="297651" numCol="1" spcCol="1270" anchor="ctr" anchorCtr="0">
          <a:noAutofit/>
        </a:bodyPr>
        <a:lstStyle/>
        <a:p>
          <a:pPr marL="0" lvl="0" indent="0" algn="ctr" defTabSz="1066800">
            <a:lnSpc>
              <a:spcPct val="90000"/>
            </a:lnSpc>
            <a:spcBef>
              <a:spcPct val="0"/>
            </a:spcBef>
            <a:spcAft>
              <a:spcPct val="35000"/>
            </a:spcAft>
            <a:buNone/>
          </a:pPr>
          <a:r>
            <a:rPr lang="en-US" sz="2400" b="1" kern="1200"/>
            <a:t>Address Disparities in Medication Use and Access</a:t>
          </a:r>
          <a:endParaRPr lang="en-US" sz="2400" b="1" kern="1200" baseline="0">
            <a:solidFill>
              <a:schemeClr val="bg1"/>
            </a:solidFill>
            <a:latin typeface="Montserrat SemiBold" pitchFamily="2" charset="77"/>
            <a:ea typeface="+mj-ea"/>
            <a:cs typeface="+mj-cs"/>
          </a:endParaRPr>
        </a:p>
      </dsp:txBody>
      <dsp:txXfrm>
        <a:off x="3905571" y="552"/>
        <a:ext cx="3766668" cy="1130000"/>
      </dsp:txXfrm>
    </dsp:sp>
    <dsp:sp modelId="{064AA60C-8248-4B92-B7D3-594B6F51D459}">
      <dsp:nvSpPr>
        <dsp:cNvPr id="0" name=""/>
        <dsp:cNvSpPr/>
      </dsp:nvSpPr>
      <dsp:spPr>
        <a:xfrm>
          <a:off x="3917775" y="1131096"/>
          <a:ext cx="3766668" cy="2588279"/>
        </a:xfrm>
        <a:prstGeom prst="rect">
          <a:avLst/>
        </a:prstGeom>
        <a:solidFill>
          <a:schemeClr val="bg1">
            <a:lumMod val="85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2063" tIns="372063" rIns="372063" bIns="372063" numCol="1" spcCol="1270" anchor="t" anchorCtr="0">
          <a:noAutofit/>
        </a:bodyPr>
        <a:lstStyle/>
        <a:p>
          <a:pPr marL="0" lvl="0" indent="0" algn="l" defTabSz="1066800">
            <a:lnSpc>
              <a:spcPct val="90000"/>
            </a:lnSpc>
            <a:spcBef>
              <a:spcPct val="0"/>
            </a:spcBef>
            <a:spcAft>
              <a:spcPct val="35000"/>
            </a:spcAft>
            <a:buNone/>
          </a:pPr>
          <a:r>
            <a:rPr lang="en-US" sz="2400" kern="1200"/>
            <a:t>Address barriers to access and the effective use of medications and other therapies</a:t>
          </a:r>
          <a:endParaRPr lang="en-US" sz="2400" b="1" kern="1200" baseline="0">
            <a:solidFill>
              <a:schemeClr val="bg1"/>
            </a:solidFill>
            <a:latin typeface="Montserrat SemiBold" pitchFamily="2" charset="77"/>
            <a:ea typeface="+mj-ea"/>
            <a:cs typeface="+mj-cs"/>
          </a:endParaRPr>
        </a:p>
      </dsp:txBody>
      <dsp:txXfrm>
        <a:off x="3917775" y="1131096"/>
        <a:ext cx="3766668" cy="2588279"/>
      </dsp:txXfrm>
    </dsp:sp>
    <dsp:sp modelId="{41CF7580-7C2E-4FEE-9787-88E81B3E9BFC}">
      <dsp:nvSpPr>
        <dsp:cNvPr id="0" name=""/>
        <dsp:cNvSpPr/>
      </dsp:nvSpPr>
      <dsp:spPr>
        <a:xfrm>
          <a:off x="7755621" y="552"/>
          <a:ext cx="3766668" cy="1130000"/>
        </a:xfrm>
        <a:prstGeom prst="rect">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651" tIns="297651" rIns="297651" bIns="297651" numCol="1" spcCol="1270" anchor="ctr" anchorCtr="0">
          <a:noAutofit/>
        </a:bodyPr>
        <a:lstStyle/>
        <a:p>
          <a:pPr marL="0" lvl="0" indent="0" algn="ctr" defTabSz="1066800">
            <a:lnSpc>
              <a:spcPct val="90000"/>
            </a:lnSpc>
            <a:spcBef>
              <a:spcPct val="0"/>
            </a:spcBef>
            <a:spcAft>
              <a:spcPct val="35000"/>
            </a:spcAft>
            <a:buNone/>
          </a:pPr>
          <a:r>
            <a:rPr lang="en-US" sz="2400" b="1" kern="1200" baseline="0">
              <a:solidFill>
                <a:schemeClr val="bg1"/>
              </a:solidFill>
              <a:latin typeface="Montserrat SemiBold" pitchFamily="2" charset="77"/>
              <a:ea typeface="+mj-ea"/>
              <a:cs typeface="+mj-cs"/>
            </a:rPr>
            <a:t>Enhance Member Value</a:t>
          </a:r>
        </a:p>
      </dsp:txBody>
      <dsp:txXfrm>
        <a:off x="7755621" y="552"/>
        <a:ext cx="3766668" cy="1130000"/>
      </dsp:txXfrm>
    </dsp:sp>
    <dsp:sp modelId="{9FAE2BB2-7372-45E9-8533-4B1312DDDB5C}">
      <dsp:nvSpPr>
        <dsp:cNvPr id="0" name=""/>
        <dsp:cNvSpPr/>
      </dsp:nvSpPr>
      <dsp:spPr>
        <a:xfrm>
          <a:off x="7767825" y="1130552"/>
          <a:ext cx="3766668" cy="2588279"/>
        </a:xfrm>
        <a:prstGeom prst="rect">
          <a:avLst/>
        </a:prstGeom>
        <a:solidFill>
          <a:schemeClr val="bg1">
            <a:lumMod val="85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2063" tIns="372063" rIns="372063" bIns="372063" numCol="1" spcCol="1270" anchor="t" anchorCtr="0">
          <a:noAutofit/>
        </a:bodyPr>
        <a:lstStyle/>
        <a:p>
          <a:pPr marL="0" lvl="0" indent="0" algn="l" defTabSz="1066800">
            <a:lnSpc>
              <a:spcPct val="90000"/>
            </a:lnSpc>
            <a:spcBef>
              <a:spcPct val="0"/>
            </a:spcBef>
            <a:spcAft>
              <a:spcPct val="35000"/>
            </a:spcAft>
            <a:buNone/>
          </a:pPr>
          <a:r>
            <a:rPr lang="en-US" sz="2400" kern="1200"/>
            <a:t>Grow our membership and make AMCP essential to those involved in managed care pharmacy </a:t>
          </a:r>
          <a:endParaRPr lang="en-US" sz="2400" b="1" kern="1200" baseline="0">
            <a:solidFill>
              <a:schemeClr val="bg1"/>
            </a:solidFill>
            <a:latin typeface="Montserrat SemiBold" pitchFamily="2" charset="77"/>
            <a:ea typeface="+mj-ea"/>
            <a:cs typeface="+mj-cs"/>
          </a:endParaRPr>
        </a:p>
      </dsp:txBody>
      <dsp:txXfrm>
        <a:off x="7767825" y="1130552"/>
        <a:ext cx="3766668" cy="25882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E12B1-6D70-4280-BB99-23F5367E9E6E}">
      <dsp:nvSpPr>
        <dsp:cNvPr id="0" name=""/>
        <dsp:cNvSpPr/>
      </dsp:nvSpPr>
      <dsp:spPr>
        <a:xfrm>
          <a:off x="16780" y="384403"/>
          <a:ext cx="3175243" cy="95257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915" tIns="250915" rIns="250915" bIns="250915" numCol="1" spcCol="1270" anchor="ctr" anchorCtr="0">
          <a:noAutofit/>
        </a:bodyPr>
        <a:lstStyle/>
        <a:p>
          <a:pPr marL="0" lvl="0" indent="0" algn="ctr" defTabSz="1955800">
            <a:lnSpc>
              <a:spcPct val="90000"/>
            </a:lnSpc>
            <a:spcBef>
              <a:spcPct val="0"/>
            </a:spcBef>
            <a:spcAft>
              <a:spcPct val="35000"/>
            </a:spcAft>
            <a:buNone/>
          </a:pPr>
          <a:r>
            <a:rPr lang="en-US" sz="4400" b="1" kern="1200" baseline="0">
              <a:solidFill>
                <a:schemeClr val="bg1"/>
              </a:solidFill>
              <a:latin typeface="Montserrat SemiBold" pitchFamily="2" charset="77"/>
              <a:ea typeface="+mj-ea"/>
              <a:cs typeface="+mj-cs"/>
            </a:rPr>
            <a:t>Network</a:t>
          </a:r>
        </a:p>
      </dsp:txBody>
      <dsp:txXfrm>
        <a:off x="16780" y="384403"/>
        <a:ext cx="3175243" cy="952573"/>
      </dsp:txXfrm>
    </dsp:sp>
    <dsp:sp modelId="{A213E242-A576-4FFE-A2D9-30661467D924}">
      <dsp:nvSpPr>
        <dsp:cNvPr id="0" name=""/>
        <dsp:cNvSpPr/>
      </dsp:nvSpPr>
      <dsp:spPr>
        <a:xfrm>
          <a:off x="16780" y="1336976"/>
          <a:ext cx="3175243" cy="199800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3644" tIns="313644" rIns="313644" bIns="313644" numCol="1" spcCol="1270" anchor="t" anchorCtr="0">
          <a:noAutofit/>
        </a:bodyPr>
        <a:lstStyle/>
        <a:p>
          <a:pPr marL="0" lvl="0" indent="0" algn="ctr" defTabSz="1066800">
            <a:lnSpc>
              <a:spcPct val="90000"/>
            </a:lnSpc>
            <a:spcBef>
              <a:spcPct val="0"/>
            </a:spcBef>
            <a:spcAft>
              <a:spcPct val="35000"/>
            </a:spcAft>
            <a:buNone/>
          </a:pPr>
          <a:r>
            <a:rPr lang="en-US" sz="2400" b="1" kern="1200">
              <a:solidFill>
                <a:srgbClr val="00205B"/>
              </a:solidFill>
              <a:latin typeface="Montserrat SemiBold" pitchFamily="2" charset="77"/>
              <a:ea typeface="+mj-ea"/>
              <a:cs typeface="+mj-cs"/>
            </a:rPr>
            <a:t>At events hosted by AMCP Regional Affiliates</a:t>
          </a:r>
        </a:p>
      </dsp:txBody>
      <dsp:txXfrm>
        <a:off x="16780" y="1336976"/>
        <a:ext cx="3175243" cy="1998004"/>
      </dsp:txXfrm>
    </dsp:sp>
    <dsp:sp modelId="{35241FCD-28B5-46D4-B856-EB1840121589}">
      <dsp:nvSpPr>
        <dsp:cNvPr id="0" name=""/>
        <dsp:cNvSpPr/>
      </dsp:nvSpPr>
      <dsp:spPr>
        <a:xfrm>
          <a:off x="3299813" y="384403"/>
          <a:ext cx="3175243" cy="95257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915" tIns="250915" rIns="250915" bIns="250915" numCol="1" spcCol="1270" anchor="ctr" anchorCtr="0">
          <a:noAutofit/>
        </a:bodyPr>
        <a:lstStyle/>
        <a:p>
          <a:pPr marL="0" lvl="0" indent="0" algn="ctr" defTabSz="1955800">
            <a:lnSpc>
              <a:spcPct val="90000"/>
            </a:lnSpc>
            <a:spcBef>
              <a:spcPct val="0"/>
            </a:spcBef>
            <a:spcAft>
              <a:spcPct val="35000"/>
            </a:spcAft>
            <a:buNone/>
          </a:pPr>
          <a:r>
            <a:rPr lang="en-US" sz="4400" b="1" kern="1200" baseline="0">
              <a:solidFill>
                <a:srgbClr val="FFFFFF"/>
              </a:solidFill>
              <a:latin typeface="Montserrat SemiBold" pitchFamily="2" charset="77"/>
              <a:ea typeface="+mn-ea"/>
              <a:cs typeface="+mn-cs"/>
            </a:rPr>
            <a:t>Serve</a:t>
          </a:r>
        </a:p>
      </dsp:txBody>
      <dsp:txXfrm>
        <a:off x="3299813" y="384403"/>
        <a:ext cx="3175243" cy="952573"/>
      </dsp:txXfrm>
    </dsp:sp>
    <dsp:sp modelId="{630BD24C-7B94-493C-B768-C3788A0F415E}">
      <dsp:nvSpPr>
        <dsp:cNvPr id="0" name=""/>
        <dsp:cNvSpPr/>
      </dsp:nvSpPr>
      <dsp:spPr>
        <a:xfrm>
          <a:off x="3299813" y="1336976"/>
          <a:ext cx="3175243" cy="199800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3644" tIns="313644" rIns="313644" bIns="313644" numCol="1" spcCol="1270" anchor="t" anchorCtr="0">
          <a:noAutofit/>
        </a:bodyPr>
        <a:lstStyle/>
        <a:p>
          <a:pPr marL="0" lvl="0" indent="0" algn="ctr" defTabSz="1066800">
            <a:lnSpc>
              <a:spcPct val="90000"/>
            </a:lnSpc>
            <a:spcBef>
              <a:spcPct val="0"/>
            </a:spcBef>
            <a:spcAft>
              <a:spcPct val="35000"/>
            </a:spcAft>
            <a:buNone/>
          </a:pPr>
          <a:r>
            <a:rPr lang="en-US" sz="2400" b="1" kern="1200">
              <a:solidFill>
                <a:srgbClr val="00205B"/>
              </a:solidFill>
              <a:latin typeface="Montserrat SemiBold" pitchFamily="2" charset="77"/>
              <a:ea typeface="+mn-ea"/>
              <a:cs typeface="+mn-cs"/>
            </a:rPr>
            <a:t>As a Chapter Leader</a:t>
          </a:r>
        </a:p>
      </dsp:txBody>
      <dsp:txXfrm>
        <a:off x="3299813" y="1336976"/>
        <a:ext cx="3175243" cy="1998004"/>
      </dsp:txXfrm>
    </dsp:sp>
    <dsp:sp modelId="{E5FC54BE-8BFD-4527-8DBE-9E7042EC0969}">
      <dsp:nvSpPr>
        <dsp:cNvPr id="0" name=""/>
        <dsp:cNvSpPr/>
      </dsp:nvSpPr>
      <dsp:spPr>
        <a:xfrm>
          <a:off x="6590784" y="384403"/>
          <a:ext cx="4579717" cy="95257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915" tIns="250915" rIns="250915" bIns="250915" numCol="1" spcCol="1270" anchor="ctr" anchorCtr="0">
          <a:noAutofit/>
        </a:bodyPr>
        <a:lstStyle/>
        <a:p>
          <a:pPr marL="0" lvl="0" indent="0" algn="ctr" defTabSz="1955800">
            <a:lnSpc>
              <a:spcPct val="90000"/>
            </a:lnSpc>
            <a:spcBef>
              <a:spcPct val="0"/>
            </a:spcBef>
            <a:spcAft>
              <a:spcPct val="35000"/>
            </a:spcAft>
            <a:buNone/>
          </a:pPr>
          <a:r>
            <a:rPr lang="en-US" sz="4400" b="1" kern="1200" baseline="0">
              <a:solidFill>
                <a:srgbClr val="FFFFFF"/>
              </a:solidFill>
              <a:latin typeface="Montserrat SemiBold" pitchFamily="2" charset="77"/>
              <a:ea typeface="+mn-ea"/>
              <a:cs typeface="+mn-cs"/>
            </a:rPr>
            <a:t>Participate</a:t>
          </a:r>
        </a:p>
      </dsp:txBody>
      <dsp:txXfrm>
        <a:off x="6590784" y="384403"/>
        <a:ext cx="4579717" cy="952573"/>
      </dsp:txXfrm>
    </dsp:sp>
    <dsp:sp modelId="{FBDFE9D2-1608-4C55-B3F8-0ED9519F49DD}">
      <dsp:nvSpPr>
        <dsp:cNvPr id="0" name=""/>
        <dsp:cNvSpPr/>
      </dsp:nvSpPr>
      <dsp:spPr>
        <a:xfrm>
          <a:off x="6582846" y="1336976"/>
          <a:ext cx="4595593" cy="199800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3644" tIns="313644" rIns="313644" bIns="313644" numCol="1" spcCol="1270" anchor="t" anchorCtr="0">
          <a:noAutofit/>
        </a:bodyPr>
        <a:lstStyle/>
        <a:p>
          <a:pPr marL="0" lvl="0" indent="0" algn="ctr" defTabSz="1066800">
            <a:lnSpc>
              <a:spcPct val="90000"/>
            </a:lnSpc>
            <a:spcBef>
              <a:spcPct val="0"/>
            </a:spcBef>
            <a:spcAft>
              <a:spcPct val="35000"/>
            </a:spcAft>
            <a:buNone/>
          </a:pPr>
          <a:r>
            <a:rPr lang="en-US" sz="2400" b="1" kern="1200">
              <a:solidFill>
                <a:srgbClr val="00205B"/>
              </a:solidFill>
              <a:latin typeface="Montserrat SemiBold" pitchFamily="2" charset="77"/>
              <a:ea typeface="+mn-ea"/>
              <a:cs typeface="+mn-cs"/>
            </a:rPr>
            <a:t>In the prestigious National P&amp;T competition</a:t>
          </a:r>
        </a:p>
      </dsp:txBody>
      <dsp:txXfrm>
        <a:off x="6582846" y="1336976"/>
        <a:ext cx="4595593" cy="1998004"/>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74F6F1D-B5B9-9246-BD81-4070AB36D9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2FF60A0-4343-7B48-8778-8E56C242A40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519849-CD7F-7744-A4A4-2F34621210FB}" type="datetimeFigureOut">
              <a:rPr lang="en-US" smtClean="0"/>
              <a:t>9/28/2023</a:t>
            </a:fld>
            <a:endParaRPr lang="en-US"/>
          </a:p>
        </p:txBody>
      </p:sp>
      <p:sp>
        <p:nvSpPr>
          <p:cNvPr id="4" name="Footer Placeholder 3">
            <a:extLst>
              <a:ext uri="{FF2B5EF4-FFF2-40B4-BE49-F238E27FC236}">
                <a16:creationId xmlns:a16="http://schemas.microsoft.com/office/drawing/2014/main" id="{88113CAF-6EF1-2642-9684-E16E198121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0C673F8-13A4-114B-A267-D3D56A6323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4FEF3C-70F0-0741-AE73-2B31908CDF36}" type="slidenum">
              <a:rPr lang="en-US" smtClean="0"/>
              <a:t>‹#›</a:t>
            </a:fld>
            <a:endParaRPr lang="en-US"/>
          </a:p>
        </p:txBody>
      </p:sp>
    </p:spTree>
    <p:extLst>
      <p:ext uri="{BB962C8B-B14F-4D97-AF65-F5344CB8AC3E}">
        <p14:creationId xmlns:p14="http://schemas.microsoft.com/office/powerpoint/2010/main" val="3282999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46DFC7-2993-4233-A39E-BAA33E3E2ADC}" type="datetimeFigureOut">
              <a:rPr lang="en-US" smtClean="0"/>
              <a:t>9/28/2023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90DCBE-31AB-4129-B535-855F44E0E0E3}" type="slidenum">
              <a:rPr lang="en-US" smtClean="0"/>
              <a:t>‹#›</a:t>
            </a:fld>
            <a:endParaRPr lang="en-US"/>
          </a:p>
        </p:txBody>
      </p:sp>
    </p:spTree>
    <p:extLst>
      <p:ext uri="{BB962C8B-B14F-4D97-AF65-F5344CB8AC3E}">
        <p14:creationId xmlns:p14="http://schemas.microsoft.com/office/powerpoint/2010/main" val="3567330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mcp.org/resource-center/group-resources/residents-fellows/accredited-residencies" TargetMode="External"/><Relationship Id="rId7" Type="http://schemas.openxmlformats.org/officeDocument/2006/relationships/hyperlink" Target="https://www.amcp.org/resource-center/group-resources/residents-fellows/tips-on-applying-residency-fellowship"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amcp.org/resource-center/group-resources/residents-fellows/how-to-start-residency" TargetMode="External"/><Relationship Id="rId5" Type="http://schemas.openxmlformats.org/officeDocument/2006/relationships/hyperlink" Target="https://www.amcp.org/resource-center/group-resources/residents-fellows/fellowships" TargetMode="External"/><Relationship Id="rId4" Type="http://schemas.openxmlformats.org/officeDocument/2006/relationships/hyperlink" Target="https://www.amcp.org/resource-center/group-resources/residents-fellows/non-accredited-residencie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Calibri" panose="020F0502020204030204" pitchFamily="34" charset="0"/>
              </a:rPr>
              <a:t>Including so they can see some of the issues that managed care pharmacy is addressing</a:t>
            </a:r>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1</a:t>
            </a:fld>
            <a:endParaRPr lang="en-US"/>
          </a:p>
        </p:txBody>
      </p:sp>
    </p:spTree>
    <p:extLst>
      <p:ext uri="{BB962C8B-B14F-4D97-AF65-F5344CB8AC3E}">
        <p14:creationId xmlns:p14="http://schemas.microsoft.com/office/powerpoint/2010/main" val="2410557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12</a:t>
            </a:fld>
            <a:endParaRPr lang="en-US"/>
          </a:p>
        </p:txBody>
      </p:sp>
    </p:spTree>
    <p:extLst>
      <p:ext uri="{BB962C8B-B14F-4D97-AF65-F5344CB8AC3E}">
        <p14:creationId xmlns:p14="http://schemas.microsoft.com/office/powerpoint/2010/main" val="483100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a:solidFill>
                  <a:srgbClr val="63666A"/>
                </a:solidFill>
                <a:effectLst/>
                <a:latin typeface="Open Sans" panose="020B0606030504020204" pitchFamily="34" charset="0"/>
              </a:rPr>
              <a:t>You're approaching the end of  pharmacy school and made the decision to pursue a career in managed care pharmacy - what's next?  Many choose to pursue a managed care residency or fellowship.  AMCP has the tools you need to explore your options and find the best fit for you. </a:t>
            </a:r>
            <a:r>
              <a:rPr lang="en-US" sz="1200" b="0" i="0">
                <a:solidFill>
                  <a:srgbClr val="444444"/>
                </a:solidFill>
                <a:effectLst/>
                <a:latin typeface="Open Sans" panose="020B060603050402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200" b="0" i="0" u="sng" strike="noStrike">
                <a:solidFill>
                  <a:srgbClr val="FFFFFF"/>
                </a:solidFill>
                <a:effectLst/>
                <a:latin typeface="Open Sans" panose="020B0606030504020204" pitchFamily="34" charset="0"/>
                <a:hlinkClick r:id="rId3"/>
              </a:rPr>
              <a:t>Accredited Residencies</a:t>
            </a:r>
            <a:r>
              <a:rPr lang="en-US" sz="1200" b="0" i="0">
                <a:solidFill>
                  <a:srgbClr val="444444"/>
                </a:solidFill>
                <a:effectLst/>
                <a:latin typeface="Open Sans" panose="020B0606030504020204" pitchFamily="34" charset="0"/>
              </a:rPr>
              <a:t>​</a:t>
            </a:r>
            <a:endParaRPr lang="en-US" sz="12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sng" strike="noStrike">
                <a:solidFill>
                  <a:srgbClr val="FFFFFF"/>
                </a:solidFill>
                <a:effectLst/>
                <a:latin typeface="Open Sans" panose="020B0606030504020204" pitchFamily="34" charset="0"/>
                <a:hlinkClick r:id="rId4"/>
              </a:rPr>
              <a:t>Non-Accredited Residencies</a:t>
            </a:r>
            <a:r>
              <a:rPr lang="en-US" sz="1200" b="0" i="0">
                <a:solidFill>
                  <a:srgbClr val="444444"/>
                </a:solidFill>
                <a:effectLst/>
                <a:latin typeface="Open Sans" panose="020B0606030504020204" pitchFamily="34" charset="0"/>
              </a:rPr>
              <a:t>​</a:t>
            </a:r>
            <a:endParaRPr lang="en-US" sz="12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sng" strike="noStrike">
                <a:solidFill>
                  <a:srgbClr val="FFFFFF"/>
                </a:solidFill>
                <a:effectLst/>
                <a:latin typeface="Open Sans" panose="020B0606030504020204" pitchFamily="34" charset="0"/>
                <a:hlinkClick r:id="rId5"/>
              </a:rPr>
              <a:t>Fellowships</a:t>
            </a:r>
            <a:r>
              <a:rPr lang="en-US" sz="1200" b="0" i="0">
                <a:solidFill>
                  <a:srgbClr val="444444"/>
                </a:solidFill>
                <a:effectLst/>
                <a:latin typeface="Open Sans" panose="020B0606030504020204" pitchFamily="34" charset="0"/>
              </a:rPr>
              <a:t>​</a:t>
            </a:r>
            <a:endParaRPr lang="en-US" sz="12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sng" strike="noStrike">
                <a:solidFill>
                  <a:srgbClr val="FFFFFF"/>
                </a:solidFill>
                <a:effectLst/>
                <a:latin typeface="Open Sans" panose="020B0606030504020204" pitchFamily="34" charset="0"/>
                <a:hlinkClick r:id="rId6"/>
              </a:rPr>
              <a:t>How to Start a Residency</a:t>
            </a:r>
            <a:r>
              <a:rPr lang="en-US" sz="1200" b="0" i="0">
                <a:solidFill>
                  <a:srgbClr val="444444"/>
                </a:solidFill>
                <a:effectLst/>
                <a:latin typeface="Open Sans" panose="020B0606030504020204" pitchFamily="34" charset="0"/>
              </a:rPr>
              <a:t>​</a:t>
            </a:r>
            <a:endParaRPr lang="en-US" sz="12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sng" strike="noStrike">
                <a:solidFill>
                  <a:srgbClr val="FFFFFF"/>
                </a:solidFill>
                <a:effectLst/>
                <a:latin typeface="Open Sans" panose="020B0606030504020204" pitchFamily="34" charset="0"/>
                <a:hlinkClick r:id="rId7"/>
              </a:rPr>
              <a:t>Tips on Applying for a Residency or Fellowship</a:t>
            </a:r>
            <a:r>
              <a:rPr lang="en-US" sz="1200" b="0" i="0">
                <a:solidFill>
                  <a:srgbClr val="444444"/>
                </a:solidFill>
                <a:effectLst/>
                <a:latin typeface="Open Sans" panose="020B0606030504020204" pitchFamily="34" charset="0"/>
              </a:rPr>
              <a:t>​</a:t>
            </a:r>
            <a:endParaRPr lang="en-US" sz="1200" b="0" i="0">
              <a:solidFill>
                <a:srgbClr val="444444"/>
              </a:solidFill>
              <a:effectLst/>
              <a:latin typeface="Arial" panose="020B0604020202020204" pitchFamily="34" charset="0"/>
            </a:endParaRPr>
          </a:p>
          <a:p>
            <a:pPr algn="l" rtl="0" fontAlgn="base"/>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It’s important to understand some key differences between the two types of post graduate training as their timelines vary. </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13</a:t>
            </a:fld>
            <a:endParaRPr lang="en-US"/>
          </a:p>
        </p:txBody>
      </p:sp>
    </p:spTree>
    <p:extLst>
      <p:ext uri="{BB962C8B-B14F-4D97-AF65-F5344CB8AC3E}">
        <p14:creationId xmlns:p14="http://schemas.microsoft.com/office/powerpoint/2010/main" val="570986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a:t>We’re excited to host a live meeting this fall.</a:t>
            </a:r>
          </a:p>
          <a:p>
            <a:r>
              <a:rPr lang="en-US" sz="2800"/>
              <a:t>Encourage students to register –</a:t>
            </a:r>
          </a:p>
          <a:p>
            <a:r>
              <a:rPr lang="en-US" sz="2800"/>
              <a:t>Discount for student members. </a:t>
            </a:r>
          </a:p>
          <a:p>
            <a:endParaRPr lang="en-US" sz="2800"/>
          </a:p>
          <a:p>
            <a:endParaRPr lang="en-US" sz="2800"/>
          </a:p>
          <a:p>
            <a:endParaRPr lang="en-US" sz="2800"/>
          </a:p>
          <a:p>
            <a:endParaRPr lang="en-US" sz="2800" b="1" kern="1200">
              <a:solidFill>
                <a:srgbClr val="00205B"/>
              </a:solidFill>
              <a:latin typeface="Montserrat Medium" panose="00000600000000000000" pitchFamily="2" charset="0"/>
              <a:ea typeface="+mj-ea"/>
              <a:cs typeface="+mj-cs"/>
            </a:endParaRPr>
          </a:p>
        </p:txBody>
      </p:sp>
      <p:sp>
        <p:nvSpPr>
          <p:cNvPr id="4" name="Slide Number Placeholder 3"/>
          <p:cNvSpPr>
            <a:spLocks noGrp="1"/>
          </p:cNvSpPr>
          <p:nvPr>
            <p:ph type="sldNum" sz="quarter" idx="5"/>
          </p:nvPr>
        </p:nvSpPr>
        <p:spPr/>
        <p:txBody>
          <a:bodyPr/>
          <a:lstStyle/>
          <a:p>
            <a:fld id="{E890DCBE-31AB-4129-B535-855F44E0E0E3}" type="slidenum">
              <a:rPr lang="en-US" smtClean="0"/>
              <a:t>14</a:t>
            </a:fld>
            <a:endParaRPr lang="en-US"/>
          </a:p>
        </p:txBody>
      </p:sp>
    </p:spTree>
    <p:extLst>
      <p:ext uri="{BB962C8B-B14F-4D97-AF65-F5344CB8AC3E}">
        <p14:creationId xmlns:p14="http://schemas.microsoft.com/office/powerpoint/2010/main" val="2864831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Calibri" panose="020F0502020204030204" pitchFamily="34" charset="0"/>
              </a:rPr>
              <a:t>Encourage to belong and to connect with us via social media</a:t>
            </a:r>
            <a:r>
              <a:rPr lang="en-US" sz="1800" b="0" i="0" u="none" strike="noStrike">
                <a:solidFill>
                  <a:srgbClr val="555759"/>
                </a:solidFill>
                <a:effectLst/>
                <a:latin typeface="NotoSansUI"/>
              </a:rPr>
              <a:t>.</a:t>
            </a:r>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15</a:t>
            </a:fld>
            <a:endParaRPr lang="en-US"/>
          </a:p>
        </p:txBody>
      </p:sp>
    </p:spTree>
    <p:extLst>
      <p:ext uri="{BB962C8B-B14F-4D97-AF65-F5344CB8AC3E}">
        <p14:creationId xmlns:p14="http://schemas.microsoft.com/office/powerpoint/2010/main" val="2588177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16</a:t>
            </a:fld>
            <a:endParaRPr lang="en-US"/>
          </a:p>
        </p:txBody>
      </p:sp>
    </p:spTree>
    <p:extLst>
      <p:ext uri="{BB962C8B-B14F-4D97-AF65-F5344CB8AC3E}">
        <p14:creationId xmlns:p14="http://schemas.microsoft.com/office/powerpoint/2010/main" val="3490548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200">
                <a:latin typeface="Calibri" panose="020F0502020204030204" pitchFamily="34" charset="0"/>
                <a:ea typeface="Calibri" panose="020F0502020204030204" pitchFamily="34" charset="0"/>
                <a:cs typeface="Times New Roman" panose="02020603050405020304" pitchFamily="18" charset="0"/>
              </a:rPr>
              <a:t>And since our founding, AMCP continues to be the hub for health plans, manufacturers, PBMs, and other health care decision makers to catalyze meaningful conversation and create actionable solutions to get patients the medications they need at a cost they can afford. </a:t>
            </a:r>
          </a:p>
          <a:p>
            <a:pPr defTabSz="933237">
              <a:defRPr/>
            </a:pPr>
            <a:endParaRPr lang="en-US" sz="1200">
              <a:latin typeface="Calibri" panose="020F0502020204030204" pitchFamily="34" charset="0"/>
              <a:ea typeface="Calibri" panose="020F0502020204030204" pitchFamily="34" charset="0"/>
              <a:cs typeface="Times New Roman" panose="02020603050405020304" pitchFamily="18" charset="0"/>
            </a:endParaRPr>
          </a:p>
          <a:p>
            <a:pPr defTabSz="933237">
              <a:defRPr/>
            </a:pPr>
            <a:r>
              <a:rPr lang="en-US" sz="1200">
                <a:latin typeface="Calibri" panose="020F0502020204030204" pitchFamily="34" charset="0"/>
                <a:ea typeface="Calibri" panose="020F0502020204030204" pitchFamily="34" charset="0"/>
                <a:cs typeface="Times New Roman" panose="02020603050405020304" pitchFamily="18" charset="0"/>
              </a:rPr>
              <a:t>This is an important niche health care profession. </a:t>
            </a:r>
          </a:p>
          <a:p>
            <a:pPr defTabSz="933237">
              <a:defRPr/>
            </a:pPr>
            <a:endParaRPr lang="en-US" sz="1200">
              <a:latin typeface="Calibri" panose="020F0502020204030204" pitchFamily="34" charset="0"/>
              <a:ea typeface="Calibri" panose="020F0502020204030204" pitchFamily="34" charset="0"/>
              <a:cs typeface="Times New Roman" panose="02020603050405020304" pitchFamily="18" charset="0"/>
            </a:endParaRPr>
          </a:p>
          <a:p>
            <a:pPr defTabSz="933237">
              <a:defRPr/>
            </a:pPr>
            <a:r>
              <a:rPr lang="en-US" sz="1200">
                <a:solidFill>
                  <a:srgbClr val="000000"/>
                </a:solidFill>
                <a:latin typeface="Open Sans" panose="020B0606030504020204" pitchFamily="34" charset="0"/>
              </a:rPr>
              <a:t>AMCP’s diverse membership of pharmacists, physicians, nurses, biopharmaceutical professionals, and other stakeholders leverage their specialized expertise in clinical evidence and economics to optimize benefit of medicines, population health management, and patient access to cost-effective, safe medications. </a:t>
            </a:r>
          </a:p>
          <a:p>
            <a:pPr defTabSz="933237">
              <a:defRPr/>
            </a:pPr>
            <a:endParaRPr lang="en-US" sz="1200">
              <a:solidFill>
                <a:srgbClr val="000000"/>
              </a:solidFill>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Open Sans" panose="020B0606030504020204" pitchFamily="34" charset="0"/>
              </a:rPr>
              <a:t>And student pharmacists are in important part of our membership as we build the pipeline for the next generation. AMCP offers many opportunities for you to learn more about managed care pharmacy as well as how to launch your career. </a:t>
            </a:r>
            <a:endParaRPr lang="en-US" sz="1200" b="0" i="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mn-lt"/>
                <a:ea typeface="+mn-ea"/>
                <a:cs typeface="+mn-cs"/>
              </a:rPr>
              <a:t>AMCP supports university chapters across the country for you to join, network, and learn</a:t>
            </a:r>
            <a:endParaRPr lang="en-US" sz="1200"/>
          </a:p>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2</a:t>
            </a:fld>
            <a:endParaRPr lang="en-US"/>
          </a:p>
        </p:txBody>
      </p:sp>
    </p:spTree>
    <p:extLst>
      <p:ext uri="{BB962C8B-B14F-4D97-AF65-F5344CB8AC3E}">
        <p14:creationId xmlns:p14="http://schemas.microsoft.com/office/powerpoint/2010/main" val="382474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AMCP has 3 strategic initiatives to guide its work.  It convenes industry leaders and develops guidelines and tools for members on these key issues. </a:t>
            </a:r>
          </a:p>
          <a:p>
            <a:endParaRPr lang="en-US"/>
          </a:p>
          <a:p>
            <a:r>
              <a:rPr lang="en-US"/>
              <a:t>Focus areas for each one (You do not need to go into these – just in case you are asked)</a:t>
            </a:r>
          </a:p>
          <a:p>
            <a:endParaRPr lang="en-US"/>
          </a:p>
          <a:p>
            <a:r>
              <a:rPr lang="en-US"/>
              <a:t>Optimize Value &amp; Access:</a:t>
            </a:r>
          </a:p>
          <a:p>
            <a:pPr marL="171450" marR="0" lvl="0" indent="-171450" algn="l" defTabSz="914400" rtl="0" eaLnBrk="1" fontAlgn="auto" latinLnBrk="0" hangingPunct="1">
              <a:lnSpc>
                <a:spcPct val="100000"/>
              </a:lnSpc>
              <a:spcBef>
                <a:spcPts val="300"/>
              </a:spcBef>
              <a:spcAft>
                <a:spcPts val="0"/>
              </a:spcAft>
              <a:buClr>
                <a:srgbClr val="00205B"/>
              </a:buClr>
              <a:buSzPts val="1100"/>
              <a:buFont typeface="Arial"/>
              <a:buChar char="●"/>
              <a:tabLst/>
              <a:defRPr/>
            </a:pPr>
            <a:r>
              <a:rPr kumimoji="0" lang="en-US" sz="1200" b="0" i="0" u="none" strike="noStrike" kern="1200" cap="none" spc="0" normalizeH="0" baseline="0" noProof="0">
                <a:ln>
                  <a:noFill/>
                </a:ln>
                <a:solidFill>
                  <a:srgbClr val="00205B"/>
                </a:solidFill>
                <a:effectLst/>
                <a:uLnTx/>
                <a:uFillTx/>
                <a:latin typeface="Arial"/>
                <a:ea typeface="Arial"/>
                <a:cs typeface="Arial"/>
                <a:sym typeface="Arial"/>
              </a:rPr>
              <a:t>Provide resources to help payers evaluate digital therapeutics </a:t>
            </a:r>
          </a:p>
          <a:p>
            <a:pPr marL="171450" marR="0" lvl="0" indent="-171450" algn="l" defTabSz="914400" rtl="0" eaLnBrk="1" fontAlgn="auto" latinLnBrk="0" hangingPunct="1">
              <a:lnSpc>
                <a:spcPct val="100000"/>
              </a:lnSpc>
              <a:spcBef>
                <a:spcPts val="300"/>
              </a:spcBef>
              <a:spcAft>
                <a:spcPts val="0"/>
              </a:spcAft>
              <a:buClr>
                <a:srgbClr val="00205B"/>
              </a:buClr>
              <a:buSzPts val="1100"/>
              <a:buFont typeface="Arial"/>
              <a:buChar char="●"/>
              <a:tabLst/>
              <a:defRPr/>
            </a:pPr>
            <a:r>
              <a:rPr kumimoji="0" lang="en-US" sz="1200" b="0" i="0" u="none" strike="noStrike" kern="1200" cap="none" spc="0" normalizeH="0" baseline="0" noProof="0">
                <a:ln>
                  <a:noFill/>
                </a:ln>
                <a:solidFill>
                  <a:srgbClr val="00205B"/>
                </a:solidFill>
                <a:effectLst/>
                <a:uLnTx/>
                <a:uFillTx/>
                <a:latin typeface="Arial"/>
                <a:ea typeface="Arial"/>
                <a:cs typeface="Arial"/>
                <a:sym typeface="Arial"/>
              </a:rPr>
              <a:t>Promote the adoption of biosimilars</a:t>
            </a:r>
          </a:p>
          <a:p>
            <a:pPr marL="171450" marR="0" lvl="0" indent="-171450" algn="l" defTabSz="914400" rtl="0" eaLnBrk="1" fontAlgn="auto" latinLnBrk="0" hangingPunct="1">
              <a:lnSpc>
                <a:spcPct val="100000"/>
              </a:lnSpc>
              <a:spcBef>
                <a:spcPts val="300"/>
              </a:spcBef>
              <a:spcAft>
                <a:spcPts val="0"/>
              </a:spcAft>
              <a:buClr>
                <a:srgbClr val="00205B"/>
              </a:buClr>
              <a:buSzPts val="1100"/>
              <a:buFont typeface="Arial"/>
              <a:buChar char="●"/>
              <a:tabLst/>
              <a:defRPr/>
            </a:pPr>
            <a:r>
              <a:rPr kumimoji="0" lang="en-US" sz="1200" b="0" i="0" u="none" strike="noStrike" kern="1200" cap="none" spc="0" normalizeH="0" baseline="0" noProof="0">
                <a:ln>
                  <a:noFill/>
                </a:ln>
                <a:solidFill>
                  <a:srgbClr val="00205B"/>
                </a:solidFill>
                <a:effectLst/>
                <a:uLnTx/>
                <a:uFillTx/>
                <a:latin typeface="Arial"/>
                <a:ea typeface="Arial"/>
                <a:cs typeface="Arial"/>
                <a:sym typeface="Arial"/>
              </a:rPr>
              <a:t>Incorporate the patient voice into formulary decision making </a:t>
            </a:r>
          </a:p>
          <a:p>
            <a:endParaRPr lang="en-US"/>
          </a:p>
          <a:p>
            <a:r>
              <a:rPr lang="en-US"/>
              <a:t>Address Disparities in Medication Use and Access</a:t>
            </a:r>
          </a:p>
          <a:p>
            <a:pPr marL="171450" marR="0" lvl="0" indent="-171450" algn="l" defTabSz="914400" rtl="0" eaLnBrk="1" fontAlgn="auto" latinLnBrk="0" hangingPunct="1">
              <a:lnSpc>
                <a:spcPct val="100000"/>
              </a:lnSpc>
              <a:spcBef>
                <a:spcPts val="300"/>
              </a:spcBef>
              <a:spcAft>
                <a:spcPts val="0"/>
              </a:spcAft>
              <a:buClr>
                <a:srgbClr val="00205B"/>
              </a:buClr>
              <a:buSzPts val="1100"/>
              <a:buFont typeface="Arial"/>
              <a:buChar char="●"/>
              <a:tabLst/>
              <a:defRPr/>
            </a:pPr>
            <a:r>
              <a:rPr kumimoji="0" lang="en-US" sz="1200" b="0" i="0" u="none" strike="noStrike" kern="1200" cap="none" spc="0" normalizeH="0" baseline="0" noProof="0">
                <a:ln>
                  <a:noFill/>
                </a:ln>
                <a:solidFill>
                  <a:srgbClr val="00205B"/>
                </a:solidFill>
                <a:effectLst/>
                <a:uLnTx/>
                <a:uFillTx/>
                <a:latin typeface="Arial"/>
                <a:ea typeface="Arial"/>
                <a:cs typeface="Arial"/>
                <a:sym typeface="Arial"/>
              </a:rPr>
              <a:t>Create awareness and identify opportunities to mitigate disparities in medication use from a managed care perspective</a:t>
            </a:r>
          </a:p>
          <a:p>
            <a:pPr marL="171450" marR="0" lvl="0" indent="-171450" algn="l" defTabSz="914400" rtl="0" eaLnBrk="1" fontAlgn="auto" latinLnBrk="0" hangingPunct="1">
              <a:lnSpc>
                <a:spcPct val="100000"/>
              </a:lnSpc>
              <a:spcBef>
                <a:spcPts val="300"/>
              </a:spcBef>
              <a:spcAft>
                <a:spcPts val="0"/>
              </a:spcAft>
              <a:buClr>
                <a:srgbClr val="00205B"/>
              </a:buClr>
              <a:buSzPts val="1100"/>
              <a:buFont typeface="Arial"/>
              <a:buChar char="●"/>
              <a:tabLst/>
              <a:defRPr/>
            </a:pPr>
            <a:r>
              <a:rPr kumimoji="0" lang="en-US" sz="1200" b="0" i="0" u="none" strike="noStrike" kern="1200" cap="none" spc="0" normalizeH="0" baseline="0" noProof="0">
                <a:ln>
                  <a:noFill/>
                </a:ln>
                <a:solidFill>
                  <a:srgbClr val="00205B"/>
                </a:solidFill>
                <a:effectLst/>
                <a:uLnTx/>
                <a:uFillTx/>
                <a:latin typeface="Arial"/>
                <a:ea typeface="Arial"/>
                <a:cs typeface="Arial"/>
                <a:sym typeface="Arial"/>
              </a:rPr>
              <a:t>Seek partnerships to assist AMCP with addressing health disparities </a:t>
            </a:r>
          </a:p>
          <a:p>
            <a:pPr marL="171450" marR="0" lvl="0" indent="-171450" algn="l" defTabSz="914400" rtl="0" eaLnBrk="1" fontAlgn="auto" latinLnBrk="0" hangingPunct="1">
              <a:lnSpc>
                <a:spcPct val="100000"/>
              </a:lnSpc>
              <a:spcBef>
                <a:spcPts val="300"/>
              </a:spcBef>
              <a:spcAft>
                <a:spcPts val="0"/>
              </a:spcAft>
              <a:buClr>
                <a:srgbClr val="00205B"/>
              </a:buClr>
              <a:buSzPts val="1100"/>
              <a:buFont typeface="Arial"/>
              <a:buChar char="●"/>
              <a:tabLst/>
              <a:defRPr/>
            </a:pPr>
            <a:r>
              <a:rPr kumimoji="0" lang="en-US" sz="1200" b="0" i="0" u="none" strike="noStrike" kern="1200" cap="none" spc="0" normalizeH="0" baseline="0" noProof="0">
                <a:ln>
                  <a:noFill/>
                </a:ln>
                <a:solidFill>
                  <a:srgbClr val="00205B"/>
                </a:solidFill>
                <a:effectLst/>
                <a:uLnTx/>
                <a:uFillTx/>
                <a:latin typeface="Arial"/>
                <a:ea typeface="Arial"/>
                <a:cs typeface="Arial"/>
                <a:sym typeface="Arial"/>
              </a:rPr>
              <a:t>Expand research opportunities to support managed care professionals regarding disparities in medication use</a:t>
            </a:r>
          </a:p>
          <a:p>
            <a:endParaRPr lang="en-US"/>
          </a:p>
          <a:p>
            <a:r>
              <a:rPr lang="en-US"/>
              <a:t>Enhance Member Value</a:t>
            </a:r>
          </a:p>
          <a:p>
            <a:pPr marL="171450" marR="0" lvl="0" indent="-171450" algn="l" defTabSz="914400" rtl="0" eaLnBrk="1" fontAlgn="auto" latinLnBrk="0" hangingPunct="1">
              <a:lnSpc>
                <a:spcPct val="100000"/>
              </a:lnSpc>
              <a:spcBef>
                <a:spcPts val="300"/>
              </a:spcBef>
              <a:spcAft>
                <a:spcPts val="0"/>
              </a:spcAft>
              <a:buClr>
                <a:srgbClr val="00205B"/>
              </a:buClr>
              <a:buSzPts val="1100"/>
              <a:buFont typeface="Arial"/>
              <a:buChar char="●"/>
              <a:tabLst/>
              <a:defRPr/>
            </a:pPr>
            <a:r>
              <a:rPr kumimoji="0" lang="en-US" sz="1200" b="0" i="0" u="none" strike="noStrike" kern="1200" cap="none" spc="0" normalizeH="0" baseline="0" noProof="0">
                <a:ln>
                  <a:noFill/>
                </a:ln>
                <a:solidFill>
                  <a:srgbClr val="00205B"/>
                </a:solidFill>
                <a:effectLst/>
                <a:uLnTx/>
                <a:uFillTx/>
                <a:latin typeface="Arial"/>
                <a:ea typeface="Arial"/>
                <a:cs typeface="Arial"/>
                <a:sym typeface="Arial"/>
              </a:rPr>
              <a:t>Evaluate emerging sectors for incorporation into AMCP member growth strategy </a:t>
            </a:r>
          </a:p>
          <a:p>
            <a:pPr marL="171450" marR="0" lvl="0" indent="-171450" algn="l" defTabSz="914400" rtl="0" eaLnBrk="1" fontAlgn="auto" latinLnBrk="0" hangingPunct="1">
              <a:lnSpc>
                <a:spcPct val="100000"/>
              </a:lnSpc>
              <a:spcBef>
                <a:spcPts val="300"/>
              </a:spcBef>
              <a:spcAft>
                <a:spcPts val="0"/>
              </a:spcAft>
              <a:buClr>
                <a:srgbClr val="00205B"/>
              </a:buClr>
              <a:buSzPts val="1100"/>
              <a:buFont typeface="Arial"/>
              <a:buChar char="●"/>
              <a:tabLst/>
              <a:defRPr/>
            </a:pPr>
            <a:r>
              <a:rPr kumimoji="0" lang="en-US" sz="1200" b="0" i="0" u="none" strike="noStrike" kern="1200" cap="none" spc="0" normalizeH="0" baseline="0" noProof="0">
                <a:ln>
                  <a:noFill/>
                </a:ln>
                <a:solidFill>
                  <a:srgbClr val="00205B"/>
                </a:solidFill>
                <a:effectLst/>
                <a:uLnTx/>
                <a:uFillTx/>
                <a:latin typeface="Arial"/>
                <a:ea typeface="Arial"/>
                <a:cs typeface="Arial"/>
                <a:sym typeface="Arial"/>
              </a:rPr>
              <a:t>Define and enhance value proposition for key stakeholder groups</a:t>
            </a:r>
          </a:p>
          <a:p>
            <a:pPr marL="171450" marR="0" lvl="0" indent="-171450" algn="l" defTabSz="914400" rtl="0" eaLnBrk="1" fontAlgn="auto" latinLnBrk="0" hangingPunct="1">
              <a:lnSpc>
                <a:spcPct val="100000"/>
              </a:lnSpc>
              <a:spcBef>
                <a:spcPts val="300"/>
              </a:spcBef>
              <a:spcAft>
                <a:spcPts val="0"/>
              </a:spcAft>
              <a:buClr>
                <a:srgbClr val="00205B"/>
              </a:buClr>
              <a:buSzPts val="1100"/>
              <a:buFont typeface="Arial"/>
              <a:buChar char="●"/>
              <a:tabLst/>
              <a:defRPr/>
            </a:pPr>
            <a:r>
              <a:rPr kumimoji="0" lang="en-US" sz="1200" b="0" i="0" u="none" strike="noStrike" kern="1200" cap="none" spc="0" normalizeH="0" baseline="0" noProof="0">
                <a:ln>
                  <a:noFill/>
                </a:ln>
                <a:solidFill>
                  <a:srgbClr val="00205B"/>
                </a:solidFill>
                <a:effectLst/>
                <a:uLnTx/>
                <a:uFillTx/>
                <a:latin typeface="Arial"/>
                <a:ea typeface="Arial"/>
                <a:cs typeface="Arial"/>
                <a:sym typeface="Arial"/>
              </a:rPr>
              <a:t>Grow corporate membership and involvement</a:t>
            </a:r>
          </a:p>
          <a:p>
            <a:pPr marL="171450" marR="0" lvl="0" indent="-171450" algn="l" defTabSz="914400" rtl="0" eaLnBrk="1" fontAlgn="auto" latinLnBrk="0" hangingPunct="1">
              <a:lnSpc>
                <a:spcPct val="100000"/>
              </a:lnSpc>
              <a:spcBef>
                <a:spcPts val="300"/>
              </a:spcBef>
              <a:spcAft>
                <a:spcPts val="0"/>
              </a:spcAft>
              <a:buClr>
                <a:srgbClr val="00205B"/>
              </a:buClr>
              <a:buSzPts val="1100"/>
              <a:buFont typeface="Arial"/>
              <a:buChar char="●"/>
              <a:tabLst/>
              <a:defRPr/>
            </a:pPr>
            <a:r>
              <a:rPr kumimoji="0" lang="en-US" sz="1200" b="0" i="0" u="none" strike="noStrike" kern="1200" cap="none" spc="0" normalizeH="0" baseline="0" noProof="0">
                <a:ln>
                  <a:noFill/>
                </a:ln>
                <a:solidFill>
                  <a:srgbClr val="00205B"/>
                </a:solidFill>
                <a:effectLst/>
                <a:uLnTx/>
                <a:uFillTx/>
                <a:latin typeface="Arial"/>
                <a:ea typeface="Arial"/>
                <a:cs typeface="Arial"/>
                <a:sym typeface="Arial"/>
              </a:rPr>
              <a:t>Build an organization that is #Member1st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0DCBE-31AB-4129-B535-855F44E0E0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514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6</a:t>
            </a:fld>
            <a:endParaRPr lang="en-US"/>
          </a:p>
        </p:txBody>
      </p:sp>
    </p:spTree>
    <p:extLst>
      <p:ext uri="{BB962C8B-B14F-4D97-AF65-F5344CB8AC3E}">
        <p14:creationId xmlns:p14="http://schemas.microsoft.com/office/powerpoint/2010/main" val="708120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a:t>
            </a:r>
            <a:r>
              <a:rPr lang="en-US" baseline="0"/>
              <a:t> a student member of AMCP there are so many great resources grow your career and innovate the future of managed care. </a:t>
            </a:r>
          </a:p>
          <a:p>
            <a:endParaRPr lang="en-US" baseline="0"/>
          </a:p>
          <a:p>
            <a:r>
              <a:rPr lang="en-US" baseline="0"/>
              <a:t>From student pharmacist-specific programming at national meetings (including the popular conference buddy program!) to an exclusive student online community to discounts on national meetings and other learning opportunities, AMCP offers a range of meaningful resources for you. </a:t>
            </a:r>
          </a:p>
          <a:p>
            <a:endParaRPr lang="en-US" baseline="0"/>
          </a:p>
          <a:p>
            <a:r>
              <a:rPr lang="en-US" baseline="0"/>
              <a:t>We even have a special online resource center designed for students.</a:t>
            </a:r>
          </a:p>
          <a:p>
            <a:endParaRPr lang="en-US" baseline="0"/>
          </a:p>
          <a:p>
            <a:endParaRPr lang="en-US"/>
          </a:p>
          <a:p>
            <a:endParaRPr lang="en-US"/>
          </a:p>
        </p:txBody>
      </p:sp>
      <p:sp>
        <p:nvSpPr>
          <p:cNvPr id="4" name="Slide Number Placeholder 3"/>
          <p:cNvSpPr>
            <a:spLocks noGrp="1"/>
          </p:cNvSpPr>
          <p:nvPr>
            <p:ph type="sldNum" sz="quarter" idx="10"/>
          </p:nvPr>
        </p:nvSpPr>
        <p:spPr/>
        <p:txBody>
          <a:bodyPr/>
          <a:lstStyle/>
          <a:p>
            <a:fld id="{BE9CBD27-D6FE-4E25-8944-C777FE3B93DA}" type="slidenum">
              <a:rPr lang="en-US" smtClean="0"/>
              <a:t>7</a:t>
            </a:fld>
            <a:endParaRPr lang="en-US"/>
          </a:p>
        </p:txBody>
      </p:sp>
    </p:spTree>
    <p:extLst>
      <p:ext uri="{BB962C8B-B14F-4D97-AF65-F5344CB8AC3E}">
        <p14:creationId xmlns:p14="http://schemas.microsoft.com/office/powerpoint/2010/main" val="1938488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Plenty of opportunities</a:t>
            </a:r>
            <a:r>
              <a:rPr lang="en-US" baseline="0"/>
              <a:t> to get involved at a local, student chapter level. In particular, the national AMCP Foundation P&amp;T competition offers students a great opportunity to learn how to apply the P&amp;T committee decision-making process and create a monograph. </a:t>
            </a:r>
          </a:p>
          <a:p>
            <a:endParaRPr lang="en-US"/>
          </a:p>
          <a:p>
            <a:r>
              <a:rPr lang="en-US"/>
              <a:t>If</a:t>
            </a:r>
            <a:r>
              <a:rPr lang="en-US" baseline="0"/>
              <a:t> your university don’t have a chapter – contact AMCP about forming one. </a:t>
            </a:r>
          </a:p>
          <a:p>
            <a:endParaRPr lang="en-US"/>
          </a:p>
          <a:p>
            <a:r>
              <a:rPr lang="en-US"/>
              <a:t>There are even more opportunities. </a:t>
            </a:r>
          </a:p>
          <a:p>
            <a:endParaRPr lang="en-US"/>
          </a:p>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8</a:t>
            </a:fld>
            <a:endParaRPr lang="en-US"/>
          </a:p>
        </p:txBody>
      </p:sp>
    </p:spTree>
    <p:extLst>
      <p:ext uri="{BB962C8B-B14F-4D97-AF65-F5344CB8AC3E}">
        <p14:creationId xmlns:p14="http://schemas.microsoft.com/office/powerpoint/2010/main" val="4169779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Calibri" panose="020F0502020204030204" pitchFamily="34" charset="0"/>
              </a:rPr>
              <a:t>Best way to take advantage of your membership</a:t>
            </a:r>
            <a:endParaRPr lang="en-US"/>
          </a:p>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9</a:t>
            </a:fld>
            <a:endParaRPr lang="en-US"/>
          </a:p>
        </p:txBody>
      </p:sp>
    </p:spTree>
    <p:extLst>
      <p:ext uri="{BB962C8B-B14F-4D97-AF65-F5344CB8AC3E}">
        <p14:creationId xmlns:p14="http://schemas.microsoft.com/office/powerpoint/2010/main" val="2931884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 course, one of the best ways to take advantage of your membership is to network!   </a:t>
            </a:r>
          </a:p>
          <a:p>
            <a:pPr marL="174982" indent="-174982">
              <a:buFontTx/>
              <a:buChar char="-"/>
            </a:pPr>
            <a:r>
              <a:rPr lang="en-US"/>
              <a:t>AMCP Collaborate is the exclusive online community where you can connect with students from around the country</a:t>
            </a:r>
          </a:p>
          <a:p>
            <a:pPr marL="174982" indent="-174982">
              <a:buFontTx/>
              <a:buChar char="-"/>
            </a:pPr>
            <a:r>
              <a:rPr lang="en-US"/>
              <a:t>Relationships with conference buddies, school diplomats, and other professionals</a:t>
            </a:r>
          </a:p>
          <a:p>
            <a:pPr marL="174982" indent="-174982">
              <a:buFontTx/>
              <a:buChar char="-"/>
            </a:pPr>
            <a:r>
              <a:rPr lang="en-US"/>
              <a:t>Mock interview programs give you feedback from professionals to polish your brand</a:t>
            </a:r>
          </a:p>
          <a:p>
            <a:pPr marL="174982" indent="-174982">
              <a:buFontTx/>
              <a:buChar char="-"/>
            </a:pPr>
            <a:endParaRPr lang="en-US"/>
          </a:p>
          <a:p>
            <a:pPr marL="174982" indent="-174982">
              <a:buFontTx/>
              <a:buChar char="-"/>
            </a:pPr>
            <a:endParaRPr lang="en-US"/>
          </a:p>
          <a:p>
            <a:endParaRPr lang="en-US"/>
          </a:p>
        </p:txBody>
      </p:sp>
      <p:sp>
        <p:nvSpPr>
          <p:cNvPr id="4" name="Slide Number Placeholder 3"/>
          <p:cNvSpPr>
            <a:spLocks noGrp="1"/>
          </p:cNvSpPr>
          <p:nvPr>
            <p:ph type="sldNum" sz="quarter" idx="5"/>
          </p:nvPr>
        </p:nvSpPr>
        <p:spPr/>
        <p:txBody>
          <a:bodyPr/>
          <a:lstStyle/>
          <a:p>
            <a:fld id="{BE9CBD27-D6FE-4E25-8944-C777FE3B93DA}" type="slidenum">
              <a:rPr lang="en-US" smtClean="0"/>
              <a:t>10</a:t>
            </a:fld>
            <a:endParaRPr lang="en-US"/>
          </a:p>
        </p:txBody>
      </p:sp>
    </p:spTree>
    <p:extLst>
      <p:ext uri="{BB962C8B-B14F-4D97-AF65-F5344CB8AC3E}">
        <p14:creationId xmlns:p14="http://schemas.microsoft.com/office/powerpoint/2010/main" val="2627046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Highlight that there is a Student Open Forum that is exclusively for AMCP student pharmacist members!</a:t>
            </a:r>
          </a:p>
        </p:txBody>
      </p:sp>
      <p:sp>
        <p:nvSpPr>
          <p:cNvPr id="4" name="Slide Number Placeholder 3"/>
          <p:cNvSpPr>
            <a:spLocks noGrp="1"/>
          </p:cNvSpPr>
          <p:nvPr>
            <p:ph type="sldNum" sz="quarter" idx="5"/>
          </p:nvPr>
        </p:nvSpPr>
        <p:spPr/>
        <p:txBody>
          <a:bodyPr/>
          <a:lstStyle/>
          <a:p>
            <a:fld id="{BE9CBD27-D6FE-4E25-8944-C777FE3B93DA}" type="slidenum">
              <a:rPr lang="en-US" smtClean="0"/>
              <a:t>11</a:t>
            </a:fld>
            <a:endParaRPr lang="en-US"/>
          </a:p>
        </p:txBody>
      </p:sp>
    </p:spTree>
    <p:extLst>
      <p:ext uri="{BB962C8B-B14F-4D97-AF65-F5344CB8AC3E}">
        <p14:creationId xmlns:p14="http://schemas.microsoft.com/office/powerpoint/2010/main" val="12201328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at is MCP - Title Slide">
    <p:spTree>
      <p:nvGrpSpPr>
        <p:cNvPr id="1" name=""/>
        <p:cNvGrpSpPr/>
        <p:nvPr/>
      </p:nvGrpSpPr>
      <p:grpSpPr>
        <a:xfrm>
          <a:off x="0" y="0"/>
          <a:ext cx="0" cy="0"/>
          <a:chOff x="0" y="0"/>
          <a:chExt cx="0" cy="0"/>
        </a:xfrm>
      </p:grpSpPr>
      <p:pic>
        <p:nvPicPr>
          <p:cNvPr id="11" name="Picture 10" descr="A picture containing background pattern&#10;&#10;Description automatically generated">
            <a:extLst>
              <a:ext uri="{FF2B5EF4-FFF2-40B4-BE49-F238E27FC236}">
                <a16:creationId xmlns:a16="http://schemas.microsoft.com/office/drawing/2014/main" id="{E0429099-3707-0E61-E6EE-D03846FDC2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
            <a:ext cx="12252960" cy="6892290"/>
          </a:xfrm>
          <a:prstGeom prst="rect">
            <a:avLst/>
          </a:prstGeom>
        </p:spPr>
      </p:pic>
      <p:sp>
        <p:nvSpPr>
          <p:cNvPr id="12" name="Rectangle 11">
            <a:extLst>
              <a:ext uri="{FF2B5EF4-FFF2-40B4-BE49-F238E27FC236}">
                <a16:creationId xmlns:a16="http://schemas.microsoft.com/office/drawing/2014/main" id="{6277752F-8C71-A14C-0E9E-3BD53DA33DE4}"/>
              </a:ext>
            </a:extLst>
          </p:cNvPr>
          <p:cNvSpPr/>
          <p:nvPr userDrawn="1"/>
        </p:nvSpPr>
        <p:spPr>
          <a:xfrm>
            <a:off x="1364274" y="1965781"/>
            <a:ext cx="10172700" cy="4046399"/>
          </a:xfrm>
          <a:prstGeom prst="rect">
            <a:avLst/>
          </a:prstGeom>
          <a:noFill/>
        </p:spPr>
        <p:txBody>
          <a:bodyPr wrap="none" lIns="91440" tIns="45720" rIns="91440" bIns="45720">
            <a:noAutofit/>
          </a:bodyPr>
          <a:lstStyle/>
          <a:p>
            <a:pPr algn="l">
              <a:spcAft>
                <a:spcPts val="1800"/>
              </a:spcAft>
            </a:pPr>
            <a:r>
              <a:rPr lang="en-US" sz="3600" b="0" cap="none" spc="200" baseline="0">
                <a:ln w="0"/>
                <a:solidFill>
                  <a:schemeClr val="bg1"/>
                </a:solidFill>
                <a:effectLst>
                  <a:outerShdw blurRad="38100" dist="19050" dir="2700000" algn="tl" rotWithShape="0">
                    <a:schemeClr val="dk1">
                      <a:alpha val="40000"/>
                    </a:schemeClr>
                  </a:outerShdw>
                </a:effectLst>
                <a:latin typeface="Montserrat SemiBold" panose="00000700000000000000" pitchFamily="2" charset="0"/>
              </a:rPr>
              <a:t>WHAT IS</a:t>
            </a:r>
          </a:p>
          <a:p>
            <a:pPr algn="l">
              <a:lnSpc>
                <a:spcPts val="8420"/>
              </a:lnSpc>
              <a:spcAft>
                <a:spcPts val="0"/>
              </a:spcAft>
            </a:pPr>
            <a:r>
              <a:rPr lang="en-US" sz="8800" b="0" cap="none" spc="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t>Managed Care</a:t>
            </a:r>
            <a:br>
              <a:rPr lang="en-US" sz="8800" b="0" cap="none" spc="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br>
            <a:r>
              <a:rPr lang="en-US" sz="8800" b="0" cap="none" spc="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t>Pharmacy?</a:t>
            </a:r>
          </a:p>
        </p:txBody>
      </p:sp>
      <p:pic>
        <p:nvPicPr>
          <p:cNvPr id="15" name="Picture 14" descr="A picture containing text, clipart, tableware, plate&#10;&#10;Description automatically generated">
            <a:extLst>
              <a:ext uri="{FF2B5EF4-FFF2-40B4-BE49-F238E27FC236}">
                <a16:creationId xmlns:a16="http://schemas.microsoft.com/office/drawing/2014/main" id="{4FAE8504-4A88-4493-F18A-E70FD9C8B3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58974" y="354176"/>
            <a:ext cx="2103120" cy="848032"/>
          </a:xfrm>
          <a:prstGeom prst="rect">
            <a:avLst/>
          </a:prstGeom>
        </p:spPr>
      </p:pic>
      <p:cxnSp>
        <p:nvCxnSpPr>
          <p:cNvPr id="17" name="Straight Connector 16">
            <a:extLst>
              <a:ext uri="{FF2B5EF4-FFF2-40B4-BE49-F238E27FC236}">
                <a16:creationId xmlns:a16="http://schemas.microsoft.com/office/drawing/2014/main" id="{2FDB5BBA-8E82-BF53-A512-1E04F7AC1421}"/>
              </a:ext>
            </a:extLst>
          </p:cNvPr>
          <p:cNvCxnSpPr/>
          <p:nvPr userDrawn="1"/>
        </p:nvCxnSpPr>
        <p:spPr>
          <a:xfrm>
            <a:off x="2011680" y="7189470"/>
            <a:ext cx="2011680" cy="0"/>
          </a:xfrm>
          <a:prstGeom prst="line">
            <a:avLst/>
          </a:prstGeom>
          <a:ln w="31750" cap="rnd">
            <a:solidFill>
              <a:schemeClr val="accent6"/>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01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rom Video - Five Key Area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23BE69-9894-B313-E30A-9F08E99B08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908C4D19-F5DB-7B4C-3FE5-079CB9BF03A3}"/>
              </a:ext>
            </a:extLst>
          </p:cNvPr>
          <p:cNvSpPr/>
          <p:nvPr userDrawn="1"/>
        </p:nvSpPr>
        <p:spPr>
          <a:xfrm>
            <a:off x="5955324" y="1918529"/>
            <a:ext cx="6088086" cy="2790631"/>
          </a:xfrm>
          <a:prstGeom prst="rect">
            <a:avLst/>
          </a:prstGeom>
          <a:noFill/>
        </p:spPr>
        <p:txBody>
          <a:bodyPr wrap="none" lIns="91440" tIns="45720" rIns="91440" bIns="45720">
            <a:noAutofit/>
          </a:bodyPr>
          <a:lstStyle/>
          <a:p>
            <a:pPr algn="l">
              <a:spcAft>
                <a:spcPts val="1800"/>
              </a:spcAft>
            </a:pPr>
            <a:r>
              <a:rPr lang="en-US" sz="2400" b="0" cap="none" spc="200" baseline="0">
                <a:ln w="0"/>
                <a:solidFill>
                  <a:schemeClr val="bg1"/>
                </a:solidFill>
                <a:effectLst>
                  <a:outerShdw blurRad="38100" dist="19050" dir="2700000" algn="tl" rotWithShape="0">
                    <a:schemeClr val="dk1">
                      <a:alpha val="40000"/>
                    </a:schemeClr>
                  </a:outerShdw>
                </a:effectLst>
                <a:latin typeface="Montserrat SemiBold" panose="00000700000000000000" pitchFamily="2" charset="0"/>
              </a:rPr>
              <a:t>MANAGED CARE PHARMACY’S</a:t>
            </a:r>
          </a:p>
          <a:p>
            <a:pPr algn="l">
              <a:lnSpc>
                <a:spcPts val="8420"/>
              </a:lnSpc>
              <a:spcAft>
                <a:spcPts val="0"/>
              </a:spcAft>
            </a:pPr>
            <a:r>
              <a:rPr lang="en-US" sz="8800" b="0" cap="none" spc="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t>Five Key</a:t>
            </a:r>
            <a:br>
              <a:rPr lang="en-US" sz="8800" b="0" cap="none" spc="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br>
            <a:r>
              <a:rPr lang="en-US" sz="8800" b="0" cap="none" spc="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t>Areas</a:t>
            </a:r>
          </a:p>
        </p:txBody>
      </p:sp>
    </p:spTree>
    <p:extLst>
      <p:ext uri="{BB962C8B-B14F-4D97-AF65-F5344CB8AC3E}">
        <p14:creationId xmlns:p14="http://schemas.microsoft.com/office/powerpoint/2010/main" val="2885668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Five Key Areas">
    <p:spTree>
      <p:nvGrpSpPr>
        <p:cNvPr id="1" name=""/>
        <p:cNvGrpSpPr/>
        <p:nvPr/>
      </p:nvGrpSpPr>
      <p:grpSpPr>
        <a:xfrm>
          <a:off x="0" y="0"/>
          <a:ext cx="0" cy="0"/>
          <a:chOff x="0" y="0"/>
          <a:chExt cx="0" cy="0"/>
        </a:xfrm>
      </p:grpSpPr>
      <p:pic>
        <p:nvPicPr>
          <p:cNvPr id="4" name="Picture 3" descr="A picture containing night sky&#10;&#10;Description automatically generated">
            <a:extLst>
              <a:ext uri="{FF2B5EF4-FFF2-40B4-BE49-F238E27FC236}">
                <a16:creationId xmlns:a16="http://schemas.microsoft.com/office/drawing/2014/main" id="{370C0B38-B5E8-D3DF-892A-FED766F8CD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
            <a:ext cx="12252960" cy="6892290"/>
          </a:xfrm>
          <a:prstGeom prst="rect">
            <a:avLst/>
          </a:prstGeom>
        </p:spPr>
      </p:pic>
      <p:sp>
        <p:nvSpPr>
          <p:cNvPr id="7" name="Rectangle 6">
            <a:extLst>
              <a:ext uri="{FF2B5EF4-FFF2-40B4-BE49-F238E27FC236}">
                <a16:creationId xmlns:a16="http://schemas.microsoft.com/office/drawing/2014/main" id="{908C4D19-F5DB-7B4C-3FE5-079CB9BF03A3}"/>
              </a:ext>
            </a:extLst>
          </p:cNvPr>
          <p:cNvSpPr/>
          <p:nvPr userDrawn="1"/>
        </p:nvSpPr>
        <p:spPr>
          <a:xfrm>
            <a:off x="6263934" y="1918529"/>
            <a:ext cx="6088086" cy="2790631"/>
          </a:xfrm>
          <a:prstGeom prst="rect">
            <a:avLst/>
          </a:prstGeom>
          <a:noFill/>
        </p:spPr>
        <p:txBody>
          <a:bodyPr wrap="none" lIns="91440" tIns="45720" rIns="91440" bIns="45720">
            <a:noAutofit/>
          </a:bodyPr>
          <a:lstStyle/>
          <a:p>
            <a:pPr algn="l">
              <a:spcAft>
                <a:spcPts val="1800"/>
              </a:spcAft>
            </a:pPr>
            <a:r>
              <a:rPr lang="en-US" sz="2400" b="0" cap="none" spc="200" baseline="0">
                <a:ln w="0"/>
                <a:solidFill>
                  <a:schemeClr val="bg1"/>
                </a:solidFill>
                <a:effectLst>
                  <a:outerShdw blurRad="38100" dist="19050" dir="2700000" algn="tl" rotWithShape="0">
                    <a:schemeClr val="dk1">
                      <a:alpha val="40000"/>
                    </a:schemeClr>
                  </a:outerShdw>
                </a:effectLst>
                <a:latin typeface="Montserrat SemiBold" panose="00000700000000000000" pitchFamily="2" charset="0"/>
              </a:rPr>
              <a:t>MANAGED CARE PHARMACY’S</a:t>
            </a:r>
          </a:p>
          <a:p>
            <a:pPr algn="l">
              <a:lnSpc>
                <a:spcPts val="8420"/>
              </a:lnSpc>
              <a:spcAft>
                <a:spcPts val="0"/>
              </a:spcAft>
            </a:pPr>
            <a:r>
              <a:rPr lang="en-US" sz="8800" b="0" cap="none" spc="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t>Five Key</a:t>
            </a:r>
            <a:br>
              <a:rPr lang="en-US" sz="8800" b="0" cap="none" spc="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br>
            <a:r>
              <a:rPr lang="en-US" sz="8800" b="0" cap="none" spc="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t>Areas</a:t>
            </a:r>
          </a:p>
        </p:txBody>
      </p:sp>
      <p:pic>
        <p:nvPicPr>
          <p:cNvPr id="6" name="Picture 5" descr="A picture containing looking, screen, watching, dark&#10;&#10;Description automatically generated">
            <a:extLst>
              <a:ext uri="{FF2B5EF4-FFF2-40B4-BE49-F238E27FC236}">
                <a16:creationId xmlns:a16="http://schemas.microsoft.com/office/drawing/2014/main" id="{D1A4D875-2D64-97DA-773E-A15C9337C00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1180" y="9995"/>
            <a:ext cx="12161520" cy="6848005"/>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9A9A5E73-06BC-6737-E1FC-D8C479CDC9E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251215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ve Key Areas - Hexagons">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AAA0D70C-4E99-5BF3-8C63-BAB447C394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25"/>
            <a:ext cx="12252960" cy="6899494"/>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1985C05-8C05-53B0-0CD7-5B6564BE86F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1722576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solated Hexagons - White Background">
    <p:spTree>
      <p:nvGrpSpPr>
        <p:cNvPr id="1" name=""/>
        <p:cNvGrpSpPr/>
        <p:nvPr/>
      </p:nvGrpSpPr>
      <p:grpSpPr>
        <a:xfrm>
          <a:off x="0" y="0"/>
          <a:ext cx="0" cy="0"/>
          <a:chOff x="0" y="0"/>
          <a:chExt cx="0" cy="0"/>
        </a:xfrm>
      </p:grpSpPr>
      <p:pic>
        <p:nvPicPr>
          <p:cNvPr id="3" name="Picture 2" descr="A picture containing looking, screen, watching, dark&#10;&#10;Description automatically generated">
            <a:extLst>
              <a:ext uri="{FF2B5EF4-FFF2-40B4-BE49-F238E27FC236}">
                <a16:creationId xmlns:a16="http://schemas.microsoft.com/office/drawing/2014/main" id="{FF220CD3-1026-CD3C-BEFB-7B0F394775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0935" y="91429"/>
            <a:ext cx="9692640" cy="5457802"/>
          </a:xfrm>
          <a:prstGeom prst="rect">
            <a:avLst/>
          </a:prstGeom>
        </p:spPr>
      </p:pic>
      <p:sp>
        <p:nvSpPr>
          <p:cNvPr id="7" name="Content Placeholder 3">
            <a:extLst>
              <a:ext uri="{FF2B5EF4-FFF2-40B4-BE49-F238E27FC236}">
                <a16:creationId xmlns:a16="http://schemas.microsoft.com/office/drawing/2014/main" id="{749AF03C-B90D-D7E5-803A-68DBCFCCBC3E}"/>
              </a:ext>
            </a:extLst>
          </p:cNvPr>
          <p:cNvSpPr>
            <a:spLocks noGrp="1"/>
          </p:cNvSpPr>
          <p:nvPr>
            <p:ph sz="half" idx="13"/>
          </p:nvPr>
        </p:nvSpPr>
        <p:spPr>
          <a:xfrm>
            <a:off x="5231757" y="1604513"/>
            <a:ext cx="6347469" cy="4567686"/>
          </a:xfrm>
          <a:prstGeom prst="rect">
            <a:avLst/>
          </a:prstGeom>
        </p:spPr>
        <p:txBody>
          <a:bodyPr/>
          <a:lstStyle>
            <a:lvl1pPr marL="228600" indent="-228600" algn="l" defTabSz="914400" rtl="0" eaLnBrk="1" latinLnBrk="0" hangingPunct="1">
              <a:lnSpc>
                <a:spcPct val="90000"/>
              </a:lnSpc>
              <a:buClr>
                <a:srgbClr val="00205B"/>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buClr>
                <a:srgbClr val="00205B"/>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00205B"/>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00205B"/>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00205B"/>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8EC64B03-6D5A-21DC-930F-4495C463387C}"/>
              </a:ext>
            </a:extLst>
          </p:cNvPr>
          <p:cNvSpPr>
            <a:spLocks noGrp="1"/>
          </p:cNvSpPr>
          <p:nvPr>
            <p:ph type="title" hasCustomPrompt="1"/>
          </p:nvPr>
        </p:nvSpPr>
        <p:spPr>
          <a:xfrm>
            <a:off x="4213184" y="640080"/>
            <a:ext cx="7366042" cy="581698"/>
          </a:xfrm>
          <a:prstGeom prst="rect">
            <a:avLst/>
          </a:prstGeom>
        </p:spPr>
        <p:txBody>
          <a:bodyPr vert="horz" lIns="0" tIns="0" rIns="0" bIns="0" rtlCol="0" anchor="t" anchorCtr="0">
            <a:noAutofit/>
          </a:bodyPr>
          <a:lstStyle>
            <a:lvl1pPr>
              <a:defRPr sz="4200" b="1" baseline="0">
                <a:solidFill>
                  <a:srgbClr val="00205B"/>
                </a:solidFill>
                <a:latin typeface="Montserrat SemiBold" pitchFamily="2" charset="77"/>
              </a:defRPr>
            </a:lvl1pPr>
          </a:lstStyle>
          <a:p>
            <a:r>
              <a:rPr lang="en-US"/>
              <a:t>Heading</a:t>
            </a:r>
          </a:p>
        </p:txBody>
      </p:sp>
      <p:pic>
        <p:nvPicPr>
          <p:cNvPr id="2" name="Picture 1" descr="A picture containing text, dishware, tableware, clipart&#10;&#10;Description automatically generated">
            <a:extLst>
              <a:ext uri="{FF2B5EF4-FFF2-40B4-BE49-F238E27FC236}">
                <a16:creationId xmlns:a16="http://schemas.microsoft.com/office/drawing/2014/main" id="{AF9EFD04-7742-E164-35A6-1E64CE8B68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8672" y="5971032"/>
            <a:ext cx="1828800" cy="565608"/>
          </a:xfrm>
          <a:prstGeom prst="rect">
            <a:avLst/>
          </a:prstGeom>
        </p:spPr>
      </p:pic>
    </p:spTree>
    <p:extLst>
      <p:ext uri="{BB962C8B-B14F-4D97-AF65-F5344CB8AC3E}">
        <p14:creationId xmlns:p14="http://schemas.microsoft.com/office/powerpoint/2010/main" val="1283810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creased Burden ">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A9A6DCF2-D389-C50C-4E71-E5E574456F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picture containing night sky&#10;&#10;Description automatically generated">
            <a:extLst>
              <a:ext uri="{FF2B5EF4-FFF2-40B4-BE49-F238E27FC236}">
                <a16:creationId xmlns:a16="http://schemas.microsoft.com/office/drawing/2014/main" id="{DE0242C3-E33D-3A44-2C6B-9FCFF7DE5A63}"/>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D100106E-9BF4-677C-4ACB-D1D1C73FE06A}"/>
              </a:ext>
            </a:extLst>
          </p:cNvPr>
          <p:cNvSpPr txBox="1"/>
          <p:nvPr userDrawn="1"/>
        </p:nvSpPr>
        <p:spPr>
          <a:xfrm>
            <a:off x="1549157" y="2951946"/>
            <a:ext cx="9093685" cy="830997"/>
          </a:xfrm>
          <a:prstGeom prst="rect">
            <a:avLst/>
          </a:prstGeom>
          <a:noFill/>
        </p:spPr>
        <p:txBody>
          <a:bodyPr wrap="square" rtlCol="0">
            <a:spAutoFit/>
          </a:bodyPr>
          <a:lstStyle/>
          <a:p>
            <a:pPr algn="ctr"/>
            <a:r>
              <a:rPr lang="en-US" sz="240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This puts an </a:t>
            </a:r>
            <a:r>
              <a:rPr lang="en-US" sz="240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increased burden </a:t>
            </a:r>
            <a:r>
              <a:rPr lang="en-US" sz="240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both on </a:t>
            </a:r>
            <a:r>
              <a:rPr lang="en-US" sz="240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individuals</a:t>
            </a:r>
            <a:r>
              <a:rPr lang="en-US" sz="240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 and on the entire </a:t>
            </a:r>
            <a:r>
              <a:rPr lang="en-US" sz="240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health care system</a:t>
            </a:r>
            <a:endParaRPr lang="en-US" sz="2400">
              <a:solidFill>
                <a:srgbClr val="DC8633"/>
              </a:solidFill>
              <a:effectLst>
                <a:outerShdw blurRad="38100" dist="38100" dir="2700000" algn="tl">
                  <a:srgbClr val="000000">
                    <a:alpha val="43137"/>
                  </a:srgbClr>
                </a:outerShdw>
              </a:effectLst>
              <a:latin typeface="Montserrat Medium" panose="00000600000000000000" pitchFamily="2" charset="0"/>
            </a:endParaRPr>
          </a:p>
        </p:txBody>
      </p:sp>
      <p:pic>
        <p:nvPicPr>
          <p:cNvPr id="2" name="Picture 1" descr="A picture containing text, clipart&#10;&#10;Description automatically generated">
            <a:extLst>
              <a:ext uri="{FF2B5EF4-FFF2-40B4-BE49-F238E27FC236}">
                <a16:creationId xmlns:a16="http://schemas.microsoft.com/office/drawing/2014/main" id="{578EE602-B499-E197-7FC4-94B4823ED9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949614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creased Burden - Customizabl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A9A6DCF2-D389-C50C-4E71-E5E574456F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picture containing night sky&#10;&#10;Description automatically generated">
            <a:extLst>
              <a:ext uri="{FF2B5EF4-FFF2-40B4-BE49-F238E27FC236}">
                <a16:creationId xmlns:a16="http://schemas.microsoft.com/office/drawing/2014/main" id="{DE0242C3-E33D-3A44-2C6B-9FCFF7DE5A63}"/>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Content Placeholder 3">
            <a:extLst>
              <a:ext uri="{FF2B5EF4-FFF2-40B4-BE49-F238E27FC236}">
                <a16:creationId xmlns:a16="http://schemas.microsoft.com/office/drawing/2014/main" id="{E6EFC391-B54E-ED3B-884D-FE2F00136155}"/>
              </a:ext>
            </a:extLst>
          </p:cNvPr>
          <p:cNvSpPr>
            <a:spLocks noGrp="1"/>
          </p:cNvSpPr>
          <p:nvPr>
            <p:ph sz="half" idx="10"/>
          </p:nvPr>
        </p:nvSpPr>
        <p:spPr>
          <a:xfrm>
            <a:off x="1849685" y="3267308"/>
            <a:ext cx="8509657" cy="3110632"/>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16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4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2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ECADAC8D-086A-BCA9-D524-8282DA9308EB}"/>
              </a:ext>
            </a:extLst>
          </p:cNvPr>
          <p:cNvSpPr>
            <a:spLocks noGrp="1"/>
          </p:cNvSpPr>
          <p:nvPr>
            <p:ph type="title" hasCustomPrompt="1"/>
          </p:nvPr>
        </p:nvSpPr>
        <p:spPr>
          <a:xfrm>
            <a:off x="0" y="2159055"/>
            <a:ext cx="12192000" cy="581698"/>
          </a:xfrm>
          <a:prstGeom prst="rect">
            <a:avLst/>
          </a:prstGeom>
        </p:spPr>
        <p:txBody>
          <a:bodyPr vert="horz" lIns="0" tIns="0" rIns="0" bIns="0" rtlCol="0" anchor="t" anchorCtr="0">
            <a:noAutofit/>
          </a:bodyPr>
          <a:lstStyle>
            <a:lvl1pPr algn="ctr">
              <a:defRPr sz="2800" b="0" i="0" baseline="0">
                <a:solidFill>
                  <a:schemeClr val="bg1"/>
                </a:solidFill>
                <a:latin typeface="Montserrat Medium" pitchFamily="2" charset="77"/>
              </a:defRPr>
            </a:lvl1pPr>
          </a:lstStyle>
          <a:p>
            <a:r>
              <a:rPr lang="en-US"/>
              <a:t>Text here</a:t>
            </a:r>
          </a:p>
        </p:txBody>
      </p:sp>
      <p:pic>
        <p:nvPicPr>
          <p:cNvPr id="3" name="Picture 2" descr="A picture containing text, clipart&#10;&#10;Description automatically generated">
            <a:extLst>
              <a:ext uri="{FF2B5EF4-FFF2-40B4-BE49-F238E27FC236}">
                <a16:creationId xmlns:a16="http://schemas.microsoft.com/office/drawing/2014/main" id="{5CCCB553-170A-9004-A1EC-2633FC75A2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807771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termining Treatments ">
    <p:spTree>
      <p:nvGrpSpPr>
        <p:cNvPr id="1" name=""/>
        <p:cNvGrpSpPr/>
        <p:nvPr/>
      </p:nvGrpSpPr>
      <p:grpSpPr>
        <a:xfrm>
          <a:off x="0" y="0"/>
          <a:ext cx="0" cy="0"/>
          <a:chOff x="0" y="0"/>
          <a:chExt cx="0" cy="0"/>
        </a:xfrm>
      </p:grpSpPr>
      <p:pic>
        <p:nvPicPr>
          <p:cNvPr id="2" name="Picture 1" descr="A group of people in lab coats&#10;&#10;Description automatically generated with low confidence">
            <a:extLst>
              <a:ext uri="{FF2B5EF4-FFF2-40B4-BE49-F238E27FC236}">
                <a16:creationId xmlns:a16="http://schemas.microsoft.com/office/drawing/2014/main" id="{DB0D64C4-8991-4561-969F-9DB5AEDDB9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picture containing outdoor object, night sky&#10;&#10;Description automatically generated">
            <a:extLst>
              <a:ext uri="{FF2B5EF4-FFF2-40B4-BE49-F238E27FC236}">
                <a16:creationId xmlns:a16="http://schemas.microsoft.com/office/drawing/2014/main" id="{23F0BD20-4B3C-76EB-9868-A19379915C86}"/>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3BE3D55-1518-7159-5D26-FD7FADFB511E}"/>
              </a:ext>
            </a:extLst>
          </p:cNvPr>
          <p:cNvSpPr txBox="1"/>
          <p:nvPr userDrawn="1"/>
        </p:nvSpPr>
        <p:spPr>
          <a:xfrm>
            <a:off x="1284338" y="2736502"/>
            <a:ext cx="9623323" cy="1200329"/>
          </a:xfrm>
          <a:prstGeom prst="rect">
            <a:avLst/>
          </a:prstGeom>
          <a:noFill/>
        </p:spPr>
        <p:txBody>
          <a:bodyPr wrap="square" rtlCol="0">
            <a:spAutoFit/>
          </a:bodyPr>
          <a:lstStyle/>
          <a:p>
            <a:pPr algn="ctr"/>
            <a:r>
              <a:rPr lang="en-US" sz="240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Ensuring access by defining where care is available, and determining which treatments are covered based on </a:t>
            </a:r>
            <a:r>
              <a:rPr lang="en-US" sz="240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individual</a:t>
            </a:r>
            <a:r>
              <a:rPr lang="en-US" sz="240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 and </a:t>
            </a:r>
            <a:r>
              <a:rPr lang="en-US" sz="240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population</a:t>
            </a:r>
            <a:r>
              <a:rPr lang="en-US" sz="240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 needs.</a:t>
            </a:r>
          </a:p>
        </p:txBody>
      </p:sp>
      <p:pic>
        <p:nvPicPr>
          <p:cNvPr id="6" name="Picture 5" descr="A picture containing text, clipart&#10;&#10;Description automatically generated">
            <a:extLst>
              <a:ext uri="{FF2B5EF4-FFF2-40B4-BE49-F238E27FC236}">
                <a16:creationId xmlns:a16="http://schemas.microsoft.com/office/drawing/2014/main" id="{C6CF606B-68D4-9C3D-8C64-A59595C3CE8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11277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termining Treatments - Customizable">
    <p:spTree>
      <p:nvGrpSpPr>
        <p:cNvPr id="1" name=""/>
        <p:cNvGrpSpPr/>
        <p:nvPr/>
      </p:nvGrpSpPr>
      <p:grpSpPr>
        <a:xfrm>
          <a:off x="0" y="0"/>
          <a:ext cx="0" cy="0"/>
          <a:chOff x="0" y="0"/>
          <a:chExt cx="0" cy="0"/>
        </a:xfrm>
      </p:grpSpPr>
      <p:pic>
        <p:nvPicPr>
          <p:cNvPr id="2" name="Picture 1" descr="A group of people in lab coats&#10;&#10;Description automatically generated with low confidence">
            <a:extLst>
              <a:ext uri="{FF2B5EF4-FFF2-40B4-BE49-F238E27FC236}">
                <a16:creationId xmlns:a16="http://schemas.microsoft.com/office/drawing/2014/main" id="{DB0D64C4-8991-4561-969F-9DB5AEDDB9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picture containing outdoor object, night sky&#10;&#10;Description automatically generated">
            <a:extLst>
              <a:ext uri="{FF2B5EF4-FFF2-40B4-BE49-F238E27FC236}">
                <a16:creationId xmlns:a16="http://schemas.microsoft.com/office/drawing/2014/main" id="{23F0BD20-4B3C-76EB-9868-A19379915C86}"/>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ontent Placeholder 3">
            <a:extLst>
              <a:ext uri="{FF2B5EF4-FFF2-40B4-BE49-F238E27FC236}">
                <a16:creationId xmlns:a16="http://schemas.microsoft.com/office/drawing/2014/main" id="{5C010E54-83F0-426F-1B2C-CB990E0EB8D5}"/>
              </a:ext>
            </a:extLst>
          </p:cNvPr>
          <p:cNvSpPr>
            <a:spLocks noGrp="1"/>
          </p:cNvSpPr>
          <p:nvPr>
            <p:ph sz="half" idx="10"/>
          </p:nvPr>
        </p:nvSpPr>
        <p:spPr>
          <a:xfrm>
            <a:off x="1849685" y="3189250"/>
            <a:ext cx="8509657" cy="3188690"/>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16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4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2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26AC46C6-E2B7-1D5F-8B22-92FCBEE8BD94}"/>
              </a:ext>
            </a:extLst>
          </p:cNvPr>
          <p:cNvSpPr>
            <a:spLocks noGrp="1"/>
          </p:cNvSpPr>
          <p:nvPr>
            <p:ph type="title" hasCustomPrompt="1"/>
          </p:nvPr>
        </p:nvSpPr>
        <p:spPr>
          <a:xfrm>
            <a:off x="0" y="2159055"/>
            <a:ext cx="12192000" cy="581698"/>
          </a:xfrm>
          <a:prstGeom prst="rect">
            <a:avLst/>
          </a:prstGeom>
        </p:spPr>
        <p:txBody>
          <a:bodyPr vert="horz" lIns="0" tIns="0" rIns="0" bIns="0" rtlCol="0" anchor="t" anchorCtr="0">
            <a:noAutofit/>
          </a:bodyPr>
          <a:lstStyle>
            <a:lvl1pPr algn="ctr">
              <a:defRPr sz="2800" b="0" i="0" baseline="0">
                <a:solidFill>
                  <a:schemeClr val="bg1"/>
                </a:solidFill>
                <a:latin typeface="Montserrat Medium" pitchFamily="2" charset="77"/>
              </a:defRPr>
            </a:lvl1pPr>
          </a:lstStyle>
          <a:p>
            <a:r>
              <a:rPr lang="en-US"/>
              <a:t>Text here</a:t>
            </a:r>
          </a:p>
        </p:txBody>
      </p:sp>
      <p:pic>
        <p:nvPicPr>
          <p:cNvPr id="4" name="Picture 3" descr="A picture containing text, clipart&#10;&#10;Description automatically generated">
            <a:extLst>
              <a:ext uri="{FF2B5EF4-FFF2-40B4-BE49-F238E27FC236}">
                <a16:creationId xmlns:a16="http://schemas.microsoft.com/office/drawing/2014/main" id="{F7707B0F-A499-9BF4-2720-D60574FD6D7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904220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plementing ">
    <p:spTree>
      <p:nvGrpSpPr>
        <p:cNvPr id="1" name=""/>
        <p:cNvGrpSpPr/>
        <p:nvPr/>
      </p:nvGrpSpPr>
      <p:grpSpPr>
        <a:xfrm>
          <a:off x="0" y="0"/>
          <a:ext cx="0" cy="0"/>
          <a:chOff x="0" y="0"/>
          <a:chExt cx="0" cy="0"/>
        </a:xfrm>
      </p:grpSpPr>
      <p:pic>
        <p:nvPicPr>
          <p:cNvPr id="5" name="Picture 4" descr="A picture containing outdoor object, night sky&#10;&#10;Description automatically generated">
            <a:extLst>
              <a:ext uri="{FF2B5EF4-FFF2-40B4-BE49-F238E27FC236}">
                <a16:creationId xmlns:a16="http://schemas.microsoft.com/office/drawing/2014/main" id="{D6FD01D7-47D9-C600-CF7D-377FC0CAF8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erson writing on a piece of paper&#10;&#10;Description automatically generated with medium confidence">
            <a:extLst>
              <a:ext uri="{FF2B5EF4-FFF2-40B4-BE49-F238E27FC236}">
                <a16:creationId xmlns:a16="http://schemas.microsoft.com/office/drawing/2014/main" id="{B6823C61-0528-118D-E07A-E452012A9798}"/>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3598BFC-B687-583D-9B94-B238097FCD79}"/>
              </a:ext>
            </a:extLst>
          </p:cNvPr>
          <p:cNvSpPr txBox="1"/>
          <p:nvPr userDrawn="1"/>
        </p:nvSpPr>
        <p:spPr>
          <a:xfrm>
            <a:off x="0" y="2644170"/>
            <a:ext cx="12192000" cy="2101450"/>
          </a:xfrm>
          <a:prstGeom prst="rect">
            <a:avLst/>
          </a:prstGeom>
          <a:noFill/>
        </p:spPr>
        <p:txBody>
          <a:bodyPr wrap="square" rtlCol="0">
            <a:noAutofit/>
          </a:bodyPr>
          <a:lstStyle/>
          <a:p>
            <a:pPr algn="ctr"/>
            <a:r>
              <a:rPr lang="en-US" sz="240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Managing </a:t>
            </a:r>
            <a:r>
              <a:rPr lang="en-US" sz="240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coordinated care</a:t>
            </a:r>
            <a:r>
              <a:rPr lang="en-US" sz="240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 programs, </a:t>
            </a:r>
          </a:p>
          <a:p>
            <a:pPr algn="ctr"/>
            <a:r>
              <a:rPr lang="en-US" sz="240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Conducting </a:t>
            </a:r>
            <a:r>
              <a:rPr lang="en-US" sz="240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drug utilization reviews,</a:t>
            </a:r>
            <a:r>
              <a:rPr lang="en-US" sz="240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 </a:t>
            </a:r>
          </a:p>
          <a:p>
            <a:pPr algn="ctr"/>
            <a:r>
              <a:rPr lang="en-US" sz="240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Implementing initiatives to address </a:t>
            </a:r>
            <a:r>
              <a:rPr lang="en-US" sz="240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health disparities, </a:t>
            </a:r>
            <a:r>
              <a:rPr lang="en-US" sz="240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and</a:t>
            </a:r>
          </a:p>
          <a:p>
            <a:pPr algn="ctr"/>
            <a:r>
              <a:rPr lang="en-US" sz="240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Completing </a:t>
            </a:r>
            <a:r>
              <a:rPr lang="en-US" sz="240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medication therapy management.</a:t>
            </a:r>
          </a:p>
        </p:txBody>
      </p:sp>
      <p:pic>
        <p:nvPicPr>
          <p:cNvPr id="2" name="Picture 1" descr="A picture containing text, clipart&#10;&#10;Description automatically generated">
            <a:extLst>
              <a:ext uri="{FF2B5EF4-FFF2-40B4-BE49-F238E27FC236}">
                <a16:creationId xmlns:a16="http://schemas.microsoft.com/office/drawing/2014/main" id="{66615A35-0CDE-8845-86B2-2ACA355DB6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874594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plementing - Customizable">
    <p:spTree>
      <p:nvGrpSpPr>
        <p:cNvPr id="1" name=""/>
        <p:cNvGrpSpPr/>
        <p:nvPr/>
      </p:nvGrpSpPr>
      <p:grpSpPr>
        <a:xfrm>
          <a:off x="0" y="0"/>
          <a:ext cx="0" cy="0"/>
          <a:chOff x="0" y="0"/>
          <a:chExt cx="0" cy="0"/>
        </a:xfrm>
      </p:grpSpPr>
      <p:pic>
        <p:nvPicPr>
          <p:cNvPr id="5" name="Picture 4" descr="A picture containing outdoor object, night sky&#10;&#10;Description automatically generated">
            <a:extLst>
              <a:ext uri="{FF2B5EF4-FFF2-40B4-BE49-F238E27FC236}">
                <a16:creationId xmlns:a16="http://schemas.microsoft.com/office/drawing/2014/main" id="{D6FD01D7-47D9-C600-CF7D-377FC0CAF8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erson writing on a piece of paper&#10;&#10;Description automatically generated with medium confidence">
            <a:extLst>
              <a:ext uri="{FF2B5EF4-FFF2-40B4-BE49-F238E27FC236}">
                <a16:creationId xmlns:a16="http://schemas.microsoft.com/office/drawing/2014/main" id="{B6823C61-0528-118D-E07A-E452012A9798}"/>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ontent Placeholder 3">
            <a:extLst>
              <a:ext uri="{FF2B5EF4-FFF2-40B4-BE49-F238E27FC236}">
                <a16:creationId xmlns:a16="http://schemas.microsoft.com/office/drawing/2014/main" id="{8B0B6EDE-0BC5-2CF2-632C-AD2E5A88AF3C}"/>
              </a:ext>
            </a:extLst>
          </p:cNvPr>
          <p:cNvSpPr>
            <a:spLocks noGrp="1"/>
          </p:cNvSpPr>
          <p:nvPr>
            <p:ph sz="half" idx="11"/>
          </p:nvPr>
        </p:nvSpPr>
        <p:spPr>
          <a:xfrm>
            <a:off x="2175121" y="3087030"/>
            <a:ext cx="8509657" cy="3110632"/>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16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4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2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laceholder 1">
            <a:extLst>
              <a:ext uri="{FF2B5EF4-FFF2-40B4-BE49-F238E27FC236}">
                <a16:creationId xmlns:a16="http://schemas.microsoft.com/office/drawing/2014/main" id="{174EAAF5-432F-E2EF-AE95-B48CC0577FA8}"/>
              </a:ext>
            </a:extLst>
          </p:cNvPr>
          <p:cNvSpPr>
            <a:spLocks noGrp="1"/>
          </p:cNvSpPr>
          <p:nvPr>
            <p:ph type="title" hasCustomPrompt="1"/>
          </p:nvPr>
        </p:nvSpPr>
        <p:spPr>
          <a:xfrm>
            <a:off x="0" y="2159055"/>
            <a:ext cx="12192000" cy="581698"/>
          </a:xfrm>
          <a:prstGeom prst="rect">
            <a:avLst/>
          </a:prstGeom>
        </p:spPr>
        <p:txBody>
          <a:bodyPr vert="horz" lIns="0" tIns="0" rIns="0" bIns="0" rtlCol="0" anchor="t" anchorCtr="0">
            <a:noAutofit/>
          </a:bodyPr>
          <a:lstStyle>
            <a:lvl1pPr algn="ctr">
              <a:defRPr sz="2800" b="0" i="0" baseline="0">
                <a:solidFill>
                  <a:schemeClr val="bg1"/>
                </a:solidFill>
                <a:latin typeface="Montserrat Medium" pitchFamily="2" charset="77"/>
              </a:defRPr>
            </a:lvl1pPr>
          </a:lstStyle>
          <a:p>
            <a:r>
              <a:rPr lang="en-US"/>
              <a:t>Text here</a:t>
            </a:r>
          </a:p>
        </p:txBody>
      </p:sp>
      <p:pic>
        <p:nvPicPr>
          <p:cNvPr id="4" name="Picture 3" descr="A picture containing text, clipart&#10;&#10;Description automatically generated">
            <a:extLst>
              <a:ext uri="{FF2B5EF4-FFF2-40B4-BE49-F238E27FC236}">
                <a16:creationId xmlns:a16="http://schemas.microsoft.com/office/drawing/2014/main" id="{C690561F-4EEE-8123-86DB-A4E7A2CAB9C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178741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 - Blue with Carag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E648C-5CE3-334D-A11A-A3AC931205CB}"/>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Text Placeholder 6">
            <a:extLst>
              <a:ext uri="{FF2B5EF4-FFF2-40B4-BE49-F238E27FC236}">
                <a16:creationId xmlns:a16="http://schemas.microsoft.com/office/drawing/2014/main" id="{532085F4-02AD-F24F-8C60-92789BA128F9}"/>
              </a:ext>
            </a:extLst>
          </p:cNvPr>
          <p:cNvSpPr>
            <a:spLocks noGrp="1"/>
          </p:cNvSpPr>
          <p:nvPr>
            <p:ph type="body" sz="quarter" idx="12" hasCustomPrompt="1"/>
          </p:nvPr>
        </p:nvSpPr>
        <p:spPr>
          <a:xfrm>
            <a:off x="3117274" y="2076357"/>
            <a:ext cx="9071678" cy="3174511"/>
          </a:xfrm>
          <a:prstGeom prst="rect">
            <a:avLst/>
          </a:prstGeom>
        </p:spPr>
        <p:txBody>
          <a:bodyPr/>
          <a:lstStyle>
            <a:lvl1pPr marL="0" indent="0" algn="ctr">
              <a:buNone/>
              <a:defRPr sz="7200" b="1" baseline="0">
                <a:solidFill>
                  <a:schemeClr val="bg1"/>
                </a:solidFill>
                <a:latin typeface="Montserrat SemiBold" pitchFamily="2" charset="77"/>
              </a:defRPr>
            </a:lvl1pPr>
          </a:lstStyle>
          <a:p>
            <a:pPr lvl="0"/>
            <a:r>
              <a:rPr lang="en-US"/>
              <a:t>Transition</a:t>
            </a:r>
          </a:p>
        </p:txBody>
      </p:sp>
      <p:pic>
        <p:nvPicPr>
          <p:cNvPr id="5" name="Picture 4">
            <a:extLst>
              <a:ext uri="{FF2B5EF4-FFF2-40B4-BE49-F238E27FC236}">
                <a16:creationId xmlns:a16="http://schemas.microsoft.com/office/drawing/2014/main" id="{C5FFB8B6-E903-254A-A81C-04E112E875DB}"/>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45" b="33039"/>
          <a:stretch/>
        </p:blipFill>
        <p:spPr>
          <a:xfrm>
            <a:off x="0" y="3024501"/>
            <a:ext cx="4212003" cy="3833500"/>
          </a:xfrm>
          <a:prstGeom prst="rect">
            <a:avLst/>
          </a:prstGeom>
        </p:spPr>
      </p:pic>
    </p:spTree>
    <p:extLst>
      <p:ext uri="{BB962C8B-B14F-4D97-AF65-F5344CB8AC3E}">
        <p14:creationId xmlns:p14="http://schemas.microsoft.com/office/powerpoint/2010/main" val="1461999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Blue Background - With Hexagon Corner">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94930AB3-13CA-93AE-79D9-A20C5107E1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
        <p:nvSpPr>
          <p:cNvPr id="5" name="Content Placeholder 3">
            <a:extLst>
              <a:ext uri="{FF2B5EF4-FFF2-40B4-BE49-F238E27FC236}">
                <a16:creationId xmlns:a16="http://schemas.microsoft.com/office/drawing/2014/main" id="{CC425B55-F666-AD78-9041-9A1D6FAFCD2E}"/>
              </a:ext>
            </a:extLst>
          </p:cNvPr>
          <p:cNvSpPr>
            <a:spLocks noGrp="1"/>
          </p:cNvSpPr>
          <p:nvPr>
            <p:ph sz="half" idx="13"/>
          </p:nvPr>
        </p:nvSpPr>
        <p:spPr>
          <a:xfrm>
            <a:off x="6248400"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609537E7-6E89-6AA1-599B-3912B8753501}"/>
              </a:ext>
            </a:extLst>
          </p:cNvPr>
          <p:cNvSpPr>
            <a:spLocks noGrp="1"/>
          </p:cNvSpPr>
          <p:nvPr>
            <p:ph sz="half" idx="2"/>
          </p:nvPr>
        </p:nvSpPr>
        <p:spPr>
          <a:xfrm>
            <a:off x="612774"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6236FB64-686B-0EA1-BF3B-CF3810A937F1}"/>
              </a:ext>
            </a:extLst>
          </p:cNvPr>
          <p:cNvSpPr>
            <a:spLocks noGrp="1"/>
          </p:cNvSpPr>
          <p:nvPr>
            <p:ph type="title" hasCustomPrompt="1"/>
          </p:nvPr>
        </p:nvSpPr>
        <p:spPr>
          <a:xfrm>
            <a:off x="640080" y="640080"/>
            <a:ext cx="10357938" cy="581698"/>
          </a:xfrm>
          <a:prstGeom prst="rect">
            <a:avLst/>
          </a:prstGeom>
        </p:spPr>
        <p:txBody>
          <a:bodyPr vert="horz" lIns="0" tIns="0" rIns="0" bIns="0" rtlCol="0" anchor="t" anchorCtr="0">
            <a:noAutofit/>
          </a:bodyPr>
          <a:lstStyle>
            <a:lvl1pPr>
              <a:defRPr sz="4200" b="1" baseline="0">
                <a:solidFill>
                  <a:srgbClr val="F78F1E"/>
                </a:solidFill>
                <a:latin typeface="Montserrat SemiBold" pitchFamily="2" charset="77"/>
              </a:defRPr>
            </a:lvl1pPr>
          </a:lstStyle>
          <a:p>
            <a:r>
              <a:rPr lang="en-US"/>
              <a:t>Heading</a:t>
            </a:r>
          </a:p>
        </p:txBody>
      </p:sp>
      <p:pic>
        <p:nvPicPr>
          <p:cNvPr id="4" name="Picture 3" descr="A picture containing text, clipart&#10;&#10;Description automatically generated">
            <a:extLst>
              <a:ext uri="{FF2B5EF4-FFF2-40B4-BE49-F238E27FC236}">
                <a16:creationId xmlns:a16="http://schemas.microsoft.com/office/drawing/2014/main" id="{1B627440-926F-9FE8-6FAA-10C1E0D8C2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867470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Background Orange Rule - With Orange Head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F04E76-99BD-7F29-28A2-96ABF7936B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
        <p:nvSpPr>
          <p:cNvPr id="7" name="Title Placeholder 1">
            <a:extLst>
              <a:ext uri="{FF2B5EF4-FFF2-40B4-BE49-F238E27FC236}">
                <a16:creationId xmlns:a16="http://schemas.microsoft.com/office/drawing/2014/main" id="{03078E09-9CFF-EB46-9EAD-0886DAAAF14D}"/>
              </a:ext>
            </a:extLst>
          </p:cNvPr>
          <p:cNvSpPr>
            <a:spLocks noGrp="1"/>
          </p:cNvSpPr>
          <p:nvPr>
            <p:ph type="title" hasCustomPrompt="1"/>
          </p:nvPr>
        </p:nvSpPr>
        <p:spPr>
          <a:xfrm>
            <a:off x="459831" y="1654129"/>
            <a:ext cx="4806650" cy="1620428"/>
          </a:xfrm>
          <a:prstGeom prst="rect">
            <a:avLst/>
          </a:prstGeom>
        </p:spPr>
        <p:txBody>
          <a:bodyPr vert="horz" lIns="0" tIns="0" rIns="0" bIns="0" rtlCol="0" anchor="t" anchorCtr="0">
            <a:noAutofit/>
          </a:bodyPr>
          <a:lstStyle>
            <a:lvl1pPr>
              <a:defRPr sz="3200" b="1" baseline="0">
                <a:solidFill>
                  <a:srgbClr val="F78F1E"/>
                </a:solidFill>
                <a:latin typeface="Montserrat SemiBold" pitchFamily="2" charset="77"/>
              </a:defRPr>
            </a:lvl1pPr>
          </a:lstStyle>
          <a:p>
            <a:r>
              <a:rPr lang="en-US"/>
              <a:t>Customizable Heading</a:t>
            </a:r>
          </a:p>
        </p:txBody>
      </p:sp>
      <p:sp>
        <p:nvSpPr>
          <p:cNvPr id="9" name="Content Placeholder 3">
            <a:extLst>
              <a:ext uri="{FF2B5EF4-FFF2-40B4-BE49-F238E27FC236}">
                <a16:creationId xmlns:a16="http://schemas.microsoft.com/office/drawing/2014/main" id="{54057567-1087-3341-9883-703FFD86FD03}"/>
              </a:ext>
            </a:extLst>
          </p:cNvPr>
          <p:cNvSpPr>
            <a:spLocks noGrp="1"/>
          </p:cNvSpPr>
          <p:nvPr>
            <p:ph sz="half" idx="10"/>
          </p:nvPr>
        </p:nvSpPr>
        <p:spPr>
          <a:xfrm>
            <a:off x="5650523" y="1344449"/>
            <a:ext cx="5982018"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16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4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2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75E95368-F260-99A3-01B1-6004D1557AFD}"/>
              </a:ext>
            </a:extLst>
          </p:cNvPr>
          <p:cNvSpPr/>
          <p:nvPr userDrawn="1"/>
        </p:nvSpPr>
        <p:spPr>
          <a:xfrm>
            <a:off x="0" y="1344449"/>
            <a:ext cx="5266481" cy="171836"/>
          </a:xfrm>
          <a:prstGeom prst="rect">
            <a:avLst/>
          </a:prstGeom>
          <a:solidFill>
            <a:srgbClr val="F78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2" name="Picture 1" descr="A picture containing text, clipart&#10;&#10;Description automatically generated">
            <a:extLst>
              <a:ext uri="{FF2B5EF4-FFF2-40B4-BE49-F238E27FC236}">
                <a16:creationId xmlns:a16="http://schemas.microsoft.com/office/drawing/2014/main" id="{88062582-DD9C-5C93-BE08-9FA2E941075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511583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Background Orange Rule - With White Head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F04E76-99BD-7F29-28A2-96ABF7936B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
        <p:nvSpPr>
          <p:cNvPr id="9" name="Content Placeholder 3">
            <a:extLst>
              <a:ext uri="{FF2B5EF4-FFF2-40B4-BE49-F238E27FC236}">
                <a16:creationId xmlns:a16="http://schemas.microsoft.com/office/drawing/2014/main" id="{54057567-1087-3341-9883-703FFD86FD03}"/>
              </a:ext>
            </a:extLst>
          </p:cNvPr>
          <p:cNvSpPr>
            <a:spLocks noGrp="1"/>
          </p:cNvSpPr>
          <p:nvPr>
            <p:ph sz="half" idx="10"/>
          </p:nvPr>
        </p:nvSpPr>
        <p:spPr>
          <a:xfrm>
            <a:off x="5650523" y="1344449"/>
            <a:ext cx="5982018"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16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4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2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26CDF948-31F4-2E4B-A4D7-67FCC0127C58}"/>
              </a:ext>
            </a:extLst>
          </p:cNvPr>
          <p:cNvSpPr/>
          <p:nvPr userDrawn="1"/>
        </p:nvSpPr>
        <p:spPr>
          <a:xfrm>
            <a:off x="0" y="1344449"/>
            <a:ext cx="5266481" cy="171836"/>
          </a:xfrm>
          <a:prstGeom prst="rect">
            <a:avLst/>
          </a:prstGeom>
          <a:solidFill>
            <a:srgbClr val="F78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7" name="Title Placeholder 1">
            <a:extLst>
              <a:ext uri="{FF2B5EF4-FFF2-40B4-BE49-F238E27FC236}">
                <a16:creationId xmlns:a16="http://schemas.microsoft.com/office/drawing/2014/main" id="{03078E09-9CFF-EB46-9EAD-0886DAAAF14D}"/>
              </a:ext>
            </a:extLst>
          </p:cNvPr>
          <p:cNvSpPr>
            <a:spLocks noGrp="1"/>
          </p:cNvSpPr>
          <p:nvPr>
            <p:ph type="title" hasCustomPrompt="1"/>
          </p:nvPr>
        </p:nvSpPr>
        <p:spPr>
          <a:xfrm>
            <a:off x="369055" y="1637305"/>
            <a:ext cx="4897426" cy="1620428"/>
          </a:xfrm>
          <a:prstGeom prst="rect">
            <a:avLst/>
          </a:prstGeom>
        </p:spPr>
        <p:txBody>
          <a:bodyPr vert="horz" lIns="0" tIns="0" rIns="0" bIns="0" rtlCol="0" anchor="t" anchorCtr="0">
            <a:noAutofit/>
          </a:bodyPr>
          <a:lstStyle>
            <a:lvl1pPr>
              <a:defRPr sz="3200" b="1" baseline="0">
                <a:solidFill>
                  <a:schemeClr val="bg1"/>
                </a:solidFill>
                <a:latin typeface="Montserrat SemiBold" pitchFamily="2" charset="77"/>
              </a:defRPr>
            </a:lvl1pPr>
          </a:lstStyle>
          <a:p>
            <a:r>
              <a:rPr lang="en-US"/>
              <a:t>Customizable Heading</a:t>
            </a:r>
          </a:p>
        </p:txBody>
      </p:sp>
      <p:pic>
        <p:nvPicPr>
          <p:cNvPr id="3" name="Picture 2" descr="A picture containing text, clipart&#10;&#10;Description automatically generated">
            <a:extLst>
              <a:ext uri="{FF2B5EF4-FFF2-40B4-BE49-F238E27FC236}">
                <a16:creationId xmlns:a16="http://schemas.microsoft.com/office/drawing/2014/main" id="{5C4E28E2-17C7-3EB0-29D9-ED521E2DCA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3792669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 Blue Backgroun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C37E82D-7AA3-4BF4-A3FD-5EEAEB04EE99}"/>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Content Placeholder 3">
            <a:extLst>
              <a:ext uri="{FF2B5EF4-FFF2-40B4-BE49-F238E27FC236}">
                <a16:creationId xmlns:a16="http://schemas.microsoft.com/office/drawing/2014/main" id="{BBAE14E9-1649-4718-84D7-922BEB038A5A}"/>
              </a:ext>
            </a:extLst>
          </p:cNvPr>
          <p:cNvSpPr>
            <a:spLocks noGrp="1"/>
          </p:cNvSpPr>
          <p:nvPr>
            <p:ph sz="half" idx="13"/>
          </p:nvPr>
        </p:nvSpPr>
        <p:spPr>
          <a:xfrm>
            <a:off x="6248400"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6294B87D-9F56-49AB-9664-9A778922EC7B}"/>
              </a:ext>
            </a:extLst>
          </p:cNvPr>
          <p:cNvSpPr>
            <a:spLocks noGrp="1"/>
          </p:cNvSpPr>
          <p:nvPr>
            <p:ph sz="half" idx="2"/>
          </p:nvPr>
        </p:nvSpPr>
        <p:spPr>
          <a:xfrm>
            <a:off x="612774"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1">
            <a:extLst>
              <a:ext uri="{FF2B5EF4-FFF2-40B4-BE49-F238E27FC236}">
                <a16:creationId xmlns:a16="http://schemas.microsoft.com/office/drawing/2014/main" id="{76C3AEF4-4DE5-4D0F-B6C6-4EC22C8E7184}"/>
              </a:ext>
            </a:extLst>
          </p:cNvPr>
          <p:cNvSpPr>
            <a:spLocks noGrp="1"/>
          </p:cNvSpPr>
          <p:nvPr>
            <p:ph type="title" hasCustomPrompt="1"/>
          </p:nvPr>
        </p:nvSpPr>
        <p:spPr>
          <a:xfrm>
            <a:off x="640080" y="640080"/>
            <a:ext cx="10357938" cy="581698"/>
          </a:xfrm>
          <a:prstGeom prst="rect">
            <a:avLst/>
          </a:prstGeom>
        </p:spPr>
        <p:txBody>
          <a:bodyPr vert="horz" lIns="0" tIns="0" rIns="0" bIns="0" rtlCol="0" anchor="t" anchorCtr="0">
            <a:noAutofit/>
          </a:bodyPr>
          <a:lstStyle>
            <a:lvl1pPr>
              <a:defRPr sz="4200" b="1" baseline="0">
                <a:solidFill>
                  <a:schemeClr val="bg1"/>
                </a:solidFill>
                <a:latin typeface="Montserrat SemiBold" pitchFamily="2" charset="77"/>
              </a:defRPr>
            </a:lvl1pPr>
          </a:lstStyle>
          <a:p>
            <a:r>
              <a:rPr lang="en-US"/>
              <a:t>Heading</a:t>
            </a:r>
          </a:p>
        </p:txBody>
      </p:sp>
      <p:pic>
        <p:nvPicPr>
          <p:cNvPr id="3" name="Picture 2" descr="A picture containing text, clipart&#10;&#10;Description automatically generated">
            <a:extLst>
              <a:ext uri="{FF2B5EF4-FFF2-40B4-BE49-F238E27FC236}">
                <a16:creationId xmlns:a16="http://schemas.microsoft.com/office/drawing/2014/main" id="{D029B97C-D420-0592-302A-A1882CB88A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935065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 Blue Background ">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873760-ADC4-4482-B189-3341E9154421}"/>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Text Placeholder 2">
            <a:extLst>
              <a:ext uri="{FF2B5EF4-FFF2-40B4-BE49-F238E27FC236}">
                <a16:creationId xmlns:a16="http://schemas.microsoft.com/office/drawing/2014/main" id="{CB9EB641-336B-49A8-BFC0-0D56805317D7}"/>
              </a:ext>
            </a:extLst>
          </p:cNvPr>
          <p:cNvSpPr>
            <a:spLocks noGrp="1"/>
          </p:cNvSpPr>
          <p:nvPr>
            <p:ph type="body" idx="1"/>
          </p:nvPr>
        </p:nvSpPr>
        <p:spPr>
          <a:xfrm>
            <a:off x="640080" y="1424738"/>
            <a:ext cx="5330825" cy="640080"/>
          </a:xfrm>
          <a:prstGeom prst="rect">
            <a:avLst/>
          </a:prstGeom>
        </p:spPr>
        <p:txBody>
          <a:bodyPr anchor="ctr">
            <a:noAutofit/>
          </a:bodyPr>
          <a:lstStyle>
            <a:lvl1pPr marL="0" indent="0" algn="l">
              <a:spcBef>
                <a:spcPts val="0"/>
              </a:spcBef>
              <a:buNone/>
              <a:defRPr lang="en-US" sz="2800" b="0" i="0" kern="1200" baseline="0" dirty="0" smtClean="0">
                <a:solidFill>
                  <a:schemeClr val="bg1"/>
                </a:solidFill>
                <a:latin typeface="+mj-lt"/>
                <a:ea typeface="+mn-ea"/>
                <a:cs typeface="+mn-cs"/>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ADAC087C-A053-4324-8BB4-F09E6E424C7C}"/>
              </a:ext>
            </a:extLst>
          </p:cNvPr>
          <p:cNvSpPr>
            <a:spLocks noGrp="1"/>
          </p:cNvSpPr>
          <p:nvPr>
            <p:ph type="body" sz="quarter" idx="3"/>
          </p:nvPr>
        </p:nvSpPr>
        <p:spPr>
          <a:xfrm>
            <a:off x="6275707" y="1424738"/>
            <a:ext cx="5330825" cy="640080"/>
          </a:xfrm>
          <a:prstGeom prst="rect">
            <a:avLst/>
          </a:prstGeom>
        </p:spPr>
        <p:txBody>
          <a:bodyPr anchor="ctr">
            <a:normAutofit/>
          </a:bodyPr>
          <a:lstStyle>
            <a:lvl1pPr marL="0" indent="0" algn="l">
              <a:spcBef>
                <a:spcPts val="0"/>
              </a:spcBef>
              <a:buNone/>
              <a:defRPr sz="2800" b="0">
                <a:solidFill>
                  <a:schemeClr val="bg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a:extLst>
              <a:ext uri="{FF2B5EF4-FFF2-40B4-BE49-F238E27FC236}">
                <a16:creationId xmlns:a16="http://schemas.microsoft.com/office/drawing/2014/main" id="{152DD83F-98DF-42EB-B51B-FB306976A382}"/>
              </a:ext>
            </a:extLst>
          </p:cNvPr>
          <p:cNvSpPr>
            <a:spLocks noGrp="1"/>
          </p:cNvSpPr>
          <p:nvPr>
            <p:ph sz="half" idx="13"/>
          </p:nvPr>
        </p:nvSpPr>
        <p:spPr>
          <a:xfrm>
            <a:off x="6275706" y="2243014"/>
            <a:ext cx="5330826" cy="4228124"/>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9000AA25-2650-4D66-B19A-20FA31853C05}"/>
              </a:ext>
            </a:extLst>
          </p:cNvPr>
          <p:cNvSpPr>
            <a:spLocks noGrp="1"/>
          </p:cNvSpPr>
          <p:nvPr>
            <p:ph sz="half" idx="2"/>
          </p:nvPr>
        </p:nvSpPr>
        <p:spPr>
          <a:xfrm>
            <a:off x="640080" y="2243014"/>
            <a:ext cx="5330826" cy="4228124"/>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a:extLst>
              <a:ext uri="{FF2B5EF4-FFF2-40B4-BE49-F238E27FC236}">
                <a16:creationId xmlns:a16="http://schemas.microsoft.com/office/drawing/2014/main" id="{F43BB538-93BB-4243-A533-C926F7A93F5A}"/>
              </a:ext>
            </a:extLst>
          </p:cNvPr>
          <p:cNvSpPr>
            <a:spLocks noGrp="1"/>
          </p:cNvSpPr>
          <p:nvPr>
            <p:ph type="title" hasCustomPrompt="1"/>
          </p:nvPr>
        </p:nvSpPr>
        <p:spPr>
          <a:xfrm>
            <a:off x="640080" y="640080"/>
            <a:ext cx="10485120" cy="581698"/>
          </a:xfrm>
          <a:prstGeom prst="rect">
            <a:avLst/>
          </a:prstGeom>
        </p:spPr>
        <p:txBody>
          <a:bodyPr vert="horz" lIns="0" tIns="0" rIns="0" bIns="0" rtlCol="0" anchor="t" anchorCtr="0">
            <a:noAutofit/>
          </a:bodyPr>
          <a:lstStyle>
            <a:lvl1pPr>
              <a:defRPr sz="4200" b="1" baseline="0">
                <a:solidFill>
                  <a:schemeClr val="bg1"/>
                </a:solidFill>
                <a:latin typeface="Montserrat SemiBold" pitchFamily="2" charset="77"/>
              </a:defRPr>
            </a:lvl1pPr>
          </a:lstStyle>
          <a:p>
            <a:r>
              <a:rPr lang="en-US"/>
              <a:t>Heading</a:t>
            </a:r>
          </a:p>
        </p:txBody>
      </p:sp>
      <p:pic>
        <p:nvPicPr>
          <p:cNvPr id="3" name="Picture 2" descr="A picture containing text, clipart&#10;&#10;Description automatically generated">
            <a:extLst>
              <a:ext uri="{FF2B5EF4-FFF2-40B4-BE49-F238E27FC236}">
                <a16:creationId xmlns:a16="http://schemas.microsoft.com/office/drawing/2014/main" id="{F5B9E3DC-8B94-3A90-DC26-AF8F520BFE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337291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debar - Clinical Programs">
    <p:spTree>
      <p:nvGrpSpPr>
        <p:cNvPr id="1" name=""/>
        <p:cNvGrpSpPr/>
        <p:nvPr/>
      </p:nvGrpSpPr>
      <p:grpSpPr>
        <a:xfrm>
          <a:off x="0" y="0"/>
          <a:ext cx="0" cy="0"/>
          <a:chOff x="0" y="0"/>
          <a:chExt cx="0" cy="0"/>
        </a:xfrm>
      </p:grpSpPr>
      <p:pic>
        <p:nvPicPr>
          <p:cNvPr id="4" name="Picture 3" descr="Graphical user interface, application, Word&#10;&#10;Description automatically generated">
            <a:extLst>
              <a:ext uri="{FF2B5EF4-FFF2-40B4-BE49-F238E27FC236}">
                <a16:creationId xmlns:a16="http://schemas.microsoft.com/office/drawing/2014/main" id="{BBEC1BB9-5561-D9E5-C7A1-B7546029A4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88952" cy="6863429"/>
          </a:xfrm>
          <a:prstGeom prst="rect">
            <a:avLst/>
          </a:prstGeom>
        </p:spPr>
      </p:pic>
      <p:sp>
        <p:nvSpPr>
          <p:cNvPr id="8" name="Content Placeholder 3">
            <a:extLst>
              <a:ext uri="{FF2B5EF4-FFF2-40B4-BE49-F238E27FC236}">
                <a16:creationId xmlns:a16="http://schemas.microsoft.com/office/drawing/2014/main" id="{405AF233-0118-817D-4779-FA9047AD7F85}"/>
              </a:ext>
            </a:extLst>
          </p:cNvPr>
          <p:cNvSpPr>
            <a:spLocks noGrp="1"/>
          </p:cNvSpPr>
          <p:nvPr>
            <p:ph sz="half" idx="10"/>
          </p:nvPr>
        </p:nvSpPr>
        <p:spPr>
          <a:xfrm>
            <a:off x="507022" y="521488"/>
            <a:ext cx="7242517" cy="5856451"/>
          </a:xfrm>
          <a:prstGeom prst="rect">
            <a:avLst/>
          </a:prstGeom>
        </p:spPr>
        <p:txBody>
          <a:bodyPr/>
          <a:lstStyle>
            <a:lvl1pPr marL="228600" indent="-228600" algn="l" defTabSz="914400" rtl="0" eaLnBrk="1" latinLnBrk="0" hangingPunct="1">
              <a:lnSpc>
                <a:spcPct val="90000"/>
              </a:lnSpc>
              <a:buClr>
                <a:srgbClr val="00205B"/>
              </a:buClr>
              <a:buFont typeface="Wingdings" pitchFamily="2" charset="2"/>
              <a:buChar char="§"/>
              <a:defRPr lang="en-US" sz="2000" kern="1200" dirty="0">
                <a:solidFill>
                  <a:srgbClr val="63666A"/>
                </a:solidFill>
                <a:latin typeface="+mn-lt"/>
                <a:ea typeface="+mn-ea"/>
                <a:cs typeface="+mn-cs"/>
              </a:defRPr>
            </a:lvl1pPr>
            <a:lvl2pPr marL="685800" indent="-228600" algn="l" defTabSz="914400" rtl="0" eaLnBrk="1" latinLnBrk="0" hangingPunct="1">
              <a:lnSpc>
                <a:spcPct val="90000"/>
              </a:lnSpc>
              <a:buClr>
                <a:srgbClr val="00205B"/>
              </a:buClr>
              <a:buFont typeface="Wingdings" pitchFamily="2" charset="2"/>
              <a:buChar char="§"/>
              <a:defRPr lang="en-US" sz="1800" kern="1200" dirty="0">
                <a:solidFill>
                  <a:srgbClr val="63666A"/>
                </a:solidFill>
                <a:latin typeface="+mn-lt"/>
                <a:ea typeface="+mn-ea"/>
                <a:cs typeface="+mn-cs"/>
              </a:defRPr>
            </a:lvl2pPr>
            <a:lvl3pPr marL="1143000" indent="-228600" algn="l" defTabSz="914400" rtl="0" eaLnBrk="1" latinLnBrk="0" hangingPunct="1">
              <a:lnSpc>
                <a:spcPct val="90000"/>
              </a:lnSpc>
              <a:buClr>
                <a:srgbClr val="00205B"/>
              </a:buClr>
              <a:buFont typeface="Wingdings" pitchFamily="2" charset="2"/>
              <a:buChar char="§"/>
              <a:defRPr lang="en-US" sz="1600" kern="1200" dirty="0">
                <a:solidFill>
                  <a:srgbClr val="63666A"/>
                </a:solidFill>
                <a:latin typeface="+mn-lt"/>
                <a:ea typeface="+mn-ea"/>
                <a:cs typeface="+mn-cs"/>
              </a:defRPr>
            </a:lvl3pPr>
            <a:lvl4pPr marL="1600200" indent="-228600" algn="l" defTabSz="914400" rtl="0" eaLnBrk="1" latinLnBrk="0" hangingPunct="1">
              <a:lnSpc>
                <a:spcPct val="90000"/>
              </a:lnSpc>
              <a:buClr>
                <a:srgbClr val="00205B"/>
              </a:buClr>
              <a:buFont typeface="Wingdings" pitchFamily="2" charset="2"/>
              <a:buChar char="§"/>
              <a:defRPr lang="en-US" sz="1400" kern="1200" dirty="0">
                <a:solidFill>
                  <a:srgbClr val="63666A"/>
                </a:solidFill>
                <a:latin typeface="+mn-lt"/>
                <a:ea typeface="+mn-ea"/>
                <a:cs typeface="+mn-cs"/>
              </a:defRPr>
            </a:lvl4pPr>
            <a:lvl5pPr marL="2057400" indent="-228600" algn="l" defTabSz="914400" rtl="0" eaLnBrk="1" latinLnBrk="0" hangingPunct="1">
              <a:lnSpc>
                <a:spcPct val="90000"/>
              </a:lnSpc>
              <a:buClr>
                <a:srgbClr val="00205B"/>
              </a:buClr>
              <a:buFont typeface="Wingdings" pitchFamily="2" charset="2"/>
              <a:buChar char="§"/>
              <a:defRPr lang="en-US" sz="12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text, clipart&#10;&#10;Description automatically generated">
            <a:extLst>
              <a:ext uri="{FF2B5EF4-FFF2-40B4-BE49-F238E27FC236}">
                <a16:creationId xmlns:a16="http://schemas.microsoft.com/office/drawing/2014/main" id="{07390025-DA26-7437-7E9A-ED68ED735D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1508427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debar - Quality and Safety">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4E067707-EB3B-1C59-5762-4CE4063186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
        <p:nvSpPr>
          <p:cNvPr id="5" name="Content Placeholder 3">
            <a:extLst>
              <a:ext uri="{FF2B5EF4-FFF2-40B4-BE49-F238E27FC236}">
                <a16:creationId xmlns:a16="http://schemas.microsoft.com/office/drawing/2014/main" id="{67FD9A02-DB4A-A33E-408E-18AD0CD62A01}"/>
              </a:ext>
            </a:extLst>
          </p:cNvPr>
          <p:cNvSpPr>
            <a:spLocks noGrp="1"/>
          </p:cNvSpPr>
          <p:nvPr>
            <p:ph sz="half" idx="10"/>
          </p:nvPr>
        </p:nvSpPr>
        <p:spPr>
          <a:xfrm>
            <a:off x="507022" y="521488"/>
            <a:ext cx="7242517" cy="5856451"/>
          </a:xfrm>
          <a:prstGeom prst="rect">
            <a:avLst/>
          </a:prstGeom>
        </p:spPr>
        <p:txBody>
          <a:bodyPr/>
          <a:lstStyle>
            <a:lvl1pPr marL="228600" indent="-228600" algn="l" defTabSz="914400" rtl="0" eaLnBrk="1" latinLnBrk="0" hangingPunct="1">
              <a:lnSpc>
                <a:spcPct val="90000"/>
              </a:lnSpc>
              <a:buClr>
                <a:srgbClr val="00205B"/>
              </a:buClr>
              <a:buFont typeface="Wingdings" pitchFamily="2" charset="2"/>
              <a:buChar char="§"/>
              <a:defRPr lang="en-US" sz="2000" kern="1200" dirty="0">
                <a:solidFill>
                  <a:srgbClr val="63666A"/>
                </a:solidFill>
                <a:latin typeface="+mn-lt"/>
                <a:ea typeface="+mn-ea"/>
                <a:cs typeface="+mn-cs"/>
              </a:defRPr>
            </a:lvl1pPr>
            <a:lvl2pPr marL="685800" indent="-228600" algn="l" defTabSz="914400" rtl="0" eaLnBrk="1" latinLnBrk="0" hangingPunct="1">
              <a:lnSpc>
                <a:spcPct val="90000"/>
              </a:lnSpc>
              <a:buClr>
                <a:srgbClr val="00205B"/>
              </a:buClr>
              <a:buFont typeface="Wingdings" pitchFamily="2" charset="2"/>
              <a:buChar char="§"/>
              <a:defRPr lang="en-US" sz="1800" kern="1200" dirty="0">
                <a:solidFill>
                  <a:srgbClr val="63666A"/>
                </a:solidFill>
                <a:latin typeface="+mn-lt"/>
                <a:ea typeface="+mn-ea"/>
                <a:cs typeface="+mn-cs"/>
              </a:defRPr>
            </a:lvl2pPr>
            <a:lvl3pPr marL="1143000" indent="-228600" algn="l" defTabSz="914400" rtl="0" eaLnBrk="1" latinLnBrk="0" hangingPunct="1">
              <a:lnSpc>
                <a:spcPct val="90000"/>
              </a:lnSpc>
              <a:buClr>
                <a:srgbClr val="00205B"/>
              </a:buClr>
              <a:buFont typeface="Wingdings" pitchFamily="2" charset="2"/>
              <a:buChar char="§"/>
              <a:defRPr lang="en-US" sz="1600" kern="1200" dirty="0">
                <a:solidFill>
                  <a:srgbClr val="63666A"/>
                </a:solidFill>
                <a:latin typeface="+mn-lt"/>
                <a:ea typeface="+mn-ea"/>
                <a:cs typeface="+mn-cs"/>
              </a:defRPr>
            </a:lvl3pPr>
            <a:lvl4pPr marL="1600200" indent="-228600" algn="l" defTabSz="914400" rtl="0" eaLnBrk="1" latinLnBrk="0" hangingPunct="1">
              <a:lnSpc>
                <a:spcPct val="90000"/>
              </a:lnSpc>
              <a:buClr>
                <a:srgbClr val="00205B"/>
              </a:buClr>
              <a:buFont typeface="Wingdings" pitchFamily="2" charset="2"/>
              <a:buChar char="§"/>
              <a:defRPr lang="en-US" sz="1400" kern="1200" dirty="0">
                <a:solidFill>
                  <a:srgbClr val="63666A"/>
                </a:solidFill>
                <a:latin typeface="+mn-lt"/>
                <a:ea typeface="+mn-ea"/>
                <a:cs typeface="+mn-cs"/>
              </a:defRPr>
            </a:lvl4pPr>
            <a:lvl5pPr marL="2057400" indent="-228600" algn="l" defTabSz="914400" rtl="0" eaLnBrk="1" latinLnBrk="0" hangingPunct="1">
              <a:lnSpc>
                <a:spcPct val="90000"/>
              </a:lnSpc>
              <a:buClr>
                <a:srgbClr val="00205B"/>
              </a:buClr>
              <a:buFont typeface="Wingdings" pitchFamily="2" charset="2"/>
              <a:buChar char="§"/>
              <a:defRPr lang="en-US" sz="12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text, clipart&#10;&#10;Description automatically generated">
            <a:extLst>
              <a:ext uri="{FF2B5EF4-FFF2-40B4-BE49-F238E27FC236}">
                <a16:creationId xmlns:a16="http://schemas.microsoft.com/office/drawing/2014/main" id="{DDCB73E3-BC6A-9D86-55D6-90143D0EAA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133105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debar - Affordability">
    <p:spTree>
      <p:nvGrpSpPr>
        <p:cNvPr id="1" name=""/>
        <p:cNvGrpSpPr/>
        <p:nvPr/>
      </p:nvGrpSpPr>
      <p:grpSpPr>
        <a:xfrm>
          <a:off x="0" y="0"/>
          <a:ext cx="0" cy="0"/>
          <a:chOff x="0" y="0"/>
          <a:chExt cx="0" cy="0"/>
        </a:xfrm>
      </p:grpSpPr>
      <p:pic>
        <p:nvPicPr>
          <p:cNvPr id="4" name="Picture 3" descr="Graphical user interface, application, Word&#10;&#10;Description automatically generated">
            <a:extLst>
              <a:ext uri="{FF2B5EF4-FFF2-40B4-BE49-F238E27FC236}">
                <a16:creationId xmlns:a16="http://schemas.microsoft.com/office/drawing/2014/main" id="{1C895DBA-1877-23ED-5FEC-C72BFBDD84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
        <p:nvSpPr>
          <p:cNvPr id="5" name="Content Placeholder 3">
            <a:extLst>
              <a:ext uri="{FF2B5EF4-FFF2-40B4-BE49-F238E27FC236}">
                <a16:creationId xmlns:a16="http://schemas.microsoft.com/office/drawing/2014/main" id="{4161E44D-8F4B-77F8-44F7-6C4B25F77622}"/>
              </a:ext>
            </a:extLst>
          </p:cNvPr>
          <p:cNvSpPr>
            <a:spLocks noGrp="1"/>
          </p:cNvSpPr>
          <p:nvPr>
            <p:ph sz="half" idx="10"/>
          </p:nvPr>
        </p:nvSpPr>
        <p:spPr>
          <a:xfrm>
            <a:off x="507022" y="521488"/>
            <a:ext cx="7242517" cy="5856451"/>
          </a:xfrm>
          <a:prstGeom prst="rect">
            <a:avLst/>
          </a:prstGeom>
        </p:spPr>
        <p:txBody>
          <a:bodyPr/>
          <a:lstStyle>
            <a:lvl1pPr marL="228600" indent="-228600" algn="l" defTabSz="914400" rtl="0" eaLnBrk="1" latinLnBrk="0" hangingPunct="1">
              <a:lnSpc>
                <a:spcPct val="90000"/>
              </a:lnSpc>
              <a:buClr>
                <a:srgbClr val="00205B"/>
              </a:buClr>
              <a:buFont typeface="Wingdings" pitchFamily="2" charset="2"/>
              <a:buChar char="§"/>
              <a:defRPr lang="en-US" sz="2000" kern="1200" dirty="0">
                <a:solidFill>
                  <a:srgbClr val="63666A"/>
                </a:solidFill>
                <a:latin typeface="+mn-lt"/>
                <a:ea typeface="+mn-ea"/>
                <a:cs typeface="+mn-cs"/>
              </a:defRPr>
            </a:lvl1pPr>
            <a:lvl2pPr marL="685800" indent="-228600" algn="l" defTabSz="914400" rtl="0" eaLnBrk="1" latinLnBrk="0" hangingPunct="1">
              <a:lnSpc>
                <a:spcPct val="90000"/>
              </a:lnSpc>
              <a:buClr>
                <a:srgbClr val="00205B"/>
              </a:buClr>
              <a:buFont typeface="Wingdings" pitchFamily="2" charset="2"/>
              <a:buChar char="§"/>
              <a:defRPr lang="en-US" sz="1800" kern="1200" dirty="0">
                <a:solidFill>
                  <a:srgbClr val="63666A"/>
                </a:solidFill>
                <a:latin typeface="+mn-lt"/>
                <a:ea typeface="+mn-ea"/>
                <a:cs typeface="+mn-cs"/>
              </a:defRPr>
            </a:lvl2pPr>
            <a:lvl3pPr marL="1143000" indent="-228600" algn="l" defTabSz="914400" rtl="0" eaLnBrk="1" latinLnBrk="0" hangingPunct="1">
              <a:lnSpc>
                <a:spcPct val="90000"/>
              </a:lnSpc>
              <a:buClr>
                <a:srgbClr val="00205B"/>
              </a:buClr>
              <a:buFont typeface="Wingdings" pitchFamily="2" charset="2"/>
              <a:buChar char="§"/>
              <a:defRPr lang="en-US" sz="1600" kern="1200" dirty="0">
                <a:solidFill>
                  <a:srgbClr val="63666A"/>
                </a:solidFill>
                <a:latin typeface="+mn-lt"/>
                <a:ea typeface="+mn-ea"/>
                <a:cs typeface="+mn-cs"/>
              </a:defRPr>
            </a:lvl3pPr>
            <a:lvl4pPr marL="1600200" indent="-228600" algn="l" defTabSz="914400" rtl="0" eaLnBrk="1" latinLnBrk="0" hangingPunct="1">
              <a:lnSpc>
                <a:spcPct val="90000"/>
              </a:lnSpc>
              <a:buClr>
                <a:srgbClr val="00205B"/>
              </a:buClr>
              <a:buFont typeface="Wingdings" pitchFamily="2" charset="2"/>
              <a:buChar char="§"/>
              <a:defRPr lang="en-US" sz="1400" kern="1200" dirty="0">
                <a:solidFill>
                  <a:srgbClr val="63666A"/>
                </a:solidFill>
                <a:latin typeface="+mn-lt"/>
                <a:ea typeface="+mn-ea"/>
                <a:cs typeface="+mn-cs"/>
              </a:defRPr>
            </a:lvl4pPr>
            <a:lvl5pPr marL="2057400" indent="-228600" algn="l" defTabSz="914400" rtl="0" eaLnBrk="1" latinLnBrk="0" hangingPunct="1">
              <a:lnSpc>
                <a:spcPct val="90000"/>
              </a:lnSpc>
              <a:buClr>
                <a:srgbClr val="00205B"/>
              </a:buClr>
              <a:buFont typeface="Wingdings" pitchFamily="2" charset="2"/>
              <a:buChar char="§"/>
              <a:defRPr lang="en-US" sz="12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text, clipart&#10;&#10;Description automatically generated">
            <a:extLst>
              <a:ext uri="{FF2B5EF4-FFF2-40B4-BE49-F238E27FC236}">
                <a16:creationId xmlns:a16="http://schemas.microsoft.com/office/drawing/2014/main" id="{AE593FCD-9FCF-F891-9B44-89FC1D42D69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089506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debar - Pharmacy Benefit">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125496AB-C9A1-80B8-F08B-50E42853DE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
        <p:nvSpPr>
          <p:cNvPr id="5" name="Content Placeholder 3">
            <a:extLst>
              <a:ext uri="{FF2B5EF4-FFF2-40B4-BE49-F238E27FC236}">
                <a16:creationId xmlns:a16="http://schemas.microsoft.com/office/drawing/2014/main" id="{88951B5D-3015-1E31-A436-19E7BE0D2C30}"/>
              </a:ext>
            </a:extLst>
          </p:cNvPr>
          <p:cNvSpPr>
            <a:spLocks noGrp="1"/>
          </p:cNvSpPr>
          <p:nvPr>
            <p:ph sz="half" idx="10"/>
          </p:nvPr>
        </p:nvSpPr>
        <p:spPr>
          <a:xfrm>
            <a:off x="507022" y="521488"/>
            <a:ext cx="7242517" cy="5856451"/>
          </a:xfrm>
          <a:prstGeom prst="rect">
            <a:avLst/>
          </a:prstGeom>
        </p:spPr>
        <p:txBody>
          <a:bodyPr/>
          <a:lstStyle>
            <a:lvl1pPr marL="228600" indent="-228600" algn="l" defTabSz="914400" rtl="0" eaLnBrk="1" latinLnBrk="0" hangingPunct="1">
              <a:lnSpc>
                <a:spcPct val="90000"/>
              </a:lnSpc>
              <a:buClr>
                <a:srgbClr val="00205B"/>
              </a:buClr>
              <a:buFont typeface="Wingdings" pitchFamily="2" charset="2"/>
              <a:buChar char="§"/>
              <a:defRPr lang="en-US" sz="2000" kern="1200" dirty="0">
                <a:solidFill>
                  <a:srgbClr val="63666A"/>
                </a:solidFill>
                <a:latin typeface="+mn-lt"/>
                <a:ea typeface="+mn-ea"/>
                <a:cs typeface="+mn-cs"/>
              </a:defRPr>
            </a:lvl1pPr>
            <a:lvl2pPr marL="685800" indent="-228600" algn="l" defTabSz="914400" rtl="0" eaLnBrk="1" latinLnBrk="0" hangingPunct="1">
              <a:lnSpc>
                <a:spcPct val="90000"/>
              </a:lnSpc>
              <a:buClr>
                <a:srgbClr val="00205B"/>
              </a:buClr>
              <a:buFont typeface="Wingdings" pitchFamily="2" charset="2"/>
              <a:buChar char="§"/>
              <a:defRPr lang="en-US" sz="1800" kern="1200" dirty="0">
                <a:solidFill>
                  <a:srgbClr val="63666A"/>
                </a:solidFill>
                <a:latin typeface="+mn-lt"/>
                <a:ea typeface="+mn-ea"/>
                <a:cs typeface="+mn-cs"/>
              </a:defRPr>
            </a:lvl2pPr>
            <a:lvl3pPr marL="1143000" indent="-228600" algn="l" defTabSz="914400" rtl="0" eaLnBrk="1" latinLnBrk="0" hangingPunct="1">
              <a:lnSpc>
                <a:spcPct val="90000"/>
              </a:lnSpc>
              <a:buClr>
                <a:srgbClr val="00205B"/>
              </a:buClr>
              <a:buFont typeface="Wingdings" pitchFamily="2" charset="2"/>
              <a:buChar char="§"/>
              <a:defRPr lang="en-US" sz="1600" kern="1200" dirty="0">
                <a:solidFill>
                  <a:srgbClr val="63666A"/>
                </a:solidFill>
                <a:latin typeface="+mn-lt"/>
                <a:ea typeface="+mn-ea"/>
                <a:cs typeface="+mn-cs"/>
              </a:defRPr>
            </a:lvl3pPr>
            <a:lvl4pPr marL="1600200" indent="-228600" algn="l" defTabSz="914400" rtl="0" eaLnBrk="1" latinLnBrk="0" hangingPunct="1">
              <a:lnSpc>
                <a:spcPct val="90000"/>
              </a:lnSpc>
              <a:buClr>
                <a:srgbClr val="00205B"/>
              </a:buClr>
              <a:buFont typeface="Wingdings" pitchFamily="2" charset="2"/>
              <a:buChar char="§"/>
              <a:defRPr lang="en-US" sz="1400" kern="1200" dirty="0">
                <a:solidFill>
                  <a:srgbClr val="63666A"/>
                </a:solidFill>
                <a:latin typeface="+mn-lt"/>
                <a:ea typeface="+mn-ea"/>
                <a:cs typeface="+mn-cs"/>
              </a:defRPr>
            </a:lvl4pPr>
            <a:lvl5pPr marL="2057400" indent="-228600" algn="l" defTabSz="914400" rtl="0" eaLnBrk="1" latinLnBrk="0" hangingPunct="1">
              <a:lnSpc>
                <a:spcPct val="90000"/>
              </a:lnSpc>
              <a:buClr>
                <a:srgbClr val="00205B"/>
              </a:buClr>
              <a:buFont typeface="Wingdings" pitchFamily="2" charset="2"/>
              <a:buChar char="§"/>
              <a:defRPr lang="en-US" sz="12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text, clipart&#10;&#10;Description automatically generated">
            <a:extLst>
              <a:ext uri="{FF2B5EF4-FFF2-40B4-BE49-F238E27FC236}">
                <a16:creationId xmlns:a16="http://schemas.microsoft.com/office/drawing/2014/main" id="{8BFFF1BB-92D7-501B-7E64-54155E499F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1776839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debar - Formulary">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0CCF4D7E-2AB8-FB9F-EE86-DC583FCFD4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
        <p:nvSpPr>
          <p:cNvPr id="5" name="Content Placeholder 3">
            <a:extLst>
              <a:ext uri="{FF2B5EF4-FFF2-40B4-BE49-F238E27FC236}">
                <a16:creationId xmlns:a16="http://schemas.microsoft.com/office/drawing/2014/main" id="{347FAEB5-8FD2-0ACA-08D0-F5FF2FAD0D6B}"/>
              </a:ext>
            </a:extLst>
          </p:cNvPr>
          <p:cNvSpPr>
            <a:spLocks noGrp="1"/>
          </p:cNvSpPr>
          <p:nvPr>
            <p:ph sz="half" idx="10"/>
          </p:nvPr>
        </p:nvSpPr>
        <p:spPr>
          <a:xfrm>
            <a:off x="507022" y="521488"/>
            <a:ext cx="7242517" cy="5856451"/>
          </a:xfrm>
          <a:prstGeom prst="rect">
            <a:avLst/>
          </a:prstGeom>
        </p:spPr>
        <p:txBody>
          <a:bodyPr/>
          <a:lstStyle>
            <a:lvl1pPr marL="228600" indent="-228600" algn="l" defTabSz="914400" rtl="0" eaLnBrk="1" latinLnBrk="0" hangingPunct="1">
              <a:lnSpc>
                <a:spcPct val="90000"/>
              </a:lnSpc>
              <a:buClr>
                <a:srgbClr val="00205B"/>
              </a:buClr>
              <a:buFont typeface="Wingdings" pitchFamily="2" charset="2"/>
              <a:buChar char="§"/>
              <a:defRPr lang="en-US" sz="2000" kern="1200" dirty="0">
                <a:solidFill>
                  <a:srgbClr val="63666A"/>
                </a:solidFill>
                <a:latin typeface="+mn-lt"/>
                <a:ea typeface="+mn-ea"/>
                <a:cs typeface="+mn-cs"/>
              </a:defRPr>
            </a:lvl1pPr>
            <a:lvl2pPr marL="685800" indent="-228600" algn="l" defTabSz="914400" rtl="0" eaLnBrk="1" latinLnBrk="0" hangingPunct="1">
              <a:lnSpc>
                <a:spcPct val="90000"/>
              </a:lnSpc>
              <a:buClr>
                <a:srgbClr val="00205B"/>
              </a:buClr>
              <a:buFont typeface="Wingdings" pitchFamily="2" charset="2"/>
              <a:buChar char="§"/>
              <a:defRPr lang="en-US" sz="1800" kern="1200" dirty="0">
                <a:solidFill>
                  <a:srgbClr val="63666A"/>
                </a:solidFill>
                <a:latin typeface="+mn-lt"/>
                <a:ea typeface="+mn-ea"/>
                <a:cs typeface="+mn-cs"/>
              </a:defRPr>
            </a:lvl2pPr>
            <a:lvl3pPr marL="1143000" indent="-228600" algn="l" defTabSz="914400" rtl="0" eaLnBrk="1" latinLnBrk="0" hangingPunct="1">
              <a:lnSpc>
                <a:spcPct val="90000"/>
              </a:lnSpc>
              <a:buClr>
                <a:srgbClr val="00205B"/>
              </a:buClr>
              <a:buFont typeface="Wingdings" pitchFamily="2" charset="2"/>
              <a:buChar char="§"/>
              <a:defRPr lang="en-US" sz="1600" kern="1200" dirty="0">
                <a:solidFill>
                  <a:srgbClr val="63666A"/>
                </a:solidFill>
                <a:latin typeface="+mn-lt"/>
                <a:ea typeface="+mn-ea"/>
                <a:cs typeface="+mn-cs"/>
              </a:defRPr>
            </a:lvl3pPr>
            <a:lvl4pPr marL="1600200" indent="-228600" algn="l" defTabSz="914400" rtl="0" eaLnBrk="1" latinLnBrk="0" hangingPunct="1">
              <a:lnSpc>
                <a:spcPct val="90000"/>
              </a:lnSpc>
              <a:buClr>
                <a:srgbClr val="00205B"/>
              </a:buClr>
              <a:buFont typeface="Wingdings" pitchFamily="2" charset="2"/>
              <a:buChar char="§"/>
              <a:defRPr lang="en-US" sz="1400" kern="1200" dirty="0">
                <a:solidFill>
                  <a:srgbClr val="63666A"/>
                </a:solidFill>
                <a:latin typeface="+mn-lt"/>
                <a:ea typeface="+mn-ea"/>
                <a:cs typeface="+mn-cs"/>
              </a:defRPr>
            </a:lvl4pPr>
            <a:lvl5pPr marL="2057400" indent="-228600" algn="l" defTabSz="914400" rtl="0" eaLnBrk="1" latinLnBrk="0" hangingPunct="1">
              <a:lnSpc>
                <a:spcPct val="90000"/>
              </a:lnSpc>
              <a:buClr>
                <a:srgbClr val="00205B"/>
              </a:buClr>
              <a:buFont typeface="Wingdings" pitchFamily="2" charset="2"/>
              <a:buChar char="§"/>
              <a:defRPr lang="en-US" sz="12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text, clipart&#10;&#10;Description automatically generated">
            <a:extLst>
              <a:ext uri="{FF2B5EF4-FFF2-40B4-BE49-F238E27FC236}">
                <a16:creationId xmlns:a16="http://schemas.microsoft.com/office/drawing/2014/main" id="{B13C6A00-2617-F0A2-6916-DAC00E9485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1266175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Formulary + Medication Utiliz Management">
    <p:spTree>
      <p:nvGrpSpPr>
        <p:cNvPr id="1" name=""/>
        <p:cNvGrpSpPr/>
        <p:nvPr/>
      </p:nvGrpSpPr>
      <p:grpSpPr>
        <a:xfrm>
          <a:off x="0" y="0"/>
          <a:ext cx="0" cy="0"/>
          <a:chOff x="0" y="0"/>
          <a:chExt cx="0" cy="0"/>
        </a:xfrm>
      </p:grpSpPr>
      <p:pic>
        <p:nvPicPr>
          <p:cNvPr id="6" name="Picture 5" descr="A picture containing text, person&#10;&#10;Description automatically generated">
            <a:extLst>
              <a:ext uri="{FF2B5EF4-FFF2-40B4-BE49-F238E27FC236}">
                <a16:creationId xmlns:a16="http://schemas.microsoft.com/office/drawing/2014/main" id="{0A817E96-8885-1B46-6CF3-88C5BBF2C0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2967270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 White Background Orange Rule">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BBAE14E9-1649-4718-84D7-922BEB038A5A}"/>
              </a:ext>
            </a:extLst>
          </p:cNvPr>
          <p:cNvSpPr>
            <a:spLocks noGrp="1"/>
          </p:cNvSpPr>
          <p:nvPr>
            <p:ph sz="half" idx="13"/>
          </p:nvPr>
        </p:nvSpPr>
        <p:spPr>
          <a:xfrm>
            <a:off x="6248400"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6294B87D-9F56-49AB-9664-9A778922EC7B}"/>
              </a:ext>
            </a:extLst>
          </p:cNvPr>
          <p:cNvSpPr>
            <a:spLocks noGrp="1"/>
          </p:cNvSpPr>
          <p:nvPr>
            <p:ph sz="half" idx="2"/>
          </p:nvPr>
        </p:nvSpPr>
        <p:spPr>
          <a:xfrm>
            <a:off x="612774"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1">
            <a:extLst>
              <a:ext uri="{FF2B5EF4-FFF2-40B4-BE49-F238E27FC236}">
                <a16:creationId xmlns:a16="http://schemas.microsoft.com/office/drawing/2014/main" id="{76C3AEF4-4DE5-4D0F-B6C6-4EC22C8E7184}"/>
              </a:ext>
            </a:extLst>
          </p:cNvPr>
          <p:cNvSpPr>
            <a:spLocks noGrp="1"/>
          </p:cNvSpPr>
          <p:nvPr>
            <p:ph type="title" hasCustomPrompt="1"/>
          </p:nvPr>
        </p:nvSpPr>
        <p:spPr>
          <a:xfrm>
            <a:off x="640080" y="640080"/>
            <a:ext cx="10357938" cy="581698"/>
          </a:xfrm>
          <a:prstGeom prst="rect">
            <a:avLst/>
          </a:prstGeom>
        </p:spPr>
        <p:txBody>
          <a:bodyPr vert="horz" lIns="0" tIns="0" rIns="0" bIns="0" rtlCol="0" anchor="t" anchorCtr="0">
            <a:noAutofit/>
          </a:bodyPr>
          <a:lstStyle>
            <a:lvl1pPr>
              <a:defRPr sz="4200" b="1" baseline="0">
                <a:solidFill>
                  <a:srgbClr val="00205B"/>
                </a:solidFill>
                <a:latin typeface="Montserrat SemiBold" pitchFamily="2" charset="77"/>
              </a:defRPr>
            </a:lvl1pPr>
          </a:lstStyle>
          <a:p>
            <a:r>
              <a:rPr lang="en-US"/>
              <a:t>Heading</a:t>
            </a:r>
          </a:p>
        </p:txBody>
      </p:sp>
      <p:sp>
        <p:nvSpPr>
          <p:cNvPr id="3" name="Rectangle 2">
            <a:extLst>
              <a:ext uri="{FF2B5EF4-FFF2-40B4-BE49-F238E27FC236}">
                <a16:creationId xmlns:a16="http://schemas.microsoft.com/office/drawing/2014/main" id="{3983BA30-0010-1137-E1EA-27C0DEDD72D2}"/>
              </a:ext>
            </a:extLst>
          </p:cNvPr>
          <p:cNvSpPr/>
          <p:nvPr userDrawn="1"/>
        </p:nvSpPr>
        <p:spPr>
          <a:xfrm>
            <a:off x="0" y="1344449"/>
            <a:ext cx="5266481" cy="171836"/>
          </a:xfrm>
          <a:prstGeom prst="rect">
            <a:avLst/>
          </a:prstGeom>
          <a:solidFill>
            <a:srgbClr val="F78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4" name="Picture 3" descr="A picture containing text, dishware, tableware, clipart&#10;&#10;Description automatically generated">
            <a:extLst>
              <a:ext uri="{FF2B5EF4-FFF2-40B4-BE49-F238E27FC236}">
                <a16:creationId xmlns:a16="http://schemas.microsoft.com/office/drawing/2014/main" id="{11DA7223-AFD5-B4CC-9615-12798BA7BB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8672" y="5971032"/>
            <a:ext cx="1828800" cy="565608"/>
          </a:xfrm>
          <a:prstGeom prst="rect">
            <a:avLst/>
          </a:prstGeom>
        </p:spPr>
      </p:pic>
    </p:spTree>
    <p:extLst>
      <p:ext uri="{BB962C8B-B14F-4D97-AF65-F5344CB8AC3E}">
        <p14:creationId xmlns:p14="http://schemas.microsoft.com/office/powerpoint/2010/main" val="1226263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 White Background Orange Rule">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CB9EB641-336B-49A8-BFC0-0D56805317D7}"/>
              </a:ext>
            </a:extLst>
          </p:cNvPr>
          <p:cNvSpPr>
            <a:spLocks noGrp="1"/>
          </p:cNvSpPr>
          <p:nvPr>
            <p:ph type="body" idx="1"/>
          </p:nvPr>
        </p:nvSpPr>
        <p:spPr>
          <a:xfrm>
            <a:off x="640080" y="1633081"/>
            <a:ext cx="5330825" cy="640080"/>
          </a:xfrm>
          <a:prstGeom prst="rect">
            <a:avLst/>
          </a:prstGeom>
        </p:spPr>
        <p:txBody>
          <a:bodyPr anchor="ctr">
            <a:noAutofit/>
          </a:bodyPr>
          <a:lstStyle>
            <a:lvl1pPr marL="0" indent="0" algn="l">
              <a:spcBef>
                <a:spcPts val="0"/>
              </a:spcBef>
              <a:buNone/>
              <a:defRPr lang="en-US" sz="2800" b="0" i="0" kern="1200" baseline="0" dirty="0" smtClean="0">
                <a:solidFill>
                  <a:srgbClr val="00205B"/>
                </a:solidFill>
                <a:latin typeface="+mj-lt"/>
                <a:ea typeface="+mn-ea"/>
                <a:cs typeface="+mn-cs"/>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ADAC087C-A053-4324-8BB4-F09E6E424C7C}"/>
              </a:ext>
            </a:extLst>
          </p:cNvPr>
          <p:cNvSpPr>
            <a:spLocks noGrp="1"/>
          </p:cNvSpPr>
          <p:nvPr>
            <p:ph type="body" sz="quarter" idx="3"/>
          </p:nvPr>
        </p:nvSpPr>
        <p:spPr>
          <a:xfrm>
            <a:off x="6275707" y="1633081"/>
            <a:ext cx="5330825" cy="640080"/>
          </a:xfrm>
          <a:prstGeom prst="rect">
            <a:avLst/>
          </a:prstGeom>
        </p:spPr>
        <p:txBody>
          <a:bodyPr anchor="ctr">
            <a:normAutofit/>
          </a:bodyPr>
          <a:lstStyle>
            <a:lvl1pPr marL="0" indent="0" algn="l">
              <a:spcBef>
                <a:spcPts val="0"/>
              </a:spcBef>
              <a:buNone/>
              <a:defRPr sz="2800" b="0">
                <a:solidFill>
                  <a:srgbClr val="00205B"/>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a:extLst>
              <a:ext uri="{FF2B5EF4-FFF2-40B4-BE49-F238E27FC236}">
                <a16:creationId xmlns:a16="http://schemas.microsoft.com/office/drawing/2014/main" id="{152DD83F-98DF-42EB-B51B-FB306976A382}"/>
              </a:ext>
            </a:extLst>
          </p:cNvPr>
          <p:cNvSpPr>
            <a:spLocks noGrp="1"/>
          </p:cNvSpPr>
          <p:nvPr>
            <p:ph sz="half" idx="13"/>
          </p:nvPr>
        </p:nvSpPr>
        <p:spPr>
          <a:xfrm>
            <a:off x="6275706" y="2451357"/>
            <a:ext cx="5330826" cy="4228124"/>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9000AA25-2650-4D66-B19A-20FA31853C05}"/>
              </a:ext>
            </a:extLst>
          </p:cNvPr>
          <p:cNvSpPr>
            <a:spLocks noGrp="1"/>
          </p:cNvSpPr>
          <p:nvPr>
            <p:ph sz="half" idx="2"/>
          </p:nvPr>
        </p:nvSpPr>
        <p:spPr>
          <a:xfrm>
            <a:off x="640080" y="2451357"/>
            <a:ext cx="5330826" cy="4228124"/>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a:extLst>
              <a:ext uri="{FF2B5EF4-FFF2-40B4-BE49-F238E27FC236}">
                <a16:creationId xmlns:a16="http://schemas.microsoft.com/office/drawing/2014/main" id="{F43BB538-93BB-4243-A533-C926F7A93F5A}"/>
              </a:ext>
            </a:extLst>
          </p:cNvPr>
          <p:cNvSpPr>
            <a:spLocks noGrp="1"/>
          </p:cNvSpPr>
          <p:nvPr>
            <p:ph type="title" hasCustomPrompt="1"/>
          </p:nvPr>
        </p:nvSpPr>
        <p:spPr>
          <a:xfrm>
            <a:off x="640080" y="640080"/>
            <a:ext cx="10485120" cy="581698"/>
          </a:xfrm>
          <a:prstGeom prst="rect">
            <a:avLst/>
          </a:prstGeom>
        </p:spPr>
        <p:txBody>
          <a:bodyPr vert="horz" lIns="0" tIns="0" rIns="0" bIns="0" rtlCol="0" anchor="t" anchorCtr="0">
            <a:noAutofit/>
          </a:bodyPr>
          <a:lstStyle>
            <a:lvl1pPr>
              <a:defRPr sz="4200" b="1" baseline="0">
                <a:solidFill>
                  <a:srgbClr val="00205B"/>
                </a:solidFill>
                <a:latin typeface="Montserrat SemiBold" pitchFamily="2" charset="77"/>
              </a:defRPr>
            </a:lvl1pPr>
          </a:lstStyle>
          <a:p>
            <a:r>
              <a:rPr lang="en-US"/>
              <a:t>Heading</a:t>
            </a:r>
          </a:p>
        </p:txBody>
      </p:sp>
      <p:sp>
        <p:nvSpPr>
          <p:cNvPr id="3" name="Rectangle 2">
            <a:extLst>
              <a:ext uri="{FF2B5EF4-FFF2-40B4-BE49-F238E27FC236}">
                <a16:creationId xmlns:a16="http://schemas.microsoft.com/office/drawing/2014/main" id="{C24B73A2-BE83-391A-6781-1084B7D1FF3D}"/>
              </a:ext>
            </a:extLst>
          </p:cNvPr>
          <p:cNvSpPr/>
          <p:nvPr userDrawn="1"/>
        </p:nvSpPr>
        <p:spPr>
          <a:xfrm>
            <a:off x="0" y="1344449"/>
            <a:ext cx="5266481" cy="171836"/>
          </a:xfrm>
          <a:prstGeom prst="rect">
            <a:avLst/>
          </a:prstGeom>
          <a:solidFill>
            <a:srgbClr val="F78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4" name="Picture 3" descr="A picture containing text, dishware, tableware, clipart&#10;&#10;Description automatically generated">
            <a:extLst>
              <a:ext uri="{FF2B5EF4-FFF2-40B4-BE49-F238E27FC236}">
                <a16:creationId xmlns:a16="http://schemas.microsoft.com/office/drawing/2014/main" id="{9207A36D-AE54-CBE5-3F36-D0B3BA1A76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8672" y="5971032"/>
            <a:ext cx="1828800" cy="565608"/>
          </a:xfrm>
          <a:prstGeom prst="rect">
            <a:avLst/>
          </a:prstGeom>
        </p:spPr>
      </p:pic>
    </p:spTree>
    <p:extLst>
      <p:ext uri="{BB962C8B-B14F-4D97-AF65-F5344CB8AC3E}">
        <p14:creationId xmlns:p14="http://schemas.microsoft.com/office/powerpoint/2010/main" val="25945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 White Background with Bullets">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9A2DFE24-1530-4A34-BC56-8B5A7D86569A}"/>
              </a:ext>
            </a:extLst>
          </p:cNvPr>
          <p:cNvSpPr>
            <a:spLocks noGrp="1"/>
          </p:cNvSpPr>
          <p:nvPr>
            <p:ph sz="half" idx="2" hasCustomPrompt="1"/>
          </p:nvPr>
        </p:nvSpPr>
        <p:spPr>
          <a:xfrm>
            <a:off x="694481" y="706057"/>
            <a:ext cx="10868628" cy="5440100"/>
          </a:xfrm>
          <a:prstGeom prst="rect">
            <a:avLst/>
          </a:prstGeom>
        </p:spPr>
        <p:txBody>
          <a:bodyPr/>
          <a:lstStyle>
            <a:lvl1pPr marL="228600" marR="0" indent="-228600" algn="l" defTabSz="914400" rtl="0" eaLnBrk="1" fontAlgn="auto" latinLnBrk="0" hangingPunct="1">
              <a:lnSpc>
                <a:spcPct val="100000"/>
              </a:lnSpc>
              <a:spcBef>
                <a:spcPts val="1000"/>
              </a:spcBef>
              <a:spcAft>
                <a:spcPts val="600"/>
              </a:spcAft>
              <a:buClr>
                <a:srgbClr val="00205B"/>
              </a:buClr>
              <a:buSzTx/>
              <a:buFont typeface="Wingdings" pitchFamily="2" charset="2"/>
              <a:buChar char="§"/>
              <a:tabLst/>
              <a:defRPr lang="en-US" sz="2000" kern="1200" baseline="0" dirty="0">
                <a:solidFill>
                  <a:srgbClr val="63666A"/>
                </a:solidFill>
                <a:latin typeface="+mn-lt"/>
                <a:ea typeface="+mn-ea"/>
                <a:cs typeface="+mn-cs"/>
              </a:defRPr>
            </a:lvl1pPr>
            <a:lvl2pPr marL="685800" indent="-228600" algn="l" defTabSz="914400" rtl="0" eaLnBrk="1" latinLnBrk="0" hangingPunct="1">
              <a:lnSpc>
                <a:spcPct val="90000"/>
              </a:lnSpc>
              <a:buClr>
                <a:srgbClr val="348BAC"/>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348BAC"/>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348BAC"/>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348BAC"/>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text</a:t>
            </a:r>
          </a:p>
          <a:p>
            <a:pPr lvl="0"/>
            <a:r>
              <a:rPr lang="en-US"/>
              <a:t>Click to edit text</a:t>
            </a:r>
          </a:p>
          <a:p>
            <a:pPr lvl="0"/>
            <a:r>
              <a:rPr lang="en-US"/>
              <a:t>Click to edit text</a:t>
            </a:r>
          </a:p>
          <a:p>
            <a:pPr lvl="0"/>
            <a:r>
              <a:rPr lang="en-US"/>
              <a:t>Click to edit text</a:t>
            </a:r>
          </a:p>
          <a:p>
            <a:pPr lvl="0"/>
            <a:r>
              <a:rPr lang="en-US"/>
              <a:t>Click to edit text</a:t>
            </a:r>
          </a:p>
          <a:p>
            <a:pPr marL="228600" marR="0" lvl="0" indent="-228600" algn="l" defTabSz="914400" rtl="0" eaLnBrk="1" fontAlgn="auto" latinLnBrk="0" hangingPunct="1">
              <a:lnSpc>
                <a:spcPct val="100000"/>
              </a:lnSpc>
              <a:spcBef>
                <a:spcPts val="1000"/>
              </a:spcBef>
              <a:spcAft>
                <a:spcPts val="600"/>
              </a:spcAft>
              <a:buClr>
                <a:srgbClr val="348BAC"/>
              </a:buClr>
              <a:buSzTx/>
              <a:buFont typeface="Wingdings" pitchFamily="2" charset="2"/>
              <a:buChar char="§"/>
              <a:tabLst/>
              <a:defRPr/>
            </a:pPr>
            <a:r>
              <a:rPr lang="en-US"/>
              <a:t>Click to edit text</a:t>
            </a:r>
          </a:p>
          <a:p>
            <a:pPr marL="228600" marR="0" lvl="0" indent="-228600" algn="l" defTabSz="914400" rtl="0" eaLnBrk="1" fontAlgn="auto" latinLnBrk="0" hangingPunct="1">
              <a:lnSpc>
                <a:spcPct val="100000"/>
              </a:lnSpc>
              <a:spcBef>
                <a:spcPts val="1000"/>
              </a:spcBef>
              <a:spcAft>
                <a:spcPts val="600"/>
              </a:spcAft>
              <a:buClr>
                <a:srgbClr val="348BAC"/>
              </a:buClr>
              <a:buSzTx/>
              <a:buFont typeface="Wingdings" pitchFamily="2" charset="2"/>
              <a:buChar char="§"/>
              <a:tabLst/>
              <a:defRPr/>
            </a:pPr>
            <a:r>
              <a:rPr lang="en-US"/>
              <a:t>Click to edit text</a:t>
            </a:r>
          </a:p>
          <a:p>
            <a:pPr lvl="0"/>
            <a:endParaRPr lang="en-US"/>
          </a:p>
        </p:txBody>
      </p:sp>
      <p:pic>
        <p:nvPicPr>
          <p:cNvPr id="3" name="Picture 2" descr="A picture containing text, dishware, tableware, clipart&#10;&#10;Description automatically generated">
            <a:extLst>
              <a:ext uri="{FF2B5EF4-FFF2-40B4-BE49-F238E27FC236}">
                <a16:creationId xmlns:a16="http://schemas.microsoft.com/office/drawing/2014/main" id="{21972A3E-D20B-7A70-B22F-ECED6BE55D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8672" y="5971032"/>
            <a:ext cx="1828800" cy="565608"/>
          </a:xfrm>
          <a:prstGeom prst="rect">
            <a:avLst/>
          </a:prstGeom>
        </p:spPr>
      </p:pic>
    </p:spTree>
    <p:extLst>
      <p:ext uri="{BB962C8B-B14F-4D97-AF65-F5344CB8AC3E}">
        <p14:creationId xmlns:p14="http://schemas.microsoft.com/office/powerpoint/2010/main" val="4188041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 White Background with Headin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4A128445-BFFF-2D43-B960-2C5FBB4A171A}"/>
              </a:ext>
            </a:extLst>
          </p:cNvPr>
          <p:cNvSpPr>
            <a:spLocks noGrp="1"/>
          </p:cNvSpPr>
          <p:nvPr>
            <p:ph type="title" hasCustomPrompt="1"/>
          </p:nvPr>
        </p:nvSpPr>
        <p:spPr>
          <a:xfrm>
            <a:off x="640080" y="640080"/>
            <a:ext cx="10876730" cy="581698"/>
          </a:xfrm>
          <a:prstGeom prst="rect">
            <a:avLst/>
          </a:prstGeom>
        </p:spPr>
        <p:txBody>
          <a:bodyPr vert="horz" lIns="0" tIns="0" rIns="0" bIns="0" rtlCol="0" anchor="t" anchorCtr="0">
            <a:noAutofit/>
          </a:bodyPr>
          <a:lstStyle>
            <a:lvl1pPr>
              <a:defRPr sz="4200" b="1" baseline="0">
                <a:solidFill>
                  <a:srgbClr val="00205B"/>
                </a:solidFill>
                <a:latin typeface="Montserrat SemiBold" pitchFamily="2" charset="77"/>
              </a:defRPr>
            </a:lvl1pPr>
          </a:lstStyle>
          <a:p>
            <a:r>
              <a:rPr lang="en-US"/>
              <a:t>Heading</a:t>
            </a:r>
          </a:p>
        </p:txBody>
      </p:sp>
      <p:pic>
        <p:nvPicPr>
          <p:cNvPr id="3" name="Picture 2" descr="A picture containing text, dishware, tableware, clipart&#10;&#10;Description automatically generated">
            <a:extLst>
              <a:ext uri="{FF2B5EF4-FFF2-40B4-BE49-F238E27FC236}">
                <a16:creationId xmlns:a16="http://schemas.microsoft.com/office/drawing/2014/main" id="{83A8CB11-E0AE-230A-F6DA-524444F790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8672" y="5971032"/>
            <a:ext cx="1828800" cy="565608"/>
          </a:xfrm>
          <a:prstGeom prst="rect">
            <a:avLst/>
          </a:prstGeom>
        </p:spPr>
      </p:pic>
    </p:spTree>
    <p:extLst>
      <p:ext uri="{BB962C8B-B14F-4D97-AF65-F5344CB8AC3E}">
        <p14:creationId xmlns:p14="http://schemas.microsoft.com/office/powerpoint/2010/main" val="3721543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 White Background wCaragon">
    <p:spTree>
      <p:nvGrpSpPr>
        <p:cNvPr id="1" name=""/>
        <p:cNvGrpSpPr/>
        <p:nvPr/>
      </p:nvGrpSpPr>
      <p:grpSpPr>
        <a:xfrm>
          <a:off x="0" y="0"/>
          <a:ext cx="0" cy="0"/>
          <a:chOff x="0" y="0"/>
          <a:chExt cx="0" cy="0"/>
        </a:xfrm>
      </p:grpSpPr>
      <p:pic>
        <p:nvPicPr>
          <p:cNvPr id="4" name="Picture 3" descr="A picture containing text, dishware, tableware, clipart&#10;&#10;Description automatically generated">
            <a:extLst>
              <a:ext uri="{FF2B5EF4-FFF2-40B4-BE49-F238E27FC236}">
                <a16:creationId xmlns:a16="http://schemas.microsoft.com/office/drawing/2014/main" id="{15805DEC-6032-37EC-5137-0B31F96A41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8672" y="5971032"/>
            <a:ext cx="1828800" cy="565608"/>
          </a:xfrm>
          <a:prstGeom prst="rect">
            <a:avLst/>
          </a:prstGeom>
        </p:spPr>
      </p:pic>
    </p:spTree>
    <p:extLst>
      <p:ext uri="{BB962C8B-B14F-4D97-AF65-F5344CB8AC3E}">
        <p14:creationId xmlns:p14="http://schemas.microsoft.com/office/powerpoint/2010/main" val="1566310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MCP Mission">
    <p:bg>
      <p:bgPr>
        <a:solidFill>
          <a:srgbClr val="00205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5BF93-3743-928F-8045-FB86420707EB}"/>
              </a:ext>
            </a:extLst>
          </p:cNvPr>
          <p:cNvPicPr>
            <a:picLocks noChangeAspect="1"/>
          </p:cNvPicPr>
          <p:nvPr userDrawn="1"/>
        </p:nvPicPr>
        <p:blipFill>
          <a:blip r:embed="rId2"/>
          <a:stretch>
            <a:fillRect/>
          </a:stretch>
        </p:blipFill>
        <p:spPr>
          <a:xfrm>
            <a:off x="1309093" y="2378772"/>
            <a:ext cx="3450854" cy="1389003"/>
          </a:xfrm>
          <a:prstGeom prst="rect">
            <a:avLst/>
          </a:prstGeom>
        </p:spPr>
      </p:pic>
      <p:sp>
        <p:nvSpPr>
          <p:cNvPr id="4" name="Rectangle 3">
            <a:extLst>
              <a:ext uri="{FF2B5EF4-FFF2-40B4-BE49-F238E27FC236}">
                <a16:creationId xmlns:a16="http://schemas.microsoft.com/office/drawing/2014/main" id="{E2B626BC-B110-BBDD-6FB5-12A6AAEE0D8D}"/>
              </a:ext>
            </a:extLst>
          </p:cNvPr>
          <p:cNvSpPr/>
          <p:nvPr userDrawn="1"/>
        </p:nvSpPr>
        <p:spPr>
          <a:xfrm>
            <a:off x="5710828" y="2658823"/>
            <a:ext cx="5285119" cy="1707199"/>
          </a:xfrm>
          <a:prstGeom prst="rect">
            <a:avLst/>
          </a:prstGeom>
        </p:spPr>
        <p:txBody>
          <a:bodyPr wrap="square">
            <a:spAutoFit/>
          </a:bodyPr>
          <a:lstStyle/>
          <a:p>
            <a:pPr>
              <a:lnSpc>
                <a:spcPts val="3180"/>
              </a:lnSpc>
            </a:pPr>
            <a:r>
              <a:rPr lang="en-US" sz="2400" b="0" i="0">
                <a:solidFill>
                  <a:schemeClr val="bg1"/>
                </a:solidFill>
                <a:latin typeface="Montserrat" pitchFamily="2" charset="77"/>
                <a:ea typeface="Calibri" panose="020F0502020204030204" pitchFamily="34" charset="0"/>
                <a:cs typeface="Times New Roman" panose="02020603050405020304" pitchFamily="18" charset="0"/>
              </a:rPr>
              <a:t>To improve patient health </a:t>
            </a:r>
            <a:br>
              <a:rPr lang="en-US" sz="2400" b="0" i="0">
                <a:solidFill>
                  <a:schemeClr val="bg1"/>
                </a:solidFill>
                <a:latin typeface="Montserrat" pitchFamily="2" charset="77"/>
                <a:ea typeface="Calibri" panose="020F0502020204030204" pitchFamily="34" charset="0"/>
                <a:cs typeface="Times New Roman" panose="02020603050405020304" pitchFamily="18" charset="0"/>
              </a:rPr>
            </a:br>
            <a:r>
              <a:rPr lang="en-US" sz="2400" b="0" i="0">
                <a:solidFill>
                  <a:schemeClr val="bg1"/>
                </a:solidFill>
                <a:latin typeface="Montserrat" pitchFamily="2" charset="77"/>
                <a:ea typeface="Calibri" panose="020F0502020204030204" pitchFamily="34" charset="0"/>
                <a:cs typeface="Times New Roman" panose="02020603050405020304" pitchFamily="18" charset="0"/>
              </a:rPr>
              <a:t>by ensuring access to </a:t>
            </a:r>
          </a:p>
          <a:p>
            <a:pPr>
              <a:lnSpc>
                <a:spcPts val="3180"/>
              </a:lnSpc>
            </a:pPr>
            <a:r>
              <a:rPr lang="en-US" sz="2400" b="0" i="0">
                <a:solidFill>
                  <a:schemeClr val="bg1"/>
                </a:solidFill>
                <a:latin typeface="Montserrat" pitchFamily="2" charset="77"/>
                <a:ea typeface="Calibri" panose="020F0502020204030204" pitchFamily="34" charset="0"/>
                <a:cs typeface="Times New Roman" panose="02020603050405020304" pitchFamily="18" charset="0"/>
              </a:rPr>
              <a:t>high-quality, cost-effective medications and other therapies. </a:t>
            </a:r>
          </a:p>
        </p:txBody>
      </p:sp>
      <p:sp>
        <p:nvSpPr>
          <p:cNvPr id="5" name="Rectangle 4">
            <a:extLst>
              <a:ext uri="{FF2B5EF4-FFF2-40B4-BE49-F238E27FC236}">
                <a16:creationId xmlns:a16="http://schemas.microsoft.com/office/drawing/2014/main" id="{AD9A56B3-F5DC-EB5B-9B89-90961FDE6C0E}"/>
              </a:ext>
            </a:extLst>
          </p:cNvPr>
          <p:cNvSpPr/>
          <p:nvPr userDrawn="1"/>
        </p:nvSpPr>
        <p:spPr>
          <a:xfrm>
            <a:off x="5710828" y="1910711"/>
            <a:ext cx="6963904" cy="646331"/>
          </a:xfrm>
          <a:prstGeom prst="rect">
            <a:avLst/>
          </a:prstGeom>
        </p:spPr>
        <p:txBody>
          <a:bodyPr wrap="square">
            <a:spAutoFit/>
          </a:bodyPr>
          <a:lstStyle/>
          <a:p>
            <a:r>
              <a:rPr lang="en-US" sz="3600" b="1" i="0">
                <a:solidFill>
                  <a:srgbClr val="93C90E"/>
                </a:solidFill>
                <a:latin typeface="Montserrat SemiBold" pitchFamily="2" charset="77"/>
                <a:ea typeface="Calibri" panose="020F0502020204030204" pitchFamily="34" charset="0"/>
                <a:cs typeface="Times New Roman" panose="02020603050405020304" pitchFamily="18" charset="0"/>
              </a:rPr>
              <a:t>Mission</a:t>
            </a:r>
          </a:p>
        </p:txBody>
      </p:sp>
      <p:cxnSp>
        <p:nvCxnSpPr>
          <p:cNvPr id="6" name="Straight Connector 5">
            <a:extLst>
              <a:ext uri="{FF2B5EF4-FFF2-40B4-BE49-F238E27FC236}">
                <a16:creationId xmlns:a16="http://schemas.microsoft.com/office/drawing/2014/main" id="{78BD2252-D427-9EBA-7611-199AAE096EFA}"/>
              </a:ext>
            </a:extLst>
          </p:cNvPr>
          <p:cNvCxnSpPr>
            <a:cxnSpLocks/>
          </p:cNvCxnSpPr>
          <p:nvPr userDrawn="1"/>
        </p:nvCxnSpPr>
        <p:spPr>
          <a:xfrm>
            <a:off x="5264323" y="2048721"/>
            <a:ext cx="0" cy="2179762"/>
          </a:xfrm>
          <a:prstGeom prst="line">
            <a:avLst/>
          </a:prstGeom>
          <a:ln w="19050">
            <a:solidFill>
              <a:srgbClr val="93C90E"/>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772324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ffiliate Map">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921E08FC-7885-6492-9FEE-162F11E2D0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Tree>
    <p:extLst>
      <p:ext uri="{BB962C8B-B14F-4D97-AF65-F5344CB8AC3E}">
        <p14:creationId xmlns:p14="http://schemas.microsoft.com/office/powerpoint/2010/main" val="12596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MCP Collaborate - Tit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2F151E6E-8DEF-61A5-086E-23C57808D9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Tree>
    <p:extLst>
      <p:ext uri="{BB962C8B-B14F-4D97-AF65-F5344CB8AC3E}">
        <p14:creationId xmlns:p14="http://schemas.microsoft.com/office/powerpoint/2010/main" val="2296858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 Blue Background with Carag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6AA45C-8546-4621-8062-3F596A04E55F}"/>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3" name="Picture 2" descr="A picture containing text, clipart&#10;&#10;Description automatically generated">
            <a:extLst>
              <a:ext uri="{FF2B5EF4-FFF2-40B4-BE49-F238E27FC236}">
                <a16:creationId xmlns:a16="http://schemas.microsoft.com/office/drawing/2014/main" id="{425BE9D7-9E4C-A79F-895A-4ADDCDEC98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400331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llow Us - Social">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553516BE-B4DB-6515-0290-C820596A7D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25"/>
            <a:ext cx="12198096" cy="6868601"/>
          </a:xfrm>
          <a:prstGeom prst="rect">
            <a:avLst/>
          </a:prstGeom>
        </p:spPr>
      </p:pic>
    </p:spTree>
    <p:extLst>
      <p:ext uri="{BB962C8B-B14F-4D97-AF65-F5344CB8AC3E}">
        <p14:creationId xmlns:p14="http://schemas.microsoft.com/office/powerpoint/2010/main" val="96962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Pharmacy Benefit">
    <p:spTree>
      <p:nvGrpSpPr>
        <p:cNvPr id="1" name=""/>
        <p:cNvGrpSpPr/>
        <p:nvPr/>
      </p:nvGrpSpPr>
      <p:grpSpPr>
        <a:xfrm>
          <a:off x="0" y="0"/>
          <a:ext cx="0" cy="0"/>
          <a:chOff x="0" y="0"/>
          <a:chExt cx="0" cy="0"/>
        </a:xfrm>
      </p:grpSpPr>
      <p:pic>
        <p:nvPicPr>
          <p:cNvPr id="3" name="Picture 2" descr="A person using a tablet&#10;&#10;Description automatically generated with medium confidence">
            <a:extLst>
              <a:ext uri="{FF2B5EF4-FFF2-40B4-BE49-F238E27FC236}">
                <a16:creationId xmlns:a16="http://schemas.microsoft.com/office/drawing/2014/main" id="{15E40815-894B-5089-7294-62FADBA766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Tree>
    <p:extLst>
      <p:ext uri="{BB962C8B-B14F-4D97-AF65-F5344CB8AC3E}">
        <p14:creationId xmlns:p14="http://schemas.microsoft.com/office/powerpoint/2010/main" val="3360100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A0BF8-6686-4F02-AB36-9614142B36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3B406FE-1165-421C-8D35-96F0CFEA6D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A7B22AA-13F6-430C-B5C3-3ED6A1325F28}"/>
              </a:ext>
            </a:extLst>
          </p:cNvPr>
          <p:cNvSpPr>
            <a:spLocks noGrp="1"/>
          </p:cNvSpPr>
          <p:nvPr>
            <p:ph type="dt" sz="half" idx="10"/>
          </p:nvPr>
        </p:nvSpPr>
        <p:spPr/>
        <p:txBody>
          <a:bodyPr/>
          <a:lstStyle/>
          <a:p>
            <a:fld id="{1661375A-C223-44C8-917C-F7C3A1BCD50F}" type="datetimeFigureOut">
              <a:rPr lang="en-GB" smtClean="0"/>
              <a:t>28/09/2023</a:t>
            </a:fld>
            <a:endParaRPr lang="en-GB"/>
          </a:p>
        </p:txBody>
      </p:sp>
      <p:sp>
        <p:nvSpPr>
          <p:cNvPr id="5" name="Footer Placeholder 4">
            <a:extLst>
              <a:ext uri="{FF2B5EF4-FFF2-40B4-BE49-F238E27FC236}">
                <a16:creationId xmlns:a16="http://schemas.microsoft.com/office/drawing/2014/main" id="{12FB799C-1B8A-42C0-AD53-6DBEF2EC7E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8C035E-958A-44D5-9920-E77375E90336}"/>
              </a:ext>
            </a:extLst>
          </p:cNvPr>
          <p:cNvSpPr>
            <a:spLocks noGrp="1"/>
          </p:cNvSpPr>
          <p:nvPr>
            <p:ph type="sldNum" sz="quarter" idx="12"/>
          </p:nvPr>
        </p:nvSpPr>
        <p:spPr/>
        <p:txBody>
          <a:bodyPr/>
          <a:lstStyle/>
          <a:p>
            <a:fld id="{6983841B-0DB4-4C99-B5E5-79625F01DBF7}" type="slidenum">
              <a:rPr lang="en-GB" smtClean="0"/>
              <a:t>‹#›</a:t>
            </a:fld>
            <a:endParaRPr lang="en-GB"/>
          </a:p>
        </p:txBody>
      </p:sp>
    </p:spTree>
    <p:extLst>
      <p:ext uri="{BB962C8B-B14F-4D97-AF65-F5344CB8AC3E}">
        <p14:creationId xmlns:p14="http://schemas.microsoft.com/office/powerpoint/2010/main" val="2186720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508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6_Conten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stretch>
            <a:fillRect/>
          </a:stretch>
        </p:blipFill>
        <p:spPr>
          <a:xfrm>
            <a:off x="-1461633" y="4065786"/>
            <a:ext cx="6414633" cy="4956762"/>
          </a:xfrm>
          <a:prstGeom prst="rect">
            <a:avLst/>
          </a:prstGeom>
        </p:spPr>
      </p:pic>
      <p:sp>
        <p:nvSpPr>
          <p:cNvPr id="3" name="Text Placeholder 2">
            <a:extLst>
              <a:ext uri="{FF2B5EF4-FFF2-40B4-BE49-F238E27FC236}">
                <a16:creationId xmlns:a16="http://schemas.microsoft.com/office/drawing/2014/main" id="{BF48625F-087B-4665-9E27-EDB8FB7A4413}"/>
              </a:ext>
            </a:extLst>
          </p:cNvPr>
          <p:cNvSpPr>
            <a:spLocks noGrp="1"/>
          </p:cNvSpPr>
          <p:nvPr>
            <p:ph type="body" sz="quarter" idx="10"/>
          </p:nvPr>
        </p:nvSpPr>
        <p:spPr>
          <a:xfrm>
            <a:off x="838200" y="1895475"/>
            <a:ext cx="10448925" cy="3857625"/>
          </a:xfrm>
          <a:prstGeom prst="rect">
            <a:avLst/>
          </a:prstGeo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62754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har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stretch>
            <a:fillRect/>
          </a:stretch>
        </p:blipFill>
        <p:spPr>
          <a:xfrm>
            <a:off x="-1461633" y="4065786"/>
            <a:ext cx="6414633" cy="4956762"/>
          </a:xfrm>
          <a:prstGeom prst="rect">
            <a:avLst/>
          </a:prstGeom>
        </p:spPr>
      </p:pic>
      <p:sp>
        <p:nvSpPr>
          <p:cNvPr id="5" name="Chart Placeholder 4">
            <a:extLst>
              <a:ext uri="{FF2B5EF4-FFF2-40B4-BE49-F238E27FC236}">
                <a16:creationId xmlns:a16="http://schemas.microsoft.com/office/drawing/2014/main" id="{62687F7F-C3CE-4A5E-BBE6-8D9B7AD3D21B}"/>
              </a:ext>
            </a:extLst>
          </p:cNvPr>
          <p:cNvSpPr>
            <a:spLocks noGrp="1"/>
          </p:cNvSpPr>
          <p:nvPr>
            <p:ph type="chart" sz="quarter" idx="10"/>
          </p:nvPr>
        </p:nvSpPr>
        <p:spPr>
          <a:xfrm>
            <a:off x="838200" y="266700"/>
            <a:ext cx="10515600" cy="5495925"/>
          </a:xfrm>
          <a:prstGeom prst="rect">
            <a:avLst/>
          </a:prstGeom>
        </p:spPr>
        <p:txBody>
          <a:bodyPr/>
          <a:lstStyle/>
          <a:p>
            <a:endParaRPr lang="en-US"/>
          </a:p>
        </p:txBody>
      </p:sp>
    </p:spTree>
    <p:extLst>
      <p:ext uri="{BB962C8B-B14F-4D97-AF65-F5344CB8AC3E}">
        <p14:creationId xmlns:p14="http://schemas.microsoft.com/office/powerpoint/2010/main" val="2074135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11457A-C405-4EB0-B7DE-C089F75AFEEB}"/>
              </a:ext>
            </a:extLst>
          </p:cNvPr>
          <p:cNvSpPr/>
          <p:nvPr userDrawn="1"/>
        </p:nvSpPr>
        <p:spPr>
          <a:xfrm>
            <a:off x="5679741" y="3149322"/>
            <a:ext cx="6288066" cy="1744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US" sz="3200"/>
          </a:p>
        </p:txBody>
      </p:sp>
      <p:sp>
        <p:nvSpPr>
          <p:cNvPr id="4" name="Text Placeholder 3">
            <a:extLst>
              <a:ext uri="{FF2B5EF4-FFF2-40B4-BE49-F238E27FC236}">
                <a16:creationId xmlns:a16="http://schemas.microsoft.com/office/drawing/2014/main" id="{AE73F007-6D06-4E99-9552-A76F112AEF5C}"/>
              </a:ext>
            </a:extLst>
          </p:cNvPr>
          <p:cNvSpPr>
            <a:spLocks noGrp="1"/>
          </p:cNvSpPr>
          <p:nvPr>
            <p:ph type="body" sz="quarter" idx="10" hasCustomPrompt="1"/>
          </p:nvPr>
        </p:nvSpPr>
        <p:spPr>
          <a:xfrm>
            <a:off x="885825" y="2355638"/>
            <a:ext cx="10953750" cy="1057275"/>
          </a:xfrm>
          <a:prstGeom prst="rect">
            <a:avLst/>
          </a:prstGeom>
        </p:spPr>
        <p:txBody>
          <a:bodyPr/>
          <a:lstStyle>
            <a:lvl1pPr marL="0" indent="0" algn="ctr">
              <a:buNone/>
              <a:defRPr sz="72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Title</a:t>
            </a:r>
          </a:p>
        </p:txBody>
      </p:sp>
      <p:pic>
        <p:nvPicPr>
          <p:cNvPr id="11" name="Picture 10">
            <a:extLst>
              <a:ext uri="{FF2B5EF4-FFF2-40B4-BE49-F238E27FC236}">
                <a16:creationId xmlns:a16="http://schemas.microsoft.com/office/drawing/2014/main" id="{890B8528-6C47-4416-8950-C3A31C5D854E}"/>
              </a:ext>
            </a:extLst>
          </p:cNvPr>
          <p:cNvPicPr>
            <a:picLocks noChangeAspect="1"/>
          </p:cNvPicPr>
          <p:nvPr userDrawn="1"/>
        </p:nvPicPr>
        <p:blipFill>
          <a:blip r:embed="rId2"/>
          <a:stretch>
            <a:fillRect/>
          </a:stretch>
        </p:blipFill>
        <p:spPr>
          <a:xfrm>
            <a:off x="809625" y="5072631"/>
            <a:ext cx="3157734" cy="1271019"/>
          </a:xfrm>
          <a:prstGeom prst="rect">
            <a:avLst/>
          </a:prstGeom>
        </p:spPr>
      </p:pic>
      <p:sp>
        <p:nvSpPr>
          <p:cNvPr id="13" name="Text Placeholder 12">
            <a:extLst>
              <a:ext uri="{FF2B5EF4-FFF2-40B4-BE49-F238E27FC236}">
                <a16:creationId xmlns:a16="http://schemas.microsoft.com/office/drawing/2014/main" id="{6C86D695-5ADB-4525-B695-DC2712BC29F6}"/>
              </a:ext>
            </a:extLst>
          </p:cNvPr>
          <p:cNvSpPr>
            <a:spLocks noGrp="1"/>
          </p:cNvSpPr>
          <p:nvPr>
            <p:ph type="body" sz="quarter" idx="11" hasCustomPrompt="1"/>
          </p:nvPr>
        </p:nvSpPr>
        <p:spPr>
          <a:xfrm>
            <a:off x="885825" y="3594974"/>
            <a:ext cx="10953750" cy="1396125"/>
          </a:xfrm>
          <a:prstGeom prst="rect">
            <a:avLst/>
          </a:prstGeom>
        </p:spPr>
        <p:txBody>
          <a:bodyPr/>
          <a:lstStyle>
            <a:lvl1pPr marL="0" indent="0" algn="r">
              <a:lnSpc>
                <a:spcPct val="150000"/>
              </a:lnSpc>
              <a:spcBef>
                <a:spcPts val="0"/>
              </a:spcBef>
              <a:buNone/>
              <a:defRPr>
                <a:solidFill>
                  <a:schemeClr val="bg1"/>
                </a:solidFill>
              </a:defRPr>
            </a:lvl1pPr>
          </a:lstStyle>
          <a:p>
            <a:pPr lvl="0"/>
            <a:r>
              <a:rPr lang="en-US"/>
              <a:t>Date</a:t>
            </a:r>
          </a:p>
          <a:p>
            <a:pPr lvl="0"/>
            <a:r>
              <a:rPr lang="en-US"/>
              <a:t>Location</a:t>
            </a:r>
          </a:p>
        </p:txBody>
      </p:sp>
    </p:spTree>
    <p:extLst>
      <p:ext uri="{BB962C8B-B14F-4D97-AF65-F5344CB8AC3E}">
        <p14:creationId xmlns:p14="http://schemas.microsoft.com/office/powerpoint/2010/main" val="23226370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ue Two-column Content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E648C-5CE3-334D-A11A-A3AC931205CB}"/>
              </a:ext>
            </a:extLst>
          </p:cNvPr>
          <p:cNvSpPr/>
          <p:nvPr userDrawn="1"/>
        </p:nvSpPr>
        <p:spPr>
          <a:xfrm>
            <a:off x="-266700" y="0"/>
            <a:ext cx="12725400" cy="6972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E495D26-E35E-F741-968D-86841912DB32}"/>
              </a:ext>
            </a:extLst>
          </p:cNvPr>
          <p:cNvSpPr/>
          <p:nvPr userDrawn="1"/>
        </p:nvSpPr>
        <p:spPr>
          <a:xfrm>
            <a:off x="-100016" y="5878512"/>
            <a:ext cx="12725400" cy="1093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B602466-2543-1B45-A2B9-5BAE1E8C0E56}"/>
              </a:ext>
            </a:extLst>
          </p:cNvPr>
          <p:cNvPicPr>
            <a:picLocks noChangeAspect="1"/>
          </p:cNvPicPr>
          <p:nvPr userDrawn="1"/>
        </p:nvPicPr>
        <p:blipFill>
          <a:blip r:embed="rId2"/>
          <a:stretch>
            <a:fillRect/>
          </a:stretch>
        </p:blipFill>
        <p:spPr>
          <a:xfrm>
            <a:off x="820713" y="6112174"/>
            <a:ext cx="2123123" cy="656636"/>
          </a:xfrm>
          <a:prstGeom prst="rect">
            <a:avLst/>
          </a:prstGeom>
        </p:spPr>
      </p:pic>
      <p:sp>
        <p:nvSpPr>
          <p:cNvPr id="8" name="Text Placeholder 7">
            <a:extLst>
              <a:ext uri="{FF2B5EF4-FFF2-40B4-BE49-F238E27FC236}">
                <a16:creationId xmlns:a16="http://schemas.microsoft.com/office/drawing/2014/main" id="{954FC435-E5AA-4BE8-A749-DDB03060B7D4}"/>
              </a:ext>
            </a:extLst>
          </p:cNvPr>
          <p:cNvSpPr>
            <a:spLocks noGrp="1"/>
          </p:cNvSpPr>
          <p:nvPr>
            <p:ph type="body" sz="quarter" idx="10"/>
          </p:nvPr>
        </p:nvSpPr>
        <p:spPr>
          <a:xfrm>
            <a:off x="820738" y="1847850"/>
            <a:ext cx="4827587" cy="3943350"/>
          </a:xfrm>
          <a:prstGeom prst="rect">
            <a:avLst/>
          </a:prstGeom>
        </p:spPr>
        <p:txBody>
          <a:bodyPr/>
          <a:lstStyle>
            <a:lvl1pPr>
              <a:lnSpc>
                <a:spcPct val="150000"/>
              </a:lnSpc>
              <a:spcBef>
                <a:spcPts val="0"/>
              </a:spcBef>
              <a:defRPr>
                <a:solidFill>
                  <a:schemeClr val="bg1"/>
                </a:solidFill>
              </a:defRPr>
            </a:lvl1pPr>
            <a:lvl2pPr>
              <a:lnSpc>
                <a:spcPct val="150000"/>
              </a:lnSpc>
              <a:spcBef>
                <a:spcPts val="0"/>
              </a:spcBef>
              <a:defRPr>
                <a:solidFill>
                  <a:schemeClr val="bg1"/>
                </a:solidFill>
              </a:defRPr>
            </a:lvl2pPr>
            <a:lvl3pPr>
              <a:lnSpc>
                <a:spcPct val="150000"/>
              </a:lnSpc>
              <a:spcBef>
                <a:spcPts val="0"/>
              </a:spcBef>
              <a:defRPr>
                <a:solidFill>
                  <a:schemeClr val="bg1"/>
                </a:solidFill>
              </a:defRPr>
            </a:lvl3pPr>
            <a:lvl4pPr>
              <a:lnSpc>
                <a:spcPct val="150000"/>
              </a:lnSpc>
              <a:spcBef>
                <a:spcPts val="0"/>
              </a:spcBef>
              <a:defRPr>
                <a:solidFill>
                  <a:schemeClr val="bg1"/>
                </a:solidFill>
              </a:defRPr>
            </a:lvl4pPr>
            <a:lvl5pPr>
              <a:lnSpc>
                <a:spcPct val="150000"/>
              </a:lnSpc>
              <a:spcBef>
                <a:spcPts val="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72E1F1CE-607B-47E6-BAF0-EE3A69520665}"/>
              </a:ext>
            </a:extLst>
          </p:cNvPr>
          <p:cNvSpPr>
            <a:spLocks noGrp="1"/>
          </p:cNvSpPr>
          <p:nvPr>
            <p:ph type="body" sz="quarter" idx="11"/>
          </p:nvPr>
        </p:nvSpPr>
        <p:spPr>
          <a:xfrm>
            <a:off x="6526213" y="1847850"/>
            <a:ext cx="4827587" cy="3943350"/>
          </a:xfrm>
          <a:prstGeom prst="rect">
            <a:avLst/>
          </a:prstGeom>
        </p:spPr>
        <p:txBody>
          <a:bodyPr/>
          <a:lstStyle>
            <a:lvl1pPr>
              <a:lnSpc>
                <a:spcPct val="150000"/>
              </a:lnSpc>
              <a:spcBef>
                <a:spcPts val="0"/>
              </a:spcBef>
              <a:defRPr>
                <a:solidFill>
                  <a:schemeClr val="bg1"/>
                </a:solidFill>
              </a:defRPr>
            </a:lvl1pPr>
            <a:lvl2pPr>
              <a:lnSpc>
                <a:spcPct val="150000"/>
              </a:lnSpc>
              <a:spcBef>
                <a:spcPts val="0"/>
              </a:spcBef>
              <a:defRPr>
                <a:solidFill>
                  <a:schemeClr val="bg1"/>
                </a:solidFill>
              </a:defRPr>
            </a:lvl2pPr>
            <a:lvl3pPr>
              <a:lnSpc>
                <a:spcPct val="150000"/>
              </a:lnSpc>
              <a:spcBef>
                <a:spcPts val="0"/>
              </a:spcBef>
              <a:defRPr>
                <a:solidFill>
                  <a:schemeClr val="bg1"/>
                </a:solidFill>
              </a:defRPr>
            </a:lvl3pPr>
            <a:lvl4pPr>
              <a:lnSpc>
                <a:spcPct val="150000"/>
              </a:lnSpc>
              <a:spcBef>
                <a:spcPts val="0"/>
              </a:spcBef>
              <a:defRPr>
                <a:solidFill>
                  <a:schemeClr val="bg1"/>
                </a:solidFill>
              </a:defRPr>
            </a:lvl4pPr>
            <a:lvl5pPr>
              <a:lnSpc>
                <a:spcPct val="150000"/>
              </a:lnSpc>
              <a:spcBef>
                <a:spcPts val="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14215879-269F-4DD9-A798-F7A76EBB7E17}"/>
              </a:ext>
            </a:extLst>
          </p:cNvPr>
          <p:cNvSpPr>
            <a:spLocks noGrp="1"/>
          </p:cNvSpPr>
          <p:nvPr>
            <p:ph type="body" sz="quarter" idx="12"/>
          </p:nvPr>
        </p:nvSpPr>
        <p:spPr>
          <a:xfrm>
            <a:off x="820713" y="228600"/>
            <a:ext cx="10533087" cy="1415760"/>
          </a:xfrm>
          <a:prstGeom prst="rect">
            <a:avLst/>
          </a:prstGeom>
        </p:spPr>
        <p:txBody>
          <a:bodyPr anchor="ctr"/>
          <a:lstStyle>
            <a:lvl1pPr marL="0" indent="0">
              <a:buNone/>
              <a:defRPr sz="4400" b="1">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39907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White Content Slide ">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stretch>
            <a:fillRect/>
          </a:stretch>
        </p:blipFill>
        <p:spPr>
          <a:xfrm>
            <a:off x="-1461633" y="4065786"/>
            <a:ext cx="6414633" cy="4956762"/>
          </a:xfrm>
          <a:prstGeom prst="rect">
            <a:avLst/>
          </a:prstGeom>
        </p:spPr>
      </p:pic>
      <p:sp>
        <p:nvSpPr>
          <p:cNvPr id="3" name="Text Placeholder 2">
            <a:extLst>
              <a:ext uri="{FF2B5EF4-FFF2-40B4-BE49-F238E27FC236}">
                <a16:creationId xmlns:a16="http://schemas.microsoft.com/office/drawing/2014/main" id="{BF48625F-087B-4665-9E27-EDB8FB7A4413}"/>
              </a:ext>
            </a:extLst>
          </p:cNvPr>
          <p:cNvSpPr>
            <a:spLocks noGrp="1"/>
          </p:cNvSpPr>
          <p:nvPr>
            <p:ph type="body" sz="quarter" idx="10"/>
          </p:nvPr>
        </p:nvSpPr>
        <p:spPr>
          <a:xfrm>
            <a:off x="838200" y="1895475"/>
            <a:ext cx="10448925" cy="3857625"/>
          </a:xfrm>
          <a:prstGeom prst="rect">
            <a:avLst/>
          </a:prstGeo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6919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hite Two-column Conten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stretch>
            <a:fillRect/>
          </a:stretch>
        </p:blipFill>
        <p:spPr>
          <a:xfrm>
            <a:off x="-1461633" y="4065786"/>
            <a:ext cx="6414633" cy="4956762"/>
          </a:xfrm>
          <a:prstGeom prst="rect">
            <a:avLst/>
          </a:prstGeom>
        </p:spPr>
      </p:pic>
      <p:sp>
        <p:nvSpPr>
          <p:cNvPr id="3" name="Text Placeholder 2">
            <a:extLst>
              <a:ext uri="{FF2B5EF4-FFF2-40B4-BE49-F238E27FC236}">
                <a16:creationId xmlns:a16="http://schemas.microsoft.com/office/drawing/2014/main" id="{BF48625F-087B-4665-9E27-EDB8FB7A4413}"/>
              </a:ext>
            </a:extLst>
          </p:cNvPr>
          <p:cNvSpPr>
            <a:spLocks noGrp="1"/>
          </p:cNvSpPr>
          <p:nvPr>
            <p:ph type="body" sz="quarter" idx="10"/>
          </p:nvPr>
        </p:nvSpPr>
        <p:spPr>
          <a:xfrm>
            <a:off x="838200" y="1895475"/>
            <a:ext cx="4810125" cy="3857625"/>
          </a:xfrm>
          <a:prstGeom prst="rect">
            <a:avLst/>
          </a:prstGeo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269546A1-B136-46E9-BB62-B98BDC00BBB9}"/>
              </a:ext>
            </a:extLst>
          </p:cNvPr>
          <p:cNvSpPr>
            <a:spLocks noGrp="1"/>
          </p:cNvSpPr>
          <p:nvPr>
            <p:ph type="body" sz="quarter" idx="11"/>
          </p:nvPr>
        </p:nvSpPr>
        <p:spPr>
          <a:xfrm>
            <a:off x="6543675" y="1915554"/>
            <a:ext cx="4810125" cy="3857625"/>
          </a:xfrm>
          <a:prstGeom prst="rect">
            <a:avLst/>
          </a:prstGeo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1994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itations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98C4F-8AF2-44AB-957E-0424D810F749}"/>
              </a:ext>
            </a:extLst>
          </p:cNvPr>
          <p:cNvSpPr>
            <a:spLocks noGrp="1"/>
          </p:cNvSpPr>
          <p:nvPr>
            <p:ph type="title"/>
          </p:nvPr>
        </p:nvSpPr>
        <p:spPr>
          <a:xfrm>
            <a:off x="838200" y="365125"/>
            <a:ext cx="10515600" cy="1325563"/>
          </a:xfrm>
          <a:prstGeom prst="rect">
            <a:avLst/>
          </a:prstGeom>
        </p:spPr>
        <p:txBody>
          <a:bodyPr anchor="ctr"/>
          <a:lstStyle>
            <a:lvl1pPr>
              <a:defRPr sz="4400" b="1"/>
            </a:lvl1pPr>
          </a:lstStyle>
          <a:p>
            <a:r>
              <a:rPr lang="en-US"/>
              <a:t>Click to edit Master title style</a:t>
            </a:r>
          </a:p>
        </p:txBody>
      </p:sp>
      <p:sp>
        <p:nvSpPr>
          <p:cNvPr id="4" name="Text Placeholder 3">
            <a:extLst>
              <a:ext uri="{FF2B5EF4-FFF2-40B4-BE49-F238E27FC236}">
                <a16:creationId xmlns:a16="http://schemas.microsoft.com/office/drawing/2014/main" id="{E779B780-1728-45BC-9ADB-88DD6692D6BF}"/>
              </a:ext>
            </a:extLst>
          </p:cNvPr>
          <p:cNvSpPr>
            <a:spLocks noGrp="1"/>
          </p:cNvSpPr>
          <p:nvPr>
            <p:ph type="body" sz="quarter" idx="10" hasCustomPrompt="1"/>
          </p:nvPr>
        </p:nvSpPr>
        <p:spPr>
          <a:xfrm>
            <a:off x="838200" y="1876426"/>
            <a:ext cx="10515600" cy="3695699"/>
          </a:xfrm>
          <a:prstGeom prst="rect">
            <a:avLst/>
          </a:prstGeom>
        </p:spPr>
        <p:txBody>
          <a:bodyPr/>
          <a:lstStyle>
            <a:lvl1pPr>
              <a:defRPr/>
            </a:lvl1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3C0AF76C-6017-441D-9927-51E0AFD15457}"/>
              </a:ext>
            </a:extLst>
          </p:cNvPr>
          <p:cNvPicPr>
            <a:picLocks noChangeAspect="1"/>
          </p:cNvPicPr>
          <p:nvPr userDrawn="1"/>
        </p:nvPicPr>
        <p:blipFill>
          <a:blip r:embed="rId2"/>
          <a:stretch>
            <a:fillRect/>
          </a:stretch>
        </p:blipFill>
        <p:spPr>
          <a:xfrm>
            <a:off x="9079644" y="372361"/>
            <a:ext cx="2274156" cy="685800"/>
          </a:xfrm>
          <a:prstGeom prst="rect">
            <a:avLst/>
          </a:prstGeom>
        </p:spPr>
      </p:pic>
      <p:sp>
        <p:nvSpPr>
          <p:cNvPr id="8" name="Text Placeholder 7">
            <a:extLst>
              <a:ext uri="{FF2B5EF4-FFF2-40B4-BE49-F238E27FC236}">
                <a16:creationId xmlns:a16="http://schemas.microsoft.com/office/drawing/2014/main" id="{B42DA125-CE01-44C8-8916-C0BA3D963248}"/>
              </a:ext>
            </a:extLst>
          </p:cNvPr>
          <p:cNvSpPr>
            <a:spLocks noGrp="1"/>
          </p:cNvSpPr>
          <p:nvPr>
            <p:ph type="body" sz="quarter" idx="11"/>
          </p:nvPr>
        </p:nvSpPr>
        <p:spPr>
          <a:xfrm>
            <a:off x="838200" y="5717381"/>
            <a:ext cx="10515600" cy="909637"/>
          </a:xfrm>
          <a:prstGeom prst="rect">
            <a:avLst/>
          </a:prstGeom>
        </p:spPr>
        <p:txBody>
          <a:bodyPr/>
          <a:lstStyle>
            <a:lvl1pPr marL="0" indent="0">
              <a:lnSpc>
                <a:spcPct val="100000"/>
              </a:lnSpc>
              <a:spcBef>
                <a:spcPts val="0"/>
              </a:spcBef>
              <a:buNone/>
              <a:defRPr sz="11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Tree>
    <p:extLst>
      <p:ext uri="{BB962C8B-B14F-4D97-AF65-F5344CB8AC3E}">
        <p14:creationId xmlns:p14="http://schemas.microsoft.com/office/powerpoint/2010/main" val="29050241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stretch>
            <a:fillRect/>
          </a:stretch>
        </p:blipFill>
        <p:spPr>
          <a:xfrm>
            <a:off x="-1461633" y="4065786"/>
            <a:ext cx="6414633" cy="4956762"/>
          </a:xfrm>
          <a:prstGeom prst="rect">
            <a:avLst/>
          </a:prstGeom>
        </p:spPr>
      </p:pic>
      <p:sp>
        <p:nvSpPr>
          <p:cNvPr id="5" name="Chart Placeholder 4">
            <a:extLst>
              <a:ext uri="{FF2B5EF4-FFF2-40B4-BE49-F238E27FC236}">
                <a16:creationId xmlns:a16="http://schemas.microsoft.com/office/drawing/2014/main" id="{62687F7F-C3CE-4A5E-BBE6-8D9B7AD3D21B}"/>
              </a:ext>
            </a:extLst>
          </p:cNvPr>
          <p:cNvSpPr>
            <a:spLocks noGrp="1"/>
          </p:cNvSpPr>
          <p:nvPr>
            <p:ph type="chart" sz="quarter" idx="10"/>
          </p:nvPr>
        </p:nvSpPr>
        <p:spPr>
          <a:xfrm>
            <a:off x="838200" y="266700"/>
            <a:ext cx="10515600" cy="5495925"/>
          </a:xfrm>
          <a:prstGeom prst="rect">
            <a:avLst/>
          </a:prstGeom>
        </p:spPr>
        <p:txBody>
          <a:bodyPr/>
          <a:lstStyle/>
          <a:p>
            <a:endParaRPr lang="en-US"/>
          </a:p>
        </p:txBody>
      </p:sp>
    </p:spTree>
    <p:extLst>
      <p:ext uri="{BB962C8B-B14F-4D97-AF65-F5344CB8AC3E}">
        <p14:creationId xmlns:p14="http://schemas.microsoft.com/office/powerpoint/2010/main" val="248996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linical Programs">
    <p:spTree>
      <p:nvGrpSpPr>
        <p:cNvPr id="1" name=""/>
        <p:cNvGrpSpPr/>
        <p:nvPr/>
      </p:nvGrpSpPr>
      <p:grpSpPr>
        <a:xfrm>
          <a:off x="0" y="0"/>
          <a:ext cx="0" cy="0"/>
          <a:chOff x="0" y="0"/>
          <a:chExt cx="0" cy="0"/>
        </a:xfrm>
      </p:grpSpPr>
      <p:pic>
        <p:nvPicPr>
          <p:cNvPr id="2" name="Picture 1" descr="A picture containing text, person&#10;&#10;Description automatically generated">
            <a:extLst>
              <a:ext uri="{FF2B5EF4-FFF2-40B4-BE49-F238E27FC236}">
                <a16:creationId xmlns:a16="http://schemas.microsoft.com/office/drawing/2014/main" id="{952B5B81-E06B-DD7E-205B-5BC04B8BCE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8583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stretch>
            <a:fillRect/>
          </a:stretch>
        </p:blipFill>
        <p:spPr>
          <a:xfrm>
            <a:off x="-1461633" y="4065786"/>
            <a:ext cx="6414633" cy="4956762"/>
          </a:xfrm>
          <a:prstGeom prst="rect">
            <a:avLst/>
          </a:prstGeom>
        </p:spPr>
      </p:pic>
      <p:sp>
        <p:nvSpPr>
          <p:cNvPr id="3" name="Table Placeholder 2">
            <a:extLst>
              <a:ext uri="{FF2B5EF4-FFF2-40B4-BE49-F238E27FC236}">
                <a16:creationId xmlns:a16="http://schemas.microsoft.com/office/drawing/2014/main" id="{5633E215-EE1B-41F4-B594-66FE60D098EA}"/>
              </a:ext>
            </a:extLst>
          </p:cNvPr>
          <p:cNvSpPr>
            <a:spLocks noGrp="1"/>
          </p:cNvSpPr>
          <p:nvPr>
            <p:ph type="tbl" sz="quarter" idx="10"/>
          </p:nvPr>
        </p:nvSpPr>
        <p:spPr>
          <a:xfrm>
            <a:off x="838200" y="1847850"/>
            <a:ext cx="10515600" cy="3914775"/>
          </a:xfrm>
          <a:prstGeom prst="rect">
            <a:avLst/>
          </a:prstGeom>
        </p:spPr>
        <p:txBody>
          <a:bodyPr/>
          <a:lstStyle/>
          <a:p>
            <a:endParaRPr lang="en-US"/>
          </a:p>
        </p:txBody>
      </p:sp>
    </p:spTree>
    <p:extLst>
      <p:ext uri="{BB962C8B-B14F-4D97-AF65-F5344CB8AC3E}">
        <p14:creationId xmlns:p14="http://schemas.microsoft.com/office/powerpoint/2010/main" val="940830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martAr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stretch>
            <a:fillRect/>
          </a:stretch>
        </p:blipFill>
        <p:spPr>
          <a:xfrm>
            <a:off x="-1461633" y="4065786"/>
            <a:ext cx="6414633" cy="4956762"/>
          </a:xfrm>
          <a:prstGeom prst="rect">
            <a:avLst/>
          </a:prstGeom>
        </p:spPr>
      </p:pic>
      <p:sp>
        <p:nvSpPr>
          <p:cNvPr id="5" name="SmartArt Placeholder 4">
            <a:extLst>
              <a:ext uri="{FF2B5EF4-FFF2-40B4-BE49-F238E27FC236}">
                <a16:creationId xmlns:a16="http://schemas.microsoft.com/office/drawing/2014/main" id="{29401669-CD69-43DE-8607-B4B829F4AFEA}"/>
              </a:ext>
            </a:extLst>
          </p:cNvPr>
          <p:cNvSpPr>
            <a:spLocks noGrp="1"/>
          </p:cNvSpPr>
          <p:nvPr>
            <p:ph type="dgm" sz="quarter" idx="10"/>
          </p:nvPr>
        </p:nvSpPr>
        <p:spPr>
          <a:xfrm>
            <a:off x="838201" y="1870212"/>
            <a:ext cx="10515600" cy="3933825"/>
          </a:xfrm>
          <a:prstGeom prst="rect">
            <a:avLst/>
          </a:prstGeom>
        </p:spPr>
        <p:txBody>
          <a:bodyPr/>
          <a:lstStyle/>
          <a:p>
            <a:endParaRPr lang="en-US"/>
          </a:p>
        </p:txBody>
      </p:sp>
    </p:spTree>
    <p:extLst>
      <p:ext uri="{BB962C8B-B14F-4D97-AF65-F5344CB8AC3E}">
        <p14:creationId xmlns:p14="http://schemas.microsoft.com/office/powerpoint/2010/main" val="14169554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67171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nect With Us Slide">
    <p:bg>
      <p:bgRef idx="1001">
        <a:schemeClr val="bg2"/>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0433E6-CA8E-45EA-98C5-2475199D52EC}"/>
              </a:ext>
            </a:extLst>
          </p:cNvPr>
          <p:cNvSpPr>
            <a:spLocks noGrp="1"/>
          </p:cNvSpPr>
          <p:nvPr>
            <p:ph type="body" sz="quarter" idx="10" hasCustomPrompt="1"/>
          </p:nvPr>
        </p:nvSpPr>
        <p:spPr>
          <a:xfrm>
            <a:off x="700087" y="2132593"/>
            <a:ext cx="10791825" cy="1047750"/>
          </a:xfrm>
          <a:prstGeom prst="rect">
            <a:avLst/>
          </a:prstGeom>
        </p:spPr>
        <p:txBody>
          <a:bodyPr/>
          <a:lstStyle>
            <a:lvl1pPr marL="0" indent="0" algn="ctr">
              <a:buNone/>
              <a:defRPr sz="66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Connect with Us</a:t>
            </a:r>
          </a:p>
        </p:txBody>
      </p:sp>
      <p:sp>
        <p:nvSpPr>
          <p:cNvPr id="6" name="Text Placeholder 5">
            <a:extLst>
              <a:ext uri="{FF2B5EF4-FFF2-40B4-BE49-F238E27FC236}">
                <a16:creationId xmlns:a16="http://schemas.microsoft.com/office/drawing/2014/main" id="{D8B018AB-C8D6-4EA4-A146-7CDCB8ADD56C}"/>
              </a:ext>
            </a:extLst>
          </p:cNvPr>
          <p:cNvSpPr>
            <a:spLocks noGrp="1"/>
          </p:cNvSpPr>
          <p:nvPr>
            <p:ph type="body" sz="quarter" idx="11" hasCustomPrompt="1"/>
          </p:nvPr>
        </p:nvSpPr>
        <p:spPr>
          <a:xfrm>
            <a:off x="700088" y="3391372"/>
            <a:ext cx="10791825" cy="1047751"/>
          </a:xfrm>
          <a:prstGeom prst="rect">
            <a:avLst/>
          </a:prstGeom>
        </p:spPr>
        <p:txBody>
          <a:bodyPr/>
          <a:lstStyle>
            <a:lvl1pPr marL="0" indent="0" algn="ctr">
              <a:buNone/>
              <a:defRPr sz="6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www.amcp.org  @</a:t>
            </a:r>
            <a:r>
              <a:rPr lang="en-US" err="1"/>
              <a:t>amcporg</a:t>
            </a:r>
            <a:endParaRPr lang="en-US"/>
          </a:p>
        </p:txBody>
      </p:sp>
      <p:sp>
        <p:nvSpPr>
          <p:cNvPr id="5" name="Oval 4">
            <a:extLst>
              <a:ext uri="{FF2B5EF4-FFF2-40B4-BE49-F238E27FC236}">
                <a16:creationId xmlns:a16="http://schemas.microsoft.com/office/drawing/2014/main" id="{DB365F6E-2ABD-447F-9E54-3012657526A8}"/>
              </a:ext>
            </a:extLst>
          </p:cNvPr>
          <p:cNvSpPr/>
          <p:nvPr userDrawn="1"/>
        </p:nvSpPr>
        <p:spPr>
          <a:xfrm>
            <a:off x="6709577" y="3813430"/>
            <a:ext cx="199695" cy="203637"/>
          </a:xfrm>
          <a:prstGeom prst="ellipse">
            <a:avLst/>
          </a:prstGeom>
          <a:solidFill>
            <a:srgbClr val="91C84C"/>
          </a:solidFill>
          <a:ln>
            <a:solidFill>
              <a:srgbClr val="91C8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8672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Green Caragon">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EC5190-DB6C-504A-A431-681490C9CFFA}"/>
              </a:ext>
            </a:extLst>
          </p:cNvPr>
          <p:cNvPicPr>
            <a:picLocks noChangeAspect="1"/>
          </p:cNvPicPr>
          <p:nvPr userDrawn="1"/>
        </p:nvPicPr>
        <p:blipFill>
          <a:blip r:embed="rId2"/>
          <a:stretch>
            <a:fillRect/>
          </a:stretch>
        </p:blipFill>
        <p:spPr>
          <a:xfrm>
            <a:off x="-1793488" y="2007219"/>
            <a:ext cx="6858000" cy="6858000"/>
          </a:xfrm>
          <a:prstGeom prst="rect">
            <a:avLst/>
          </a:prstGeom>
        </p:spPr>
      </p:pic>
    </p:spTree>
    <p:extLst>
      <p:ext uri="{BB962C8B-B14F-4D97-AF65-F5344CB8AC3E}">
        <p14:creationId xmlns:p14="http://schemas.microsoft.com/office/powerpoint/2010/main" val="14290193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White Caragon">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ED2222-9B49-4F44-80C4-7F0FFDD2BCA8}"/>
              </a:ext>
            </a:extLst>
          </p:cNvPr>
          <p:cNvPicPr>
            <a:picLocks noChangeAspect="1"/>
          </p:cNvPicPr>
          <p:nvPr userDrawn="1"/>
        </p:nvPicPr>
        <p:blipFill rotWithShape="1">
          <a:blip r:embed="rId2"/>
          <a:srcRect r="16356" b="42778"/>
          <a:stretch/>
        </p:blipFill>
        <p:spPr>
          <a:xfrm>
            <a:off x="5983664" y="-1422399"/>
            <a:ext cx="7427536" cy="6184232"/>
          </a:xfrm>
          <a:prstGeom prst="rect">
            <a:avLst/>
          </a:prstGeom>
        </p:spPr>
      </p:pic>
    </p:spTree>
    <p:extLst>
      <p:ext uri="{BB962C8B-B14F-4D97-AF65-F5344CB8AC3E}">
        <p14:creationId xmlns:p14="http://schemas.microsoft.com/office/powerpoint/2010/main" val="1462942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9BB99-E95A-5940-B519-4FF1960912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6586B6-B5F9-8C4B-BC89-E92FBBE879F4}"/>
              </a:ext>
            </a:extLst>
          </p:cNvPr>
          <p:cNvSpPr>
            <a:spLocks noGrp="1"/>
          </p:cNvSpPr>
          <p:nvPr>
            <p:ph type="dt" sz="half" idx="10"/>
          </p:nvPr>
        </p:nvSpPr>
        <p:spPr/>
        <p:txBody>
          <a:bodyPr/>
          <a:lstStyle/>
          <a:p>
            <a:fld id="{B2EDC9D0-46E7-9B4A-8D70-25F7AFC21582}" type="datetimeFigureOut">
              <a:rPr lang="en-US" smtClean="0"/>
              <a:t>9/28/2023</a:t>
            </a:fld>
            <a:endParaRPr lang="en-US"/>
          </a:p>
        </p:txBody>
      </p:sp>
      <p:sp>
        <p:nvSpPr>
          <p:cNvPr id="4" name="Footer Placeholder 3">
            <a:extLst>
              <a:ext uri="{FF2B5EF4-FFF2-40B4-BE49-F238E27FC236}">
                <a16:creationId xmlns:a16="http://schemas.microsoft.com/office/drawing/2014/main" id="{43E3B3E5-ECEB-DE40-B65C-9F8979F5EC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F975AE-CC9F-FF41-8F7B-DA66B394146B}"/>
              </a:ext>
            </a:extLst>
          </p:cNvPr>
          <p:cNvSpPr>
            <a:spLocks noGrp="1"/>
          </p:cNvSpPr>
          <p:nvPr>
            <p:ph type="sldNum" sz="quarter" idx="12"/>
          </p:nvPr>
        </p:nvSpPr>
        <p:spPr/>
        <p:txBody>
          <a:bodyPr/>
          <a:lstStyle/>
          <a:p>
            <a:fld id="{822C60FD-138C-404A-82BC-6AB8613E7CE2}" type="slidenum">
              <a:rPr lang="en-US" smtClean="0"/>
              <a:t>‹#›</a:t>
            </a:fld>
            <a:endParaRPr lang="en-US"/>
          </a:p>
        </p:txBody>
      </p:sp>
    </p:spTree>
    <p:extLst>
      <p:ext uri="{BB962C8B-B14F-4D97-AF65-F5344CB8AC3E}">
        <p14:creationId xmlns:p14="http://schemas.microsoft.com/office/powerpoint/2010/main" val="36444627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90664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2000"/>
          </a:xfrm>
        </p:spPr>
        <p:txBody>
          <a:bodyPr>
            <a:normAutofit/>
          </a:bodyPr>
          <a:lstStyle>
            <a:lvl1pPr>
              <a:defRPr sz="4000">
                <a:solidFill>
                  <a:schemeClr val="bg1"/>
                </a:solidFill>
              </a:defRPr>
            </a:lvl1pPr>
          </a:lstStyle>
          <a:p>
            <a:r>
              <a:rPr lang="en-US"/>
              <a:t>Click to edit Master title style</a:t>
            </a:r>
          </a:p>
        </p:txBody>
      </p:sp>
      <p:sp>
        <p:nvSpPr>
          <p:cNvPr id="3" name="Content Placeholder 2"/>
          <p:cNvSpPr>
            <a:spLocks noGrp="1"/>
          </p:cNvSpPr>
          <p:nvPr>
            <p:ph idx="1"/>
          </p:nvPr>
        </p:nvSpPr>
        <p:spPr>
          <a:xfrm>
            <a:off x="374074" y="914400"/>
            <a:ext cx="11513127"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6492876"/>
            <a:ext cx="2844800" cy="365125"/>
          </a:xfrm>
        </p:spPr>
        <p:txBody>
          <a:bodyPr/>
          <a:lstStyle>
            <a:lvl1pPr>
              <a:defRPr/>
            </a:lvl1pPr>
          </a:lstStyle>
          <a:p>
            <a:pPr>
              <a:defRPr/>
            </a:pPr>
            <a:fld id="{09E4B64B-04D6-4F46-9F33-A94802540983}" type="datetimeFigureOut">
              <a:rPr lang="en-US"/>
              <a:pPr>
                <a:defRPr/>
              </a:pPr>
              <a:t>9/28/2023</a:t>
            </a:fld>
            <a:endParaRPr lang="en-US"/>
          </a:p>
        </p:txBody>
      </p:sp>
      <p:sp>
        <p:nvSpPr>
          <p:cNvPr id="5" name="Footer Placeholder 4"/>
          <p:cNvSpPr>
            <a:spLocks noGrp="1"/>
          </p:cNvSpPr>
          <p:nvPr>
            <p:ph type="ftr" sz="quarter" idx="11"/>
          </p:nvPr>
        </p:nvSpPr>
        <p:spPr>
          <a:xfrm>
            <a:off x="4165600" y="6492876"/>
            <a:ext cx="3860800" cy="365125"/>
          </a:xfrm>
        </p:spPr>
        <p:txBody>
          <a:bodyPr/>
          <a:lstStyle>
            <a:lvl1pPr>
              <a:defRPr dirty="0"/>
            </a:lvl1pPr>
          </a:lstStyle>
          <a:p>
            <a:pPr>
              <a:defRPr/>
            </a:pPr>
            <a:endParaRPr lang="en-US"/>
          </a:p>
        </p:txBody>
      </p:sp>
      <p:sp>
        <p:nvSpPr>
          <p:cNvPr id="6" name="Slide Number Placeholder 5"/>
          <p:cNvSpPr>
            <a:spLocks noGrp="1"/>
          </p:cNvSpPr>
          <p:nvPr>
            <p:ph type="sldNum" sz="quarter" idx="12"/>
          </p:nvPr>
        </p:nvSpPr>
        <p:spPr>
          <a:xfrm>
            <a:off x="9347200" y="6492876"/>
            <a:ext cx="2844800" cy="365125"/>
          </a:xfrm>
        </p:spPr>
        <p:txBody>
          <a:bodyPr/>
          <a:lstStyle>
            <a:lvl1pPr>
              <a:defRPr/>
            </a:lvl1pPr>
          </a:lstStyle>
          <a:p>
            <a:pPr>
              <a:defRPr/>
            </a:pPr>
            <a:fld id="{04FF86DA-24B0-455A-83A7-F4DB3110B5D9}" type="slidenum">
              <a:rPr lang="en-US"/>
              <a:pPr>
                <a:defRPr/>
              </a:pPr>
              <a:t>‹#›</a:t>
            </a:fld>
            <a:endParaRPr lang="en-US"/>
          </a:p>
        </p:txBody>
      </p:sp>
    </p:spTree>
    <p:extLst>
      <p:ext uri="{BB962C8B-B14F-4D97-AF65-F5344CB8AC3E}">
        <p14:creationId xmlns:p14="http://schemas.microsoft.com/office/powerpoint/2010/main" val="2472254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Agenda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DEA535-A6B2-314B-A2A3-D33299E4F7B1}"/>
              </a:ext>
            </a:extLst>
          </p:cNvPr>
          <p:cNvPicPr>
            <a:picLocks noChangeAspect="1"/>
          </p:cNvPicPr>
          <p:nvPr userDrawn="1"/>
        </p:nvPicPr>
        <p:blipFill>
          <a:blip r:embed="rId2"/>
          <a:stretch>
            <a:fillRect/>
          </a:stretch>
        </p:blipFill>
        <p:spPr>
          <a:xfrm>
            <a:off x="-1860987" y="1820186"/>
            <a:ext cx="6949440" cy="6949440"/>
          </a:xfrm>
          <a:prstGeom prst="rect">
            <a:avLst/>
          </a:prstGeom>
        </p:spPr>
      </p:pic>
      <p:sp>
        <p:nvSpPr>
          <p:cNvPr id="5" name="Text Placeholder 4">
            <a:extLst>
              <a:ext uri="{FF2B5EF4-FFF2-40B4-BE49-F238E27FC236}">
                <a16:creationId xmlns:a16="http://schemas.microsoft.com/office/drawing/2014/main" id="{C86B4846-8895-4E10-9A2C-3A2D01987134}"/>
              </a:ext>
            </a:extLst>
          </p:cNvPr>
          <p:cNvSpPr>
            <a:spLocks noGrp="1"/>
          </p:cNvSpPr>
          <p:nvPr>
            <p:ph type="body" sz="quarter" idx="10" hasCustomPrompt="1"/>
          </p:nvPr>
        </p:nvSpPr>
        <p:spPr>
          <a:xfrm>
            <a:off x="4486275" y="2919412"/>
            <a:ext cx="7429499" cy="1019175"/>
          </a:xfrm>
          <a:prstGeom prst="rect">
            <a:avLst/>
          </a:prstGeom>
        </p:spPr>
        <p:txBody>
          <a:bodyPr/>
          <a:lstStyle>
            <a:lvl1pPr marL="0" indent="0" algn="l">
              <a:buNone/>
              <a:defRPr sz="7200" b="1">
                <a:latin typeface="+mj-lt"/>
              </a:defRPr>
            </a:lvl1pPr>
          </a:lstStyle>
          <a:p>
            <a:pPr lvl="0"/>
            <a:r>
              <a:rPr lang="en-US"/>
              <a:t>Agenda Item</a:t>
            </a:r>
          </a:p>
        </p:txBody>
      </p:sp>
    </p:spTree>
    <p:extLst>
      <p:ext uri="{BB962C8B-B14F-4D97-AF65-F5344CB8AC3E}">
        <p14:creationId xmlns:p14="http://schemas.microsoft.com/office/powerpoint/2010/main" val="655901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Quality and Safety">
    <p:spTree>
      <p:nvGrpSpPr>
        <p:cNvPr id="1" name=""/>
        <p:cNvGrpSpPr/>
        <p:nvPr/>
      </p:nvGrpSpPr>
      <p:grpSpPr>
        <a:xfrm>
          <a:off x="0" y="0"/>
          <a:ext cx="0" cy="0"/>
          <a:chOff x="0" y="0"/>
          <a:chExt cx="0" cy="0"/>
        </a:xfrm>
      </p:grpSpPr>
      <p:pic>
        <p:nvPicPr>
          <p:cNvPr id="4" name="Picture 3" descr="A group of people in a room&#10;&#10;Description automatically generated with low confidence">
            <a:extLst>
              <a:ext uri="{FF2B5EF4-FFF2-40B4-BE49-F238E27FC236}">
                <a16:creationId xmlns:a16="http://schemas.microsoft.com/office/drawing/2014/main" id="{91E4DCC4-20F7-11FE-6E78-FA66246DFC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Tree>
    <p:extLst>
      <p:ext uri="{BB962C8B-B14F-4D97-AF65-F5344CB8AC3E}">
        <p14:creationId xmlns:p14="http://schemas.microsoft.com/office/powerpoint/2010/main" val="1360933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A0BF8-6686-4F02-AB36-9614142B36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3B406FE-1165-421C-8D35-96F0CFEA6D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A7B22AA-13F6-430C-B5C3-3ED6A1325F28}"/>
              </a:ext>
            </a:extLst>
          </p:cNvPr>
          <p:cNvSpPr>
            <a:spLocks noGrp="1"/>
          </p:cNvSpPr>
          <p:nvPr>
            <p:ph type="dt" sz="half" idx="10"/>
          </p:nvPr>
        </p:nvSpPr>
        <p:spPr/>
        <p:txBody>
          <a:bodyPr/>
          <a:lstStyle/>
          <a:p>
            <a:fld id="{1661375A-C223-44C8-917C-F7C3A1BCD50F}" type="datetimeFigureOut">
              <a:rPr lang="en-GB" smtClean="0"/>
              <a:t>28/09/2023</a:t>
            </a:fld>
            <a:endParaRPr lang="en-GB"/>
          </a:p>
        </p:txBody>
      </p:sp>
      <p:sp>
        <p:nvSpPr>
          <p:cNvPr id="5" name="Footer Placeholder 4">
            <a:extLst>
              <a:ext uri="{FF2B5EF4-FFF2-40B4-BE49-F238E27FC236}">
                <a16:creationId xmlns:a16="http://schemas.microsoft.com/office/drawing/2014/main" id="{12FB799C-1B8A-42C0-AD53-6DBEF2EC7E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8C035E-958A-44D5-9920-E77375E90336}"/>
              </a:ext>
            </a:extLst>
          </p:cNvPr>
          <p:cNvSpPr>
            <a:spLocks noGrp="1"/>
          </p:cNvSpPr>
          <p:nvPr>
            <p:ph type="sldNum" sz="quarter" idx="12"/>
          </p:nvPr>
        </p:nvSpPr>
        <p:spPr/>
        <p:txBody>
          <a:bodyPr/>
          <a:lstStyle/>
          <a:p>
            <a:fld id="{6983841B-0DB4-4C99-B5E5-79625F01DBF7}" type="slidenum">
              <a:rPr lang="en-GB" smtClean="0"/>
              <a:t>‹#›</a:t>
            </a:fld>
            <a:endParaRPr lang="en-GB"/>
          </a:p>
        </p:txBody>
      </p:sp>
    </p:spTree>
    <p:extLst>
      <p:ext uri="{BB962C8B-B14F-4D97-AF65-F5344CB8AC3E}">
        <p14:creationId xmlns:p14="http://schemas.microsoft.com/office/powerpoint/2010/main" val="41238779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ransition - Blue with Carag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E648C-5CE3-334D-A11A-A3AC931205CB}"/>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Text Placeholder 6">
            <a:extLst>
              <a:ext uri="{FF2B5EF4-FFF2-40B4-BE49-F238E27FC236}">
                <a16:creationId xmlns:a16="http://schemas.microsoft.com/office/drawing/2014/main" id="{532085F4-02AD-F24F-8C60-92789BA128F9}"/>
              </a:ext>
            </a:extLst>
          </p:cNvPr>
          <p:cNvSpPr>
            <a:spLocks noGrp="1"/>
          </p:cNvSpPr>
          <p:nvPr>
            <p:ph type="body" sz="quarter" idx="12" hasCustomPrompt="1"/>
          </p:nvPr>
        </p:nvSpPr>
        <p:spPr>
          <a:xfrm>
            <a:off x="3117274" y="2076357"/>
            <a:ext cx="9071678" cy="3174511"/>
          </a:xfrm>
          <a:prstGeom prst="rect">
            <a:avLst/>
          </a:prstGeom>
        </p:spPr>
        <p:txBody>
          <a:bodyPr/>
          <a:lstStyle>
            <a:lvl1pPr marL="0" indent="0" algn="ctr">
              <a:buNone/>
              <a:defRPr sz="7200" b="1" baseline="0">
                <a:solidFill>
                  <a:schemeClr val="bg1"/>
                </a:solidFill>
                <a:latin typeface="Montserrat SemiBold" pitchFamily="2" charset="77"/>
              </a:defRPr>
            </a:lvl1pPr>
          </a:lstStyle>
          <a:p>
            <a:pPr lvl="0"/>
            <a:r>
              <a:rPr lang="en-US"/>
              <a:t>Transition</a:t>
            </a:r>
          </a:p>
        </p:txBody>
      </p:sp>
      <p:pic>
        <p:nvPicPr>
          <p:cNvPr id="5" name="Picture 4">
            <a:extLst>
              <a:ext uri="{FF2B5EF4-FFF2-40B4-BE49-F238E27FC236}">
                <a16:creationId xmlns:a16="http://schemas.microsoft.com/office/drawing/2014/main" id="{C5FFB8B6-E903-254A-A81C-04E112E875DB}"/>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45" b="33039"/>
          <a:stretch/>
        </p:blipFill>
        <p:spPr>
          <a:xfrm>
            <a:off x="0" y="3024501"/>
            <a:ext cx="4212003" cy="3833500"/>
          </a:xfrm>
          <a:prstGeom prst="rect">
            <a:avLst/>
          </a:prstGeom>
        </p:spPr>
      </p:pic>
    </p:spTree>
    <p:extLst>
      <p:ext uri="{BB962C8B-B14F-4D97-AF65-F5344CB8AC3E}">
        <p14:creationId xmlns:p14="http://schemas.microsoft.com/office/powerpoint/2010/main" val="1752213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ive Key Areas - Hexagons">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AAA0D70C-4E99-5BF3-8C63-BAB447C394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25"/>
            <a:ext cx="12252960" cy="6899494"/>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1985C05-8C05-53B0-0CD7-5B6564BE86F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3582995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termining Treatments - Customizable">
    <p:spTree>
      <p:nvGrpSpPr>
        <p:cNvPr id="1" name=""/>
        <p:cNvGrpSpPr/>
        <p:nvPr/>
      </p:nvGrpSpPr>
      <p:grpSpPr>
        <a:xfrm>
          <a:off x="0" y="0"/>
          <a:ext cx="0" cy="0"/>
          <a:chOff x="0" y="0"/>
          <a:chExt cx="0" cy="0"/>
        </a:xfrm>
      </p:grpSpPr>
      <p:pic>
        <p:nvPicPr>
          <p:cNvPr id="2" name="Picture 1" descr="A group of people in lab coats&#10;&#10;Description automatically generated with low confidence">
            <a:extLst>
              <a:ext uri="{FF2B5EF4-FFF2-40B4-BE49-F238E27FC236}">
                <a16:creationId xmlns:a16="http://schemas.microsoft.com/office/drawing/2014/main" id="{DB0D64C4-8991-4561-969F-9DB5AEDDB9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picture containing outdoor object, night sky&#10;&#10;Description automatically generated">
            <a:extLst>
              <a:ext uri="{FF2B5EF4-FFF2-40B4-BE49-F238E27FC236}">
                <a16:creationId xmlns:a16="http://schemas.microsoft.com/office/drawing/2014/main" id="{23F0BD20-4B3C-76EB-9868-A19379915C86}"/>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ontent Placeholder 3">
            <a:extLst>
              <a:ext uri="{FF2B5EF4-FFF2-40B4-BE49-F238E27FC236}">
                <a16:creationId xmlns:a16="http://schemas.microsoft.com/office/drawing/2014/main" id="{5C010E54-83F0-426F-1B2C-CB990E0EB8D5}"/>
              </a:ext>
            </a:extLst>
          </p:cNvPr>
          <p:cNvSpPr>
            <a:spLocks noGrp="1"/>
          </p:cNvSpPr>
          <p:nvPr>
            <p:ph sz="half" idx="10"/>
          </p:nvPr>
        </p:nvSpPr>
        <p:spPr>
          <a:xfrm>
            <a:off x="1849685" y="3189250"/>
            <a:ext cx="8509657" cy="3188690"/>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16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4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2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26AC46C6-E2B7-1D5F-8B22-92FCBEE8BD94}"/>
              </a:ext>
            </a:extLst>
          </p:cNvPr>
          <p:cNvSpPr>
            <a:spLocks noGrp="1"/>
          </p:cNvSpPr>
          <p:nvPr>
            <p:ph type="title" hasCustomPrompt="1"/>
          </p:nvPr>
        </p:nvSpPr>
        <p:spPr>
          <a:xfrm>
            <a:off x="0" y="2159055"/>
            <a:ext cx="12192000" cy="581698"/>
          </a:xfrm>
          <a:prstGeom prst="rect">
            <a:avLst/>
          </a:prstGeom>
        </p:spPr>
        <p:txBody>
          <a:bodyPr vert="horz" lIns="0" tIns="0" rIns="0" bIns="0" rtlCol="0" anchor="t" anchorCtr="0">
            <a:noAutofit/>
          </a:bodyPr>
          <a:lstStyle>
            <a:lvl1pPr algn="ctr">
              <a:defRPr sz="2800" b="0" i="0" baseline="0">
                <a:solidFill>
                  <a:schemeClr val="bg1"/>
                </a:solidFill>
                <a:latin typeface="Montserrat Medium" pitchFamily="2" charset="77"/>
              </a:defRPr>
            </a:lvl1pPr>
          </a:lstStyle>
          <a:p>
            <a:r>
              <a:rPr lang="en-US"/>
              <a:t>Text here</a:t>
            </a:r>
          </a:p>
        </p:txBody>
      </p:sp>
      <p:pic>
        <p:nvPicPr>
          <p:cNvPr id="4" name="Picture 3" descr="A picture containing text, clipart&#10;&#10;Description automatically generated">
            <a:extLst>
              <a:ext uri="{FF2B5EF4-FFF2-40B4-BE49-F238E27FC236}">
                <a16:creationId xmlns:a16="http://schemas.microsoft.com/office/drawing/2014/main" id="{F7707B0F-A499-9BF4-2720-D60574FD6D7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4057220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plementing - Customizable">
    <p:spTree>
      <p:nvGrpSpPr>
        <p:cNvPr id="1" name=""/>
        <p:cNvGrpSpPr/>
        <p:nvPr/>
      </p:nvGrpSpPr>
      <p:grpSpPr>
        <a:xfrm>
          <a:off x="0" y="0"/>
          <a:ext cx="0" cy="0"/>
          <a:chOff x="0" y="0"/>
          <a:chExt cx="0" cy="0"/>
        </a:xfrm>
      </p:grpSpPr>
      <p:pic>
        <p:nvPicPr>
          <p:cNvPr id="5" name="Picture 4" descr="A picture containing outdoor object, night sky&#10;&#10;Description automatically generated">
            <a:extLst>
              <a:ext uri="{FF2B5EF4-FFF2-40B4-BE49-F238E27FC236}">
                <a16:creationId xmlns:a16="http://schemas.microsoft.com/office/drawing/2014/main" id="{D6FD01D7-47D9-C600-CF7D-377FC0CAF8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erson writing on a piece of paper&#10;&#10;Description automatically generated with medium confidence">
            <a:extLst>
              <a:ext uri="{FF2B5EF4-FFF2-40B4-BE49-F238E27FC236}">
                <a16:creationId xmlns:a16="http://schemas.microsoft.com/office/drawing/2014/main" id="{B6823C61-0528-118D-E07A-E452012A9798}"/>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ontent Placeholder 3">
            <a:extLst>
              <a:ext uri="{FF2B5EF4-FFF2-40B4-BE49-F238E27FC236}">
                <a16:creationId xmlns:a16="http://schemas.microsoft.com/office/drawing/2014/main" id="{8B0B6EDE-0BC5-2CF2-632C-AD2E5A88AF3C}"/>
              </a:ext>
            </a:extLst>
          </p:cNvPr>
          <p:cNvSpPr>
            <a:spLocks noGrp="1"/>
          </p:cNvSpPr>
          <p:nvPr>
            <p:ph sz="half" idx="11"/>
          </p:nvPr>
        </p:nvSpPr>
        <p:spPr>
          <a:xfrm>
            <a:off x="2175121" y="3087030"/>
            <a:ext cx="8509657" cy="3110632"/>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16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4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2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laceholder 1">
            <a:extLst>
              <a:ext uri="{FF2B5EF4-FFF2-40B4-BE49-F238E27FC236}">
                <a16:creationId xmlns:a16="http://schemas.microsoft.com/office/drawing/2014/main" id="{174EAAF5-432F-E2EF-AE95-B48CC0577FA8}"/>
              </a:ext>
            </a:extLst>
          </p:cNvPr>
          <p:cNvSpPr>
            <a:spLocks noGrp="1"/>
          </p:cNvSpPr>
          <p:nvPr>
            <p:ph type="title" hasCustomPrompt="1"/>
          </p:nvPr>
        </p:nvSpPr>
        <p:spPr>
          <a:xfrm>
            <a:off x="0" y="2159055"/>
            <a:ext cx="12192000" cy="581698"/>
          </a:xfrm>
          <a:prstGeom prst="rect">
            <a:avLst/>
          </a:prstGeom>
        </p:spPr>
        <p:txBody>
          <a:bodyPr vert="horz" lIns="0" tIns="0" rIns="0" bIns="0" rtlCol="0" anchor="t" anchorCtr="0">
            <a:noAutofit/>
          </a:bodyPr>
          <a:lstStyle>
            <a:lvl1pPr algn="ctr">
              <a:defRPr sz="2800" b="0" i="0" baseline="0">
                <a:solidFill>
                  <a:schemeClr val="bg1"/>
                </a:solidFill>
                <a:latin typeface="Montserrat Medium" pitchFamily="2" charset="77"/>
              </a:defRPr>
            </a:lvl1pPr>
          </a:lstStyle>
          <a:p>
            <a:r>
              <a:rPr lang="en-US"/>
              <a:t>Text here</a:t>
            </a:r>
          </a:p>
        </p:txBody>
      </p:sp>
      <p:pic>
        <p:nvPicPr>
          <p:cNvPr id="4" name="Picture 3" descr="A picture containing text, clipart&#10;&#10;Description automatically generated">
            <a:extLst>
              <a:ext uri="{FF2B5EF4-FFF2-40B4-BE49-F238E27FC236}">
                <a16:creationId xmlns:a16="http://schemas.microsoft.com/office/drawing/2014/main" id="{C690561F-4EEE-8123-86DB-A4E7A2CAB9C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4267897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 Blue Backgroun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C37E82D-7AA3-4BF4-A3FD-5EEAEB04EE99}"/>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Content Placeholder 3">
            <a:extLst>
              <a:ext uri="{FF2B5EF4-FFF2-40B4-BE49-F238E27FC236}">
                <a16:creationId xmlns:a16="http://schemas.microsoft.com/office/drawing/2014/main" id="{BBAE14E9-1649-4718-84D7-922BEB038A5A}"/>
              </a:ext>
            </a:extLst>
          </p:cNvPr>
          <p:cNvSpPr>
            <a:spLocks noGrp="1"/>
          </p:cNvSpPr>
          <p:nvPr>
            <p:ph sz="half" idx="13"/>
          </p:nvPr>
        </p:nvSpPr>
        <p:spPr>
          <a:xfrm>
            <a:off x="6248400"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6294B87D-9F56-49AB-9664-9A778922EC7B}"/>
              </a:ext>
            </a:extLst>
          </p:cNvPr>
          <p:cNvSpPr>
            <a:spLocks noGrp="1"/>
          </p:cNvSpPr>
          <p:nvPr>
            <p:ph sz="half" idx="2"/>
          </p:nvPr>
        </p:nvSpPr>
        <p:spPr>
          <a:xfrm>
            <a:off x="612774"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1">
            <a:extLst>
              <a:ext uri="{FF2B5EF4-FFF2-40B4-BE49-F238E27FC236}">
                <a16:creationId xmlns:a16="http://schemas.microsoft.com/office/drawing/2014/main" id="{76C3AEF4-4DE5-4D0F-B6C6-4EC22C8E7184}"/>
              </a:ext>
            </a:extLst>
          </p:cNvPr>
          <p:cNvSpPr>
            <a:spLocks noGrp="1"/>
          </p:cNvSpPr>
          <p:nvPr>
            <p:ph type="title" hasCustomPrompt="1"/>
          </p:nvPr>
        </p:nvSpPr>
        <p:spPr>
          <a:xfrm>
            <a:off x="640080" y="640080"/>
            <a:ext cx="10357938" cy="581698"/>
          </a:xfrm>
          <a:prstGeom prst="rect">
            <a:avLst/>
          </a:prstGeom>
        </p:spPr>
        <p:txBody>
          <a:bodyPr vert="horz" lIns="0" tIns="0" rIns="0" bIns="0" rtlCol="0" anchor="t" anchorCtr="0">
            <a:noAutofit/>
          </a:bodyPr>
          <a:lstStyle>
            <a:lvl1pPr>
              <a:defRPr sz="4200" b="1" baseline="0">
                <a:solidFill>
                  <a:schemeClr val="bg1"/>
                </a:solidFill>
                <a:latin typeface="Montserrat SemiBold" pitchFamily="2" charset="77"/>
              </a:defRPr>
            </a:lvl1pPr>
          </a:lstStyle>
          <a:p>
            <a:r>
              <a:rPr lang="en-US"/>
              <a:t>Heading</a:t>
            </a:r>
          </a:p>
        </p:txBody>
      </p:sp>
      <p:pic>
        <p:nvPicPr>
          <p:cNvPr id="3" name="Picture 2" descr="A picture containing text, clipart&#10;&#10;Description automatically generated">
            <a:extLst>
              <a:ext uri="{FF2B5EF4-FFF2-40B4-BE49-F238E27FC236}">
                <a16:creationId xmlns:a16="http://schemas.microsoft.com/office/drawing/2014/main" id="{D029B97C-D420-0592-302A-A1882CB88A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1118873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rison - Blue Background ">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873760-ADC4-4482-B189-3341E9154421}"/>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Text Placeholder 2">
            <a:extLst>
              <a:ext uri="{FF2B5EF4-FFF2-40B4-BE49-F238E27FC236}">
                <a16:creationId xmlns:a16="http://schemas.microsoft.com/office/drawing/2014/main" id="{CB9EB641-336B-49A8-BFC0-0D56805317D7}"/>
              </a:ext>
            </a:extLst>
          </p:cNvPr>
          <p:cNvSpPr>
            <a:spLocks noGrp="1"/>
          </p:cNvSpPr>
          <p:nvPr>
            <p:ph type="body" idx="1"/>
          </p:nvPr>
        </p:nvSpPr>
        <p:spPr>
          <a:xfrm>
            <a:off x="640080" y="1424738"/>
            <a:ext cx="5330825" cy="640080"/>
          </a:xfrm>
          <a:prstGeom prst="rect">
            <a:avLst/>
          </a:prstGeom>
        </p:spPr>
        <p:txBody>
          <a:bodyPr anchor="ctr">
            <a:noAutofit/>
          </a:bodyPr>
          <a:lstStyle>
            <a:lvl1pPr marL="0" indent="0" algn="l">
              <a:spcBef>
                <a:spcPts val="0"/>
              </a:spcBef>
              <a:buNone/>
              <a:defRPr lang="en-US" sz="2800" b="0" i="0" kern="1200" baseline="0" dirty="0" smtClean="0">
                <a:solidFill>
                  <a:schemeClr val="bg1"/>
                </a:solidFill>
                <a:latin typeface="+mj-lt"/>
                <a:ea typeface="+mn-ea"/>
                <a:cs typeface="+mn-cs"/>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ADAC087C-A053-4324-8BB4-F09E6E424C7C}"/>
              </a:ext>
            </a:extLst>
          </p:cNvPr>
          <p:cNvSpPr>
            <a:spLocks noGrp="1"/>
          </p:cNvSpPr>
          <p:nvPr>
            <p:ph type="body" sz="quarter" idx="3"/>
          </p:nvPr>
        </p:nvSpPr>
        <p:spPr>
          <a:xfrm>
            <a:off x="6275707" y="1424738"/>
            <a:ext cx="5330825" cy="640080"/>
          </a:xfrm>
          <a:prstGeom prst="rect">
            <a:avLst/>
          </a:prstGeom>
        </p:spPr>
        <p:txBody>
          <a:bodyPr anchor="ctr">
            <a:normAutofit/>
          </a:bodyPr>
          <a:lstStyle>
            <a:lvl1pPr marL="0" indent="0" algn="l">
              <a:spcBef>
                <a:spcPts val="0"/>
              </a:spcBef>
              <a:buNone/>
              <a:defRPr sz="2800" b="0">
                <a:solidFill>
                  <a:schemeClr val="bg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a:extLst>
              <a:ext uri="{FF2B5EF4-FFF2-40B4-BE49-F238E27FC236}">
                <a16:creationId xmlns:a16="http://schemas.microsoft.com/office/drawing/2014/main" id="{152DD83F-98DF-42EB-B51B-FB306976A382}"/>
              </a:ext>
            </a:extLst>
          </p:cNvPr>
          <p:cNvSpPr>
            <a:spLocks noGrp="1"/>
          </p:cNvSpPr>
          <p:nvPr>
            <p:ph sz="half" idx="13"/>
          </p:nvPr>
        </p:nvSpPr>
        <p:spPr>
          <a:xfrm>
            <a:off x="6275706" y="2243014"/>
            <a:ext cx="5330826" cy="4228124"/>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9000AA25-2650-4D66-B19A-20FA31853C05}"/>
              </a:ext>
            </a:extLst>
          </p:cNvPr>
          <p:cNvSpPr>
            <a:spLocks noGrp="1"/>
          </p:cNvSpPr>
          <p:nvPr>
            <p:ph sz="half" idx="2"/>
          </p:nvPr>
        </p:nvSpPr>
        <p:spPr>
          <a:xfrm>
            <a:off x="640080" y="2243014"/>
            <a:ext cx="5330826" cy="4228124"/>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a:extLst>
              <a:ext uri="{FF2B5EF4-FFF2-40B4-BE49-F238E27FC236}">
                <a16:creationId xmlns:a16="http://schemas.microsoft.com/office/drawing/2014/main" id="{F43BB538-93BB-4243-A533-C926F7A93F5A}"/>
              </a:ext>
            </a:extLst>
          </p:cNvPr>
          <p:cNvSpPr>
            <a:spLocks noGrp="1"/>
          </p:cNvSpPr>
          <p:nvPr>
            <p:ph type="title" hasCustomPrompt="1"/>
          </p:nvPr>
        </p:nvSpPr>
        <p:spPr>
          <a:xfrm>
            <a:off x="640080" y="640080"/>
            <a:ext cx="10485120" cy="581698"/>
          </a:xfrm>
          <a:prstGeom prst="rect">
            <a:avLst/>
          </a:prstGeom>
        </p:spPr>
        <p:txBody>
          <a:bodyPr vert="horz" lIns="0" tIns="0" rIns="0" bIns="0" rtlCol="0" anchor="t" anchorCtr="0">
            <a:noAutofit/>
          </a:bodyPr>
          <a:lstStyle>
            <a:lvl1pPr>
              <a:defRPr sz="4200" b="1" baseline="0">
                <a:solidFill>
                  <a:schemeClr val="bg1"/>
                </a:solidFill>
                <a:latin typeface="Montserrat SemiBold" pitchFamily="2" charset="77"/>
              </a:defRPr>
            </a:lvl1pPr>
          </a:lstStyle>
          <a:p>
            <a:r>
              <a:rPr lang="en-US"/>
              <a:t>Heading</a:t>
            </a:r>
          </a:p>
        </p:txBody>
      </p:sp>
      <p:pic>
        <p:nvPicPr>
          <p:cNvPr id="3" name="Picture 2" descr="A picture containing text, clipart&#10;&#10;Description automatically generated">
            <a:extLst>
              <a:ext uri="{FF2B5EF4-FFF2-40B4-BE49-F238E27FC236}">
                <a16:creationId xmlns:a16="http://schemas.microsoft.com/office/drawing/2014/main" id="{F5B9E3DC-8B94-3A90-DC26-AF8F520BFE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123569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 White Background Orange Rule">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BBAE14E9-1649-4718-84D7-922BEB038A5A}"/>
              </a:ext>
            </a:extLst>
          </p:cNvPr>
          <p:cNvSpPr>
            <a:spLocks noGrp="1"/>
          </p:cNvSpPr>
          <p:nvPr>
            <p:ph sz="half" idx="13"/>
          </p:nvPr>
        </p:nvSpPr>
        <p:spPr>
          <a:xfrm>
            <a:off x="6248400"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6294B87D-9F56-49AB-9664-9A778922EC7B}"/>
              </a:ext>
            </a:extLst>
          </p:cNvPr>
          <p:cNvSpPr>
            <a:spLocks noGrp="1"/>
          </p:cNvSpPr>
          <p:nvPr>
            <p:ph sz="half" idx="2"/>
          </p:nvPr>
        </p:nvSpPr>
        <p:spPr>
          <a:xfrm>
            <a:off x="612774"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1">
            <a:extLst>
              <a:ext uri="{FF2B5EF4-FFF2-40B4-BE49-F238E27FC236}">
                <a16:creationId xmlns:a16="http://schemas.microsoft.com/office/drawing/2014/main" id="{76C3AEF4-4DE5-4D0F-B6C6-4EC22C8E7184}"/>
              </a:ext>
            </a:extLst>
          </p:cNvPr>
          <p:cNvSpPr>
            <a:spLocks noGrp="1"/>
          </p:cNvSpPr>
          <p:nvPr>
            <p:ph type="title" hasCustomPrompt="1"/>
          </p:nvPr>
        </p:nvSpPr>
        <p:spPr>
          <a:xfrm>
            <a:off x="640080" y="640080"/>
            <a:ext cx="10357938" cy="581698"/>
          </a:xfrm>
          <a:prstGeom prst="rect">
            <a:avLst/>
          </a:prstGeom>
        </p:spPr>
        <p:txBody>
          <a:bodyPr vert="horz" lIns="0" tIns="0" rIns="0" bIns="0" rtlCol="0" anchor="t" anchorCtr="0">
            <a:noAutofit/>
          </a:bodyPr>
          <a:lstStyle>
            <a:lvl1pPr>
              <a:defRPr sz="4200" b="1" baseline="0">
                <a:solidFill>
                  <a:srgbClr val="00205B"/>
                </a:solidFill>
                <a:latin typeface="Montserrat SemiBold" pitchFamily="2" charset="77"/>
              </a:defRPr>
            </a:lvl1pPr>
          </a:lstStyle>
          <a:p>
            <a:r>
              <a:rPr lang="en-US"/>
              <a:t>Heading</a:t>
            </a:r>
          </a:p>
        </p:txBody>
      </p:sp>
      <p:sp>
        <p:nvSpPr>
          <p:cNvPr id="3" name="Rectangle 2">
            <a:extLst>
              <a:ext uri="{FF2B5EF4-FFF2-40B4-BE49-F238E27FC236}">
                <a16:creationId xmlns:a16="http://schemas.microsoft.com/office/drawing/2014/main" id="{3983BA30-0010-1137-E1EA-27C0DEDD72D2}"/>
              </a:ext>
            </a:extLst>
          </p:cNvPr>
          <p:cNvSpPr/>
          <p:nvPr userDrawn="1"/>
        </p:nvSpPr>
        <p:spPr>
          <a:xfrm>
            <a:off x="0" y="1344449"/>
            <a:ext cx="5266481" cy="171836"/>
          </a:xfrm>
          <a:prstGeom prst="rect">
            <a:avLst/>
          </a:prstGeom>
          <a:solidFill>
            <a:srgbClr val="F78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4" name="Picture 3" descr="A picture containing text, dishware, tableware, clipart&#10;&#10;Description automatically generated">
            <a:extLst>
              <a:ext uri="{FF2B5EF4-FFF2-40B4-BE49-F238E27FC236}">
                <a16:creationId xmlns:a16="http://schemas.microsoft.com/office/drawing/2014/main" id="{11DA7223-AFD5-B4CC-9615-12798BA7BB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8672" y="5971032"/>
            <a:ext cx="1828800" cy="565608"/>
          </a:xfrm>
          <a:prstGeom prst="rect">
            <a:avLst/>
          </a:prstGeom>
        </p:spPr>
      </p:pic>
    </p:spTree>
    <p:extLst>
      <p:ext uri="{BB962C8B-B14F-4D97-AF65-F5344CB8AC3E}">
        <p14:creationId xmlns:p14="http://schemas.microsoft.com/office/powerpoint/2010/main" val="271498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ison - White Background Orange Rule">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CB9EB641-336B-49A8-BFC0-0D56805317D7}"/>
              </a:ext>
            </a:extLst>
          </p:cNvPr>
          <p:cNvSpPr>
            <a:spLocks noGrp="1"/>
          </p:cNvSpPr>
          <p:nvPr>
            <p:ph type="body" idx="1"/>
          </p:nvPr>
        </p:nvSpPr>
        <p:spPr>
          <a:xfrm>
            <a:off x="640080" y="1633081"/>
            <a:ext cx="5330825" cy="640080"/>
          </a:xfrm>
          <a:prstGeom prst="rect">
            <a:avLst/>
          </a:prstGeom>
        </p:spPr>
        <p:txBody>
          <a:bodyPr anchor="ctr">
            <a:noAutofit/>
          </a:bodyPr>
          <a:lstStyle>
            <a:lvl1pPr marL="0" indent="0" algn="l">
              <a:spcBef>
                <a:spcPts val="0"/>
              </a:spcBef>
              <a:buNone/>
              <a:defRPr lang="en-US" sz="2800" b="0" i="0" kern="1200" baseline="0" dirty="0" smtClean="0">
                <a:solidFill>
                  <a:srgbClr val="00205B"/>
                </a:solidFill>
                <a:latin typeface="+mj-lt"/>
                <a:ea typeface="+mn-ea"/>
                <a:cs typeface="+mn-cs"/>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ADAC087C-A053-4324-8BB4-F09E6E424C7C}"/>
              </a:ext>
            </a:extLst>
          </p:cNvPr>
          <p:cNvSpPr>
            <a:spLocks noGrp="1"/>
          </p:cNvSpPr>
          <p:nvPr>
            <p:ph type="body" sz="quarter" idx="3"/>
          </p:nvPr>
        </p:nvSpPr>
        <p:spPr>
          <a:xfrm>
            <a:off x="6275707" y="1633081"/>
            <a:ext cx="5330825" cy="640080"/>
          </a:xfrm>
          <a:prstGeom prst="rect">
            <a:avLst/>
          </a:prstGeom>
        </p:spPr>
        <p:txBody>
          <a:bodyPr anchor="ctr">
            <a:normAutofit/>
          </a:bodyPr>
          <a:lstStyle>
            <a:lvl1pPr marL="0" indent="0" algn="l">
              <a:spcBef>
                <a:spcPts val="0"/>
              </a:spcBef>
              <a:buNone/>
              <a:defRPr sz="2800" b="0">
                <a:solidFill>
                  <a:srgbClr val="00205B"/>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a:extLst>
              <a:ext uri="{FF2B5EF4-FFF2-40B4-BE49-F238E27FC236}">
                <a16:creationId xmlns:a16="http://schemas.microsoft.com/office/drawing/2014/main" id="{152DD83F-98DF-42EB-B51B-FB306976A382}"/>
              </a:ext>
            </a:extLst>
          </p:cNvPr>
          <p:cNvSpPr>
            <a:spLocks noGrp="1"/>
          </p:cNvSpPr>
          <p:nvPr>
            <p:ph sz="half" idx="13"/>
          </p:nvPr>
        </p:nvSpPr>
        <p:spPr>
          <a:xfrm>
            <a:off x="6275706" y="2451357"/>
            <a:ext cx="5330826" cy="4228124"/>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9000AA25-2650-4D66-B19A-20FA31853C05}"/>
              </a:ext>
            </a:extLst>
          </p:cNvPr>
          <p:cNvSpPr>
            <a:spLocks noGrp="1"/>
          </p:cNvSpPr>
          <p:nvPr>
            <p:ph sz="half" idx="2"/>
          </p:nvPr>
        </p:nvSpPr>
        <p:spPr>
          <a:xfrm>
            <a:off x="640080" y="2451357"/>
            <a:ext cx="5330826" cy="4228124"/>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a:extLst>
              <a:ext uri="{FF2B5EF4-FFF2-40B4-BE49-F238E27FC236}">
                <a16:creationId xmlns:a16="http://schemas.microsoft.com/office/drawing/2014/main" id="{F43BB538-93BB-4243-A533-C926F7A93F5A}"/>
              </a:ext>
            </a:extLst>
          </p:cNvPr>
          <p:cNvSpPr>
            <a:spLocks noGrp="1"/>
          </p:cNvSpPr>
          <p:nvPr>
            <p:ph type="title" hasCustomPrompt="1"/>
          </p:nvPr>
        </p:nvSpPr>
        <p:spPr>
          <a:xfrm>
            <a:off x="640080" y="640080"/>
            <a:ext cx="10485120" cy="581698"/>
          </a:xfrm>
          <a:prstGeom prst="rect">
            <a:avLst/>
          </a:prstGeom>
        </p:spPr>
        <p:txBody>
          <a:bodyPr vert="horz" lIns="0" tIns="0" rIns="0" bIns="0" rtlCol="0" anchor="t" anchorCtr="0">
            <a:noAutofit/>
          </a:bodyPr>
          <a:lstStyle>
            <a:lvl1pPr>
              <a:defRPr sz="4200" b="1" baseline="0">
                <a:solidFill>
                  <a:srgbClr val="00205B"/>
                </a:solidFill>
                <a:latin typeface="Montserrat SemiBold" pitchFamily="2" charset="77"/>
              </a:defRPr>
            </a:lvl1pPr>
          </a:lstStyle>
          <a:p>
            <a:r>
              <a:rPr lang="en-US"/>
              <a:t>Heading</a:t>
            </a:r>
          </a:p>
        </p:txBody>
      </p:sp>
      <p:sp>
        <p:nvSpPr>
          <p:cNvPr id="3" name="Rectangle 2">
            <a:extLst>
              <a:ext uri="{FF2B5EF4-FFF2-40B4-BE49-F238E27FC236}">
                <a16:creationId xmlns:a16="http://schemas.microsoft.com/office/drawing/2014/main" id="{C24B73A2-BE83-391A-6781-1084B7D1FF3D}"/>
              </a:ext>
            </a:extLst>
          </p:cNvPr>
          <p:cNvSpPr/>
          <p:nvPr userDrawn="1"/>
        </p:nvSpPr>
        <p:spPr>
          <a:xfrm>
            <a:off x="0" y="1344449"/>
            <a:ext cx="5266481" cy="171836"/>
          </a:xfrm>
          <a:prstGeom prst="rect">
            <a:avLst/>
          </a:prstGeom>
          <a:solidFill>
            <a:srgbClr val="F78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4" name="Picture 3" descr="A picture containing text, dishware, tableware, clipart&#10;&#10;Description automatically generated">
            <a:extLst>
              <a:ext uri="{FF2B5EF4-FFF2-40B4-BE49-F238E27FC236}">
                <a16:creationId xmlns:a16="http://schemas.microsoft.com/office/drawing/2014/main" id="{9207A36D-AE54-CBE5-3F36-D0B3BA1A76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8672" y="5971032"/>
            <a:ext cx="1828800" cy="565608"/>
          </a:xfrm>
          <a:prstGeom prst="rect">
            <a:avLst/>
          </a:prstGeom>
        </p:spPr>
      </p:pic>
    </p:spTree>
    <p:extLst>
      <p:ext uri="{BB962C8B-B14F-4D97-AF65-F5344CB8AC3E}">
        <p14:creationId xmlns:p14="http://schemas.microsoft.com/office/powerpoint/2010/main" val="72870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ember Wall">
    <p:spTree>
      <p:nvGrpSpPr>
        <p:cNvPr id="1" name=""/>
        <p:cNvGrpSpPr/>
        <p:nvPr/>
      </p:nvGrpSpPr>
      <p:grpSpPr>
        <a:xfrm>
          <a:off x="0" y="0"/>
          <a:ext cx="0" cy="0"/>
          <a:chOff x="0" y="0"/>
          <a:chExt cx="0" cy="0"/>
        </a:xfrm>
      </p:grpSpPr>
      <p:pic>
        <p:nvPicPr>
          <p:cNvPr id="4" name="Picture 3" descr="A collage of a person&#10;&#10;Description automatically generated with medium confidence">
            <a:extLst>
              <a:ext uri="{FF2B5EF4-FFF2-40B4-BE49-F238E27FC236}">
                <a16:creationId xmlns:a16="http://schemas.microsoft.com/office/drawing/2014/main" id="{82E55C3D-5FAC-8182-8A09-BC8A0D8E8C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80" y="0"/>
            <a:ext cx="12177240" cy="6858000"/>
          </a:xfrm>
          <a:prstGeom prst="rect">
            <a:avLst/>
          </a:prstGeom>
        </p:spPr>
      </p:pic>
    </p:spTree>
    <p:extLst>
      <p:ext uri="{BB962C8B-B14F-4D97-AF65-F5344CB8AC3E}">
        <p14:creationId xmlns:p14="http://schemas.microsoft.com/office/powerpoint/2010/main" val="1183169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Promoting Affordability">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685781C5-BB67-7C54-251F-74FA2C62ED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Tree>
    <p:extLst>
      <p:ext uri="{BB962C8B-B14F-4D97-AF65-F5344CB8AC3E}">
        <p14:creationId xmlns:p14="http://schemas.microsoft.com/office/powerpoint/2010/main" val="4119574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MCP Mission">
    <p:bg>
      <p:bgPr>
        <a:solidFill>
          <a:srgbClr val="00205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5BF93-3743-928F-8045-FB86420707EB}"/>
              </a:ext>
            </a:extLst>
          </p:cNvPr>
          <p:cNvPicPr>
            <a:picLocks noChangeAspect="1"/>
          </p:cNvPicPr>
          <p:nvPr userDrawn="1"/>
        </p:nvPicPr>
        <p:blipFill>
          <a:blip r:embed="rId2"/>
          <a:stretch>
            <a:fillRect/>
          </a:stretch>
        </p:blipFill>
        <p:spPr>
          <a:xfrm>
            <a:off x="1309093" y="2378772"/>
            <a:ext cx="3450854" cy="1389003"/>
          </a:xfrm>
          <a:prstGeom prst="rect">
            <a:avLst/>
          </a:prstGeom>
        </p:spPr>
      </p:pic>
      <p:sp>
        <p:nvSpPr>
          <p:cNvPr id="4" name="Rectangle 3">
            <a:extLst>
              <a:ext uri="{FF2B5EF4-FFF2-40B4-BE49-F238E27FC236}">
                <a16:creationId xmlns:a16="http://schemas.microsoft.com/office/drawing/2014/main" id="{E2B626BC-B110-BBDD-6FB5-12A6AAEE0D8D}"/>
              </a:ext>
            </a:extLst>
          </p:cNvPr>
          <p:cNvSpPr/>
          <p:nvPr userDrawn="1"/>
        </p:nvSpPr>
        <p:spPr>
          <a:xfrm>
            <a:off x="5710828" y="2658823"/>
            <a:ext cx="5285119" cy="1707199"/>
          </a:xfrm>
          <a:prstGeom prst="rect">
            <a:avLst/>
          </a:prstGeom>
        </p:spPr>
        <p:txBody>
          <a:bodyPr wrap="square">
            <a:spAutoFit/>
          </a:bodyPr>
          <a:lstStyle/>
          <a:p>
            <a:pPr>
              <a:lnSpc>
                <a:spcPts val="3180"/>
              </a:lnSpc>
            </a:pPr>
            <a:r>
              <a:rPr lang="en-US" sz="2400" b="0" i="0">
                <a:solidFill>
                  <a:schemeClr val="bg1"/>
                </a:solidFill>
                <a:latin typeface="Montserrat" pitchFamily="2" charset="77"/>
                <a:ea typeface="Calibri" panose="020F0502020204030204" pitchFamily="34" charset="0"/>
                <a:cs typeface="Times New Roman" panose="02020603050405020304" pitchFamily="18" charset="0"/>
              </a:rPr>
              <a:t>To improve patient health </a:t>
            </a:r>
            <a:br>
              <a:rPr lang="en-US" sz="2400" b="0" i="0">
                <a:solidFill>
                  <a:schemeClr val="bg1"/>
                </a:solidFill>
                <a:latin typeface="Montserrat" pitchFamily="2" charset="77"/>
                <a:ea typeface="Calibri" panose="020F0502020204030204" pitchFamily="34" charset="0"/>
                <a:cs typeface="Times New Roman" panose="02020603050405020304" pitchFamily="18" charset="0"/>
              </a:rPr>
            </a:br>
            <a:r>
              <a:rPr lang="en-US" sz="2400" b="0" i="0">
                <a:solidFill>
                  <a:schemeClr val="bg1"/>
                </a:solidFill>
                <a:latin typeface="Montserrat" pitchFamily="2" charset="77"/>
                <a:ea typeface="Calibri" panose="020F0502020204030204" pitchFamily="34" charset="0"/>
                <a:cs typeface="Times New Roman" panose="02020603050405020304" pitchFamily="18" charset="0"/>
              </a:rPr>
              <a:t>by ensuring access to </a:t>
            </a:r>
          </a:p>
          <a:p>
            <a:pPr>
              <a:lnSpc>
                <a:spcPts val="3180"/>
              </a:lnSpc>
            </a:pPr>
            <a:r>
              <a:rPr lang="en-US" sz="2400" b="0" i="0">
                <a:solidFill>
                  <a:schemeClr val="bg1"/>
                </a:solidFill>
                <a:latin typeface="Montserrat" pitchFamily="2" charset="77"/>
                <a:ea typeface="Calibri" panose="020F0502020204030204" pitchFamily="34" charset="0"/>
                <a:cs typeface="Times New Roman" panose="02020603050405020304" pitchFamily="18" charset="0"/>
              </a:rPr>
              <a:t>high-quality, cost-effective medications and other therapies. </a:t>
            </a:r>
          </a:p>
        </p:txBody>
      </p:sp>
      <p:sp>
        <p:nvSpPr>
          <p:cNvPr id="5" name="Rectangle 4">
            <a:extLst>
              <a:ext uri="{FF2B5EF4-FFF2-40B4-BE49-F238E27FC236}">
                <a16:creationId xmlns:a16="http://schemas.microsoft.com/office/drawing/2014/main" id="{AD9A56B3-F5DC-EB5B-9B89-90961FDE6C0E}"/>
              </a:ext>
            </a:extLst>
          </p:cNvPr>
          <p:cNvSpPr/>
          <p:nvPr userDrawn="1"/>
        </p:nvSpPr>
        <p:spPr>
          <a:xfrm>
            <a:off x="5710828" y="1910711"/>
            <a:ext cx="6963904" cy="646331"/>
          </a:xfrm>
          <a:prstGeom prst="rect">
            <a:avLst/>
          </a:prstGeom>
        </p:spPr>
        <p:txBody>
          <a:bodyPr wrap="square">
            <a:spAutoFit/>
          </a:bodyPr>
          <a:lstStyle/>
          <a:p>
            <a:r>
              <a:rPr lang="en-US" sz="3600" b="1" i="0">
                <a:solidFill>
                  <a:srgbClr val="93C90E"/>
                </a:solidFill>
                <a:latin typeface="Montserrat SemiBold" pitchFamily="2" charset="77"/>
                <a:ea typeface="Calibri" panose="020F0502020204030204" pitchFamily="34" charset="0"/>
                <a:cs typeface="Times New Roman" panose="02020603050405020304" pitchFamily="18" charset="0"/>
              </a:rPr>
              <a:t>Mission</a:t>
            </a:r>
          </a:p>
        </p:txBody>
      </p:sp>
      <p:cxnSp>
        <p:nvCxnSpPr>
          <p:cNvPr id="6" name="Straight Connector 5">
            <a:extLst>
              <a:ext uri="{FF2B5EF4-FFF2-40B4-BE49-F238E27FC236}">
                <a16:creationId xmlns:a16="http://schemas.microsoft.com/office/drawing/2014/main" id="{78BD2252-D427-9EBA-7611-199AAE096EFA}"/>
              </a:ext>
            </a:extLst>
          </p:cNvPr>
          <p:cNvCxnSpPr>
            <a:cxnSpLocks/>
          </p:cNvCxnSpPr>
          <p:nvPr userDrawn="1"/>
        </p:nvCxnSpPr>
        <p:spPr>
          <a:xfrm>
            <a:off x="5264323" y="2048721"/>
            <a:ext cx="0" cy="2179762"/>
          </a:xfrm>
          <a:prstGeom prst="line">
            <a:avLst/>
          </a:prstGeom>
          <a:ln w="19050">
            <a:solidFill>
              <a:srgbClr val="93C90E"/>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136333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 Blue Background with Carag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6AA45C-8546-4621-8062-3F596A04E55F}"/>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3" name="Picture 2" descr="A picture containing text, clipart&#10;&#10;Description automatically generated">
            <a:extLst>
              <a:ext uri="{FF2B5EF4-FFF2-40B4-BE49-F238E27FC236}">
                <a16:creationId xmlns:a16="http://schemas.microsoft.com/office/drawing/2014/main" id="{425BE9D7-9E4C-A79F-895A-4ADDCDEC98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986183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860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A0BF8-6686-4F02-AB36-9614142B36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3B406FE-1165-421C-8D35-96F0CFEA6D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A7B22AA-13F6-430C-B5C3-3ED6A1325F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1375A-C223-44C8-917C-F7C3A1BCD50F}" type="datetimeFigureOut">
              <a:rPr kumimoji="0" lang="en-GB"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28/09/2023</a:t>
            </a:fld>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12FB799C-1B8A-42C0-AD53-6DBEF2EC7EF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8D8C035E-958A-44D5-9920-E77375E9033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83841B-0DB4-4C99-B5E5-79625F01DBF7}" type="slidenum">
              <a:rPr kumimoji="0" lang="en-GB"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540088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205B"/>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11457A-C405-4EB0-B7DE-C089F75AFEEB}"/>
              </a:ext>
            </a:extLst>
          </p:cNvPr>
          <p:cNvSpPr/>
          <p:nvPr userDrawn="1"/>
        </p:nvSpPr>
        <p:spPr>
          <a:xfrm>
            <a:off x="5679741" y="3149322"/>
            <a:ext cx="6288066" cy="1744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US" sz="3200"/>
          </a:p>
        </p:txBody>
      </p:sp>
      <p:sp>
        <p:nvSpPr>
          <p:cNvPr id="4" name="Text Placeholder 3">
            <a:extLst>
              <a:ext uri="{FF2B5EF4-FFF2-40B4-BE49-F238E27FC236}">
                <a16:creationId xmlns:a16="http://schemas.microsoft.com/office/drawing/2014/main" id="{AE73F007-6D06-4E99-9552-A76F112AEF5C}"/>
              </a:ext>
            </a:extLst>
          </p:cNvPr>
          <p:cNvSpPr>
            <a:spLocks noGrp="1"/>
          </p:cNvSpPr>
          <p:nvPr>
            <p:ph type="body" sz="quarter" idx="10" hasCustomPrompt="1"/>
          </p:nvPr>
        </p:nvSpPr>
        <p:spPr>
          <a:xfrm>
            <a:off x="885825" y="2355638"/>
            <a:ext cx="10953750" cy="1057275"/>
          </a:xfrm>
          <a:prstGeom prst="rect">
            <a:avLst/>
          </a:prstGeom>
        </p:spPr>
        <p:txBody>
          <a:bodyPr/>
          <a:lstStyle>
            <a:lvl1pPr marL="0" indent="0" algn="ctr">
              <a:buNone/>
              <a:defRPr sz="72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Title</a:t>
            </a:r>
          </a:p>
        </p:txBody>
      </p:sp>
      <p:pic>
        <p:nvPicPr>
          <p:cNvPr id="11" name="Picture 10">
            <a:extLst>
              <a:ext uri="{FF2B5EF4-FFF2-40B4-BE49-F238E27FC236}">
                <a16:creationId xmlns:a16="http://schemas.microsoft.com/office/drawing/2014/main" id="{890B8528-6C47-4416-8950-C3A31C5D854E}"/>
              </a:ext>
            </a:extLst>
          </p:cNvPr>
          <p:cNvPicPr>
            <a:picLocks noChangeAspect="1"/>
          </p:cNvPicPr>
          <p:nvPr userDrawn="1"/>
        </p:nvPicPr>
        <p:blipFill>
          <a:blip r:embed="rId2"/>
          <a:stretch>
            <a:fillRect/>
          </a:stretch>
        </p:blipFill>
        <p:spPr>
          <a:xfrm>
            <a:off x="809625" y="5072631"/>
            <a:ext cx="3157734" cy="1271019"/>
          </a:xfrm>
          <a:prstGeom prst="rect">
            <a:avLst/>
          </a:prstGeom>
        </p:spPr>
      </p:pic>
      <p:sp>
        <p:nvSpPr>
          <p:cNvPr id="13" name="Text Placeholder 12">
            <a:extLst>
              <a:ext uri="{FF2B5EF4-FFF2-40B4-BE49-F238E27FC236}">
                <a16:creationId xmlns:a16="http://schemas.microsoft.com/office/drawing/2014/main" id="{6C86D695-5ADB-4525-B695-DC2712BC29F6}"/>
              </a:ext>
            </a:extLst>
          </p:cNvPr>
          <p:cNvSpPr>
            <a:spLocks noGrp="1"/>
          </p:cNvSpPr>
          <p:nvPr>
            <p:ph type="body" sz="quarter" idx="11" hasCustomPrompt="1"/>
          </p:nvPr>
        </p:nvSpPr>
        <p:spPr>
          <a:xfrm>
            <a:off x="885825" y="3594974"/>
            <a:ext cx="10953750" cy="1396125"/>
          </a:xfrm>
          <a:prstGeom prst="rect">
            <a:avLst/>
          </a:prstGeom>
        </p:spPr>
        <p:txBody>
          <a:bodyPr/>
          <a:lstStyle>
            <a:lvl1pPr marL="0" indent="0" algn="r">
              <a:lnSpc>
                <a:spcPct val="150000"/>
              </a:lnSpc>
              <a:spcBef>
                <a:spcPts val="0"/>
              </a:spcBef>
              <a:buNone/>
              <a:defRPr>
                <a:solidFill>
                  <a:schemeClr val="bg1"/>
                </a:solidFill>
              </a:defRPr>
            </a:lvl1pPr>
          </a:lstStyle>
          <a:p>
            <a:pPr lvl="0"/>
            <a:r>
              <a:rPr lang="en-US"/>
              <a:t>Date</a:t>
            </a:r>
          </a:p>
          <a:p>
            <a:pPr lvl="0"/>
            <a:r>
              <a:rPr lang="en-US"/>
              <a:t>Location</a:t>
            </a:r>
          </a:p>
        </p:txBody>
      </p:sp>
    </p:spTree>
    <p:extLst>
      <p:ext uri="{BB962C8B-B14F-4D97-AF65-F5344CB8AC3E}">
        <p14:creationId xmlns:p14="http://schemas.microsoft.com/office/powerpoint/2010/main" val="5646735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ue Two-column Content Slide">
    <p:bg>
      <p:bgPr>
        <a:solidFill>
          <a:srgbClr val="00205B"/>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E648C-5CE3-334D-A11A-A3AC931205CB}"/>
              </a:ext>
            </a:extLst>
          </p:cNvPr>
          <p:cNvSpPr/>
          <p:nvPr userDrawn="1"/>
        </p:nvSpPr>
        <p:spPr>
          <a:xfrm>
            <a:off x="-266700" y="0"/>
            <a:ext cx="12725400" cy="69723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E495D26-E35E-F741-968D-86841912DB32}"/>
              </a:ext>
            </a:extLst>
          </p:cNvPr>
          <p:cNvSpPr/>
          <p:nvPr userDrawn="1"/>
        </p:nvSpPr>
        <p:spPr>
          <a:xfrm>
            <a:off x="-100016" y="5878512"/>
            <a:ext cx="12725400" cy="1093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B602466-2543-1B45-A2B9-5BAE1E8C0E56}"/>
              </a:ext>
            </a:extLst>
          </p:cNvPr>
          <p:cNvPicPr>
            <a:picLocks noChangeAspect="1"/>
          </p:cNvPicPr>
          <p:nvPr userDrawn="1"/>
        </p:nvPicPr>
        <p:blipFill>
          <a:blip r:embed="rId2"/>
          <a:stretch>
            <a:fillRect/>
          </a:stretch>
        </p:blipFill>
        <p:spPr>
          <a:xfrm>
            <a:off x="820713" y="6112174"/>
            <a:ext cx="2123123" cy="656636"/>
          </a:xfrm>
          <a:prstGeom prst="rect">
            <a:avLst/>
          </a:prstGeom>
        </p:spPr>
      </p:pic>
      <p:sp>
        <p:nvSpPr>
          <p:cNvPr id="8" name="Text Placeholder 7">
            <a:extLst>
              <a:ext uri="{FF2B5EF4-FFF2-40B4-BE49-F238E27FC236}">
                <a16:creationId xmlns:a16="http://schemas.microsoft.com/office/drawing/2014/main" id="{954FC435-E5AA-4BE8-A749-DDB03060B7D4}"/>
              </a:ext>
            </a:extLst>
          </p:cNvPr>
          <p:cNvSpPr>
            <a:spLocks noGrp="1"/>
          </p:cNvSpPr>
          <p:nvPr>
            <p:ph type="body" sz="quarter" idx="10"/>
          </p:nvPr>
        </p:nvSpPr>
        <p:spPr>
          <a:xfrm>
            <a:off x="820738" y="1847850"/>
            <a:ext cx="4827587" cy="3943350"/>
          </a:xfrm>
          <a:prstGeom prst="rect">
            <a:avLst/>
          </a:prstGeom>
        </p:spPr>
        <p:txBody>
          <a:bodyPr/>
          <a:lstStyle>
            <a:lvl1pPr>
              <a:lnSpc>
                <a:spcPct val="150000"/>
              </a:lnSpc>
              <a:spcBef>
                <a:spcPts val="0"/>
              </a:spcBef>
              <a:defRPr>
                <a:solidFill>
                  <a:schemeClr val="bg1"/>
                </a:solidFill>
              </a:defRPr>
            </a:lvl1pPr>
            <a:lvl2pPr>
              <a:lnSpc>
                <a:spcPct val="150000"/>
              </a:lnSpc>
              <a:spcBef>
                <a:spcPts val="0"/>
              </a:spcBef>
              <a:defRPr>
                <a:solidFill>
                  <a:schemeClr val="bg1"/>
                </a:solidFill>
              </a:defRPr>
            </a:lvl2pPr>
            <a:lvl3pPr>
              <a:lnSpc>
                <a:spcPct val="150000"/>
              </a:lnSpc>
              <a:spcBef>
                <a:spcPts val="0"/>
              </a:spcBef>
              <a:defRPr>
                <a:solidFill>
                  <a:schemeClr val="bg1"/>
                </a:solidFill>
              </a:defRPr>
            </a:lvl3pPr>
            <a:lvl4pPr>
              <a:lnSpc>
                <a:spcPct val="150000"/>
              </a:lnSpc>
              <a:spcBef>
                <a:spcPts val="0"/>
              </a:spcBef>
              <a:defRPr>
                <a:solidFill>
                  <a:schemeClr val="bg1"/>
                </a:solidFill>
              </a:defRPr>
            </a:lvl4pPr>
            <a:lvl5pPr>
              <a:lnSpc>
                <a:spcPct val="150000"/>
              </a:lnSpc>
              <a:spcBef>
                <a:spcPts val="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72E1F1CE-607B-47E6-BAF0-EE3A69520665}"/>
              </a:ext>
            </a:extLst>
          </p:cNvPr>
          <p:cNvSpPr>
            <a:spLocks noGrp="1"/>
          </p:cNvSpPr>
          <p:nvPr>
            <p:ph type="body" sz="quarter" idx="11"/>
          </p:nvPr>
        </p:nvSpPr>
        <p:spPr>
          <a:xfrm>
            <a:off x="6526213" y="1847850"/>
            <a:ext cx="4827587" cy="3943350"/>
          </a:xfrm>
          <a:prstGeom prst="rect">
            <a:avLst/>
          </a:prstGeom>
        </p:spPr>
        <p:txBody>
          <a:bodyPr/>
          <a:lstStyle>
            <a:lvl1pPr>
              <a:lnSpc>
                <a:spcPct val="150000"/>
              </a:lnSpc>
              <a:spcBef>
                <a:spcPts val="0"/>
              </a:spcBef>
              <a:defRPr>
                <a:solidFill>
                  <a:schemeClr val="bg1"/>
                </a:solidFill>
              </a:defRPr>
            </a:lvl1pPr>
            <a:lvl2pPr>
              <a:lnSpc>
                <a:spcPct val="150000"/>
              </a:lnSpc>
              <a:spcBef>
                <a:spcPts val="0"/>
              </a:spcBef>
              <a:defRPr>
                <a:solidFill>
                  <a:schemeClr val="bg1"/>
                </a:solidFill>
              </a:defRPr>
            </a:lvl2pPr>
            <a:lvl3pPr>
              <a:lnSpc>
                <a:spcPct val="150000"/>
              </a:lnSpc>
              <a:spcBef>
                <a:spcPts val="0"/>
              </a:spcBef>
              <a:defRPr>
                <a:solidFill>
                  <a:schemeClr val="bg1"/>
                </a:solidFill>
              </a:defRPr>
            </a:lvl3pPr>
            <a:lvl4pPr>
              <a:lnSpc>
                <a:spcPct val="150000"/>
              </a:lnSpc>
              <a:spcBef>
                <a:spcPts val="0"/>
              </a:spcBef>
              <a:defRPr>
                <a:solidFill>
                  <a:schemeClr val="bg1"/>
                </a:solidFill>
              </a:defRPr>
            </a:lvl4pPr>
            <a:lvl5pPr>
              <a:lnSpc>
                <a:spcPct val="150000"/>
              </a:lnSpc>
              <a:spcBef>
                <a:spcPts val="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14215879-269F-4DD9-A798-F7A76EBB7E17}"/>
              </a:ext>
            </a:extLst>
          </p:cNvPr>
          <p:cNvSpPr>
            <a:spLocks noGrp="1"/>
          </p:cNvSpPr>
          <p:nvPr>
            <p:ph type="body" sz="quarter" idx="12"/>
          </p:nvPr>
        </p:nvSpPr>
        <p:spPr>
          <a:xfrm>
            <a:off x="820713" y="228600"/>
            <a:ext cx="10533087" cy="1415760"/>
          </a:xfrm>
          <a:prstGeom prst="rect">
            <a:avLst/>
          </a:prstGeom>
        </p:spPr>
        <p:txBody>
          <a:bodyPr anchor="ctr"/>
          <a:lstStyle>
            <a:lvl1pPr marL="0" indent="0">
              <a:buNone/>
              <a:defRPr sz="4400" b="1">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25164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White Two-column Conten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61633" y="4065786"/>
            <a:ext cx="6414633" cy="4956762"/>
          </a:xfrm>
          <a:prstGeom prst="rect">
            <a:avLst/>
          </a:prstGeom>
        </p:spPr>
      </p:pic>
      <p:sp>
        <p:nvSpPr>
          <p:cNvPr id="3" name="Text Placeholder 2">
            <a:extLst>
              <a:ext uri="{FF2B5EF4-FFF2-40B4-BE49-F238E27FC236}">
                <a16:creationId xmlns:a16="http://schemas.microsoft.com/office/drawing/2014/main" id="{BF48625F-087B-4665-9E27-EDB8FB7A4413}"/>
              </a:ext>
            </a:extLst>
          </p:cNvPr>
          <p:cNvSpPr>
            <a:spLocks noGrp="1"/>
          </p:cNvSpPr>
          <p:nvPr>
            <p:ph type="body" sz="quarter" idx="10"/>
          </p:nvPr>
        </p:nvSpPr>
        <p:spPr>
          <a:xfrm>
            <a:off x="838200" y="1895475"/>
            <a:ext cx="4810125" cy="3857625"/>
          </a:xfrm>
          <a:prstGeom prst="rect">
            <a:avLst/>
          </a:prstGeo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269546A1-B136-46E9-BB62-B98BDC00BBB9}"/>
              </a:ext>
            </a:extLst>
          </p:cNvPr>
          <p:cNvSpPr>
            <a:spLocks noGrp="1"/>
          </p:cNvSpPr>
          <p:nvPr>
            <p:ph type="body" sz="quarter" idx="11"/>
          </p:nvPr>
        </p:nvSpPr>
        <p:spPr>
          <a:xfrm>
            <a:off x="6543675" y="1915554"/>
            <a:ext cx="4810125" cy="3857625"/>
          </a:xfrm>
          <a:prstGeom prst="rect">
            <a:avLst/>
          </a:prstGeo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478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itations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98C4F-8AF2-44AB-957E-0424D810F749}"/>
              </a:ext>
            </a:extLst>
          </p:cNvPr>
          <p:cNvSpPr>
            <a:spLocks noGrp="1"/>
          </p:cNvSpPr>
          <p:nvPr>
            <p:ph type="title"/>
          </p:nvPr>
        </p:nvSpPr>
        <p:spPr>
          <a:xfrm>
            <a:off x="838200" y="365125"/>
            <a:ext cx="10515600" cy="1325563"/>
          </a:xfrm>
          <a:prstGeom prst="rect">
            <a:avLst/>
          </a:prstGeom>
        </p:spPr>
        <p:txBody>
          <a:bodyPr anchor="ctr"/>
          <a:lstStyle>
            <a:lvl1pPr>
              <a:defRPr sz="4400" b="1"/>
            </a:lvl1pPr>
          </a:lstStyle>
          <a:p>
            <a:r>
              <a:rPr lang="en-US"/>
              <a:t>Click to edit Master title style</a:t>
            </a:r>
          </a:p>
        </p:txBody>
      </p:sp>
      <p:sp>
        <p:nvSpPr>
          <p:cNvPr id="4" name="Text Placeholder 3">
            <a:extLst>
              <a:ext uri="{FF2B5EF4-FFF2-40B4-BE49-F238E27FC236}">
                <a16:creationId xmlns:a16="http://schemas.microsoft.com/office/drawing/2014/main" id="{E779B780-1728-45BC-9ADB-88DD6692D6BF}"/>
              </a:ext>
            </a:extLst>
          </p:cNvPr>
          <p:cNvSpPr>
            <a:spLocks noGrp="1"/>
          </p:cNvSpPr>
          <p:nvPr>
            <p:ph type="body" sz="quarter" idx="10" hasCustomPrompt="1"/>
          </p:nvPr>
        </p:nvSpPr>
        <p:spPr>
          <a:xfrm>
            <a:off x="838200" y="1876426"/>
            <a:ext cx="10515600" cy="3695699"/>
          </a:xfrm>
          <a:prstGeom prst="rect">
            <a:avLst/>
          </a:prstGeom>
        </p:spPr>
        <p:txBody>
          <a:bodyPr/>
          <a:lstStyle>
            <a:lvl1pPr>
              <a:defRPr/>
            </a:lvl1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3C0AF76C-6017-441D-9927-51E0AFD15457}"/>
              </a:ext>
            </a:extLst>
          </p:cNvPr>
          <p:cNvPicPr>
            <a:picLocks noChangeAspect="1"/>
          </p:cNvPicPr>
          <p:nvPr userDrawn="1"/>
        </p:nvPicPr>
        <p:blipFill>
          <a:blip r:embed="rId2"/>
          <a:stretch>
            <a:fillRect/>
          </a:stretch>
        </p:blipFill>
        <p:spPr>
          <a:xfrm>
            <a:off x="9079644" y="372361"/>
            <a:ext cx="2274156" cy="685800"/>
          </a:xfrm>
          <a:prstGeom prst="rect">
            <a:avLst/>
          </a:prstGeom>
        </p:spPr>
      </p:pic>
      <p:sp>
        <p:nvSpPr>
          <p:cNvPr id="8" name="Text Placeholder 7">
            <a:extLst>
              <a:ext uri="{FF2B5EF4-FFF2-40B4-BE49-F238E27FC236}">
                <a16:creationId xmlns:a16="http://schemas.microsoft.com/office/drawing/2014/main" id="{B42DA125-CE01-44C8-8916-C0BA3D963248}"/>
              </a:ext>
            </a:extLst>
          </p:cNvPr>
          <p:cNvSpPr>
            <a:spLocks noGrp="1"/>
          </p:cNvSpPr>
          <p:nvPr>
            <p:ph type="body" sz="quarter" idx="11"/>
          </p:nvPr>
        </p:nvSpPr>
        <p:spPr>
          <a:xfrm>
            <a:off x="838200" y="5717381"/>
            <a:ext cx="10515600" cy="909637"/>
          </a:xfrm>
          <a:prstGeom prst="rect">
            <a:avLst/>
          </a:prstGeom>
        </p:spPr>
        <p:txBody>
          <a:bodyPr/>
          <a:lstStyle>
            <a:lvl1pPr marL="0" indent="0">
              <a:lnSpc>
                <a:spcPct val="100000"/>
              </a:lnSpc>
              <a:spcBef>
                <a:spcPts val="0"/>
              </a:spcBef>
              <a:buNone/>
              <a:defRPr sz="11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Tree>
    <p:extLst>
      <p:ext uri="{BB962C8B-B14F-4D97-AF65-F5344CB8AC3E}">
        <p14:creationId xmlns:p14="http://schemas.microsoft.com/office/powerpoint/2010/main" val="170411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61633" y="4065786"/>
            <a:ext cx="6414633" cy="4956762"/>
          </a:xfrm>
          <a:prstGeom prst="rect">
            <a:avLst/>
          </a:prstGeom>
        </p:spPr>
      </p:pic>
      <p:sp>
        <p:nvSpPr>
          <p:cNvPr id="5" name="Chart Placeholder 4">
            <a:extLst>
              <a:ext uri="{FF2B5EF4-FFF2-40B4-BE49-F238E27FC236}">
                <a16:creationId xmlns:a16="http://schemas.microsoft.com/office/drawing/2014/main" id="{62687F7F-C3CE-4A5E-BBE6-8D9B7AD3D21B}"/>
              </a:ext>
            </a:extLst>
          </p:cNvPr>
          <p:cNvSpPr>
            <a:spLocks noGrp="1"/>
          </p:cNvSpPr>
          <p:nvPr>
            <p:ph type="chart" sz="quarter" idx="10"/>
          </p:nvPr>
        </p:nvSpPr>
        <p:spPr>
          <a:xfrm>
            <a:off x="838200" y="266700"/>
            <a:ext cx="10515600" cy="5495925"/>
          </a:xfrm>
          <a:prstGeom prst="rect">
            <a:avLst/>
          </a:prstGeom>
        </p:spPr>
        <p:txBody>
          <a:bodyPr/>
          <a:lstStyle/>
          <a:p>
            <a:endParaRPr lang="en-US"/>
          </a:p>
        </p:txBody>
      </p:sp>
    </p:spTree>
    <p:extLst>
      <p:ext uri="{BB962C8B-B14F-4D97-AF65-F5344CB8AC3E}">
        <p14:creationId xmlns:p14="http://schemas.microsoft.com/office/powerpoint/2010/main" val="301113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61633" y="4065786"/>
            <a:ext cx="6414633" cy="4956762"/>
          </a:xfrm>
          <a:prstGeom prst="rect">
            <a:avLst/>
          </a:prstGeom>
        </p:spPr>
      </p:pic>
      <p:sp>
        <p:nvSpPr>
          <p:cNvPr id="3" name="Table Placeholder 2">
            <a:extLst>
              <a:ext uri="{FF2B5EF4-FFF2-40B4-BE49-F238E27FC236}">
                <a16:creationId xmlns:a16="http://schemas.microsoft.com/office/drawing/2014/main" id="{5633E215-EE1B-41F4-B594-66FE60D098EA}"/>
              </a:ext>
            </a:extLst>
          </p:cNvPr>
          <p:cNvSpPr>
            <a:spLocks noGrp="1"/>
          </p:cNvSpPr>
          <p:nvPr>
            <p:ph type="tbl" sz="quarter" idx="10"/>
          </p:nvPr>
        </p:nvSpPr>
        <p:spPr>
          <a:xfrm>
            <a:off x="838200" y="1847850"/>
            <a:ext cx="10515600" cy="3914775"/>
          </a:xfrm>
          <a:prstGeom prst="rect">
            <a:avLst/>
          </a:prstGeom>
        </p:spPr>
        <p:txBody>
          <a:bodyPr/>
          <a:lstStyle/>
          <a:p>
            <a:endParaRPr lang="en-US"/>
          </a:p>
        </p:txBody>
      </p:sp>
    </p:spTree>
    <p:extLst>
      <p:ext uri="{BB962C8B-B14F-4D97-AF65-F5344CB8AC3E}">
        <p14:creationId xmlns:p14="http://schemas.microsoft.com/office/powerpoint/2010/main" val="73701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 Easy Task">
    <p:spTree>
      <p:nvGrpSpPr>
        <p:cNvPr id="1" name=""/>
        <p:cNvGrpSpPr/>
        <p:nvPr/>
      </p:nvGrpSpPr>
      <p:grpSpPr>
        <a:xfrm>
          <a:off x="0" y="0"/>
          <a:ext cx="0" cy="0"/>
          <a:chOff x="0" y="0"/>
          <a:chExt cx="0" cy="0"/>
        </a:xfrm>
      </p:grpSpPr>
      <p:pic>
        <p:nvPicPr>
          <p:cNvPr id="2" name="Picture 1" descr="A picture containing night sky&#10;&#10;Description automatically generated">
            <a:extLst>
              <a:ext uri="{FF2B5EF4-FFF2-40B4-BE49-F238E27FC236}">
                <a16:creationId xmlns:a16="http://schemas.microsoft.com/office/drawing/2014/main" id="{787494A6-F8FC-9B5D-E12B-A0C147B4D3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73F5B9C-F70A-07EE-A6E7-5C525A420B38}"/>
              </a:ext>
            </a:extLst>
          </p:cNvPr>
          <p:cNvSpPr txBox="1"/>
          <p:nvPr userDrawn="1"/>
        </p:nvSpPr>
        <p:spPr>
          <a:xfrm>
            <a:off x="1" y="2767280"/>
            <a:ext cx="12192000" cy="1323439"/>
          </a:xfrm>
          <a:prstGeom prst="rect">
            <a:avLst/>
          </a:prstGeom>
          <a:noFill/>
        </p:spPr>
        <p:txBody>
          <a:bodyPr wrap="square" rtlCol="0">
            <a:noAutofit/>
          </a:bodyPr>
          <a:lstStyle/>
          <a:p>
            <a:pPr algn="ctr"/>
            <a:r>
              <a:rPr lang="en-US" sz="3200">
                <a:solidFill>
                  <a:schemeClr val="bg1"/>
                </a:solidFill>
                <a:effectLst/>
                <a:latin typeface="Montserrat SemiBold" panose="00000700000000000000" pitchFamily="2" charset="0"/>
                <a:ea typeface="Calibri" panose="020F0502020204030204" pitchFamily="34" charset="0"/>
                <a:cs typeface="Arial" panose="020B0604020202020204" pitchFamily="34" charset="0"/>
              </a:rPr>
              <a:t>As you can imagine,</a:t>
            </a:r>
          </a:p>
          <a:p>
            <a:pPr algn="ctr"/>
            <a:r>
              <a:rPr lang="en-US" sz="4800">
                <a:solidFill>
                  <a:srgbClr val="DC8633"/>
                </a:solidFill>
                <a:effectLst/>
                <a:latin typeface="Montserrat SemiBold" panose="00000700000000000000" pitchFamily="2" charset="0"/>
                <a:ea typeface="Calibri" panose="020F0502020204030204" pitchFamily="34" charset="0"/>
                <a:cs typeface="Arial" panose="020B0604020202020204" pitchFamily="34" charset="0"/>
              </a:rPr>
              <a:t>that’s no easy task.</a:t>
            </a:r>
            <a:endParaRPr lang="en-US" sz="4800">
              <a:solidFill>
                <a:srgbClr val="DC8633"/>
              </a:solidFill>
              <a:latin typeface="Montserrat SemiBold" panose="00000700000000000000" pitchFamily="2" charset="0"/>
            </a:endParaRPr>
          </a:p>
        </p:txBody>
      </p:sp>
      <p:pic>
        <p:nvPicPr>
          <p:cNvPr id="7" name="Picture 6" descr="A picture containing text, clipart&#10;&#10;Description automatically generated">
            <a:extLst>
              <a:ext uri="{FF2B5EF4-FFF2-40B4-BE49-F238E27FC236}">
                <a16:creationId xmlns:a16="http://schemas.microsoft.com/office/drawing/2014/main" id="{D0E3B1BE-8F2C-2C67-C440-78041849C6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298228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martAr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61633" y="4065786"/>
            <a:ext cx="6414633" cy="4956762"/>
          </a:xfrm>
          <a:prstGeom prst="rect">
            <a:avLst/>
          </a:prstGeom>
        </p:spPr>
      </p:pic>
      <p:sp>
        <p:nvSpPr>
          <p:cNvPr id="5" name="SmartArt Placeholder 4">
            <a:extLst>
              <a:ext uri="{FF2B5EF4-FFF2-40B4-BE49-F238E27FC236}">
                <a16:creationId xmlns:a16="http://schemas.microsoft.com/office/drawing/2014/main" id="{29401669-CD69-43DE-8607-B4B829F4AFEA}"/>
              </a:ext>
            </a:extLst>
          </p:cNvPr>
          <p:cNvSpPr>
            <a:spLocks noGrp="1"/>
          </p:cNvSpPr>
          <p:nvPr>
            <p:ph type="dgm" sz="quarter" idx="10"/>
          </p:nvPr>
        </p:nvSpPr>
        <p:spPr>
          <a:xfrm>
            <a:off x="838201" y="1870212"/>
            <a:ext cx="10515600" cy="3933825"/>
          </a:xfrm>
          <a:prstGeom prst="rect">
            <a:avLst/>
          </a:prstGeom>
        </p:spPr>
        <p:txBody>
          <a:bodyPr/>
          <a:lstStyle/>
          <a:p>
            <a:endParaRPr lang="en-US"/>
          </a:p>
        </p:txBody>
      </p:sp>
    </p:spTree>
    <p:extLst>
      <p:ext uri="{BB962C8B-B14F-4D97-AF65-F5344CB8AC3E}">
        <p14:creationId xmlns:p14="http://schemas.microsoft.com/office/powerpoint/2010/main" val="72621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205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5592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nect With Us Slide">
    <p:bg>
      <p:bgPr>
        <a:solidFill>
          <a:srgbClr val="00205B"/>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0433E6-CA8E-45EA-98C5-2475199D52EC}"/>
              </a:ext>
            </a:extLst>
          </p:cNvPr>
          <p:cNvSpPr>
            <a:spLocks noGrp="1"/>
          </p:cNvSpPr>
          <p:nvPr>
            <p:ph type="body" sz="quarter" idx="10" hasCustomPrompt="1"/>
          </p:nvPr>
        </p:nvSpPr>
        <p:spPr>
          <a:xfrm>
            <a:off x="700087" y="2132593"/>
            <a:ext cx="10791825" cy="1047750"/>
          </a:xfrm>
          <a:prstGeom prst="rect">
            <a:avLst/>
          </a:prstGeom>
        </p:spPr>
        <p:txBody>
          <a:bodyPr/>
          <a:lstStyle>
            <a:lvl1pPr marL="0" indent="0" algn="ctr">
              <a:buNone/>
              <a:defRPr sz="66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Connect with Us</a:t>
            </a:r>
          </a:p>
        </p:txBody>
      </p:sp>
      <p:sp>
        <p:nvSpPr>
          <p:cNvPr id="6" name="Text Placeholder 5">
            <a:extLst>
              <a:ext uri="{FF2B5EF4-FFF2-40B4-BE49-F238E27FC236}">
                <a16:creationId xmlns:a16="http://schemas.microsoft.com/office/drawing/2014/main" id="{D8B018AB-C8D6-4EA4-A146-7CDCB8ADD56C}"/>
              </a:ext>
            </a:extLst>
          </p:cNvPr>
          <p:cNvSpPr>
            <a:spLocks noGrp="1"/>
          </p:cNvSpPr>
          <p:nvPr>
            <p:ph type="body" sz="quarter" idx="11" hasCustomPrompt="1"/>
          </p:nvPr>
        </p:nvSpPr>
        <p:spPr>
          <a:xfrm>
            <a:off x="700088" y="3391372"/>
            <a:ext cx="10791825" cy="1047751"/>
          </a:xfrm>
          <a:prstGeom prst="rect">
            <a:avLst/>
          </a:prstGeom>
        </p:spPr>
        <p:txBody>
          <a:bodyPr/>
          <a:lstStyle>
            <a:lvl1pPr marL="0" indent="0" algn="ctr">
              <a:buNone/>
              <a:defRPr sz="6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www.amcp.org  @</a:t>
            </a:r>
            <a:r>
              <a:rPr lang="en-US" err="1"/>
              <a:t>amcporg</a:t>
            </a:r>
            <a:endParaRPr lang="en-US"/>
          </a:p>
        </p:txBody>
      </p:sp>
      <p:sp>
        <p:nvSpPr>
          <p:cNvPr id="5" name="Oval 4">
            <a:extLst>
              <a:ext uri="{FF2B5EF4-FFF2-40B4-BE49-F238E27FC236}">
                <a16:creationId xmlns:a16="http://schemas.microsoft.com/office/drawing/2014/main" id="{DB365F6E-2ABD-447F-9E54-3012657526A8}"/>
              </a:ext>
            </a:extLst>
          </p:cNvPr>
          <p:cNvSpPr/>
          <p:nvPr userDrawn="1"/>
        </p:nvSpPr>
        <p:spPr>
          <a:xfrm>
            <a:off x="6709577" y="3813430"/>
            <a:ext cx="199695" cy="203637"/>
          </a:xfrm>
          <a:prstGeom prst="ellipse">
            <a:avLst/>
          </a:prstGeom>
          <a:solidFill>
            <a:srgbClr val="91C84C"/>
          </a:solidFill>
          <a:ln>
            <a:solidFill>
              <a:srgbClr val="91C8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854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stom Layout Green Caragon">
    <p:bg>
      <p:bgPr>
        <a:solidFill>
          <a:srgbClr val="00205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EC5190-DB6C-504A-A431-681490C9CFFA}"/>
              </a:ext>
            </a:extLst>
          </p:cNvPr>
          <p:cNvPicPr>
            <a:picLocks noChangeAspect="1"/>
          </p:cNvPicPr>
          <p:nvPr userDrawn="1"/>
        </p:nvPicPr>
        <p:blipFill>
          <a:blip r:embed="rId2"/>
          <a:stretch>
            <a:fillRect/>
          </a:stretch>
        </p:blipFill>
        <p:spPr>
          <a:xfrm>
            <a:off x="-1793488" y="2007219"/>
            <a:ext cx="6858000" cy="6858000"/>
          </a:xfrm>
          <a:prstGeom prst="rect">
            <a:avLst/>
          </a:prstGeom>
        </p:spPr>
      </p:pic>
    </p:spTree>
    <p:extLst>
      <p:ext uri="{BB962C8B-B14F-4D97-AF65-F5344CB8AC3E}">
        <p14:creationId xmlns:p14="http://schemas.microsoft.com/office/powerpoint/2010/main" val="27182200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stom Layout White Caragon">
    <p:bg>
      <p:bgPr>
        <a:solidFill>
          <a:srgbClr val="00205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ED2222-9B49-4F44-80C4-7F0FFDD2BCA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983664" y="-1422399"/>
            <a:ext cx="7427536" cy="6184232"/>
          </a:xfrm>
          <a:prstGeom prst="rect">
            <a:avLst/>
          </a:prstGeom>
        </p:spPr>
      </p:pic>
    </p:spTree>
    <p:extLst>
      <p:ext uri="{BB962C8B-B14F-4D97-AF65-F5344CB8AC3E}">
        <p14:creationId xmlns:p14="http://schemas.microsoft.com/office/powerpoint/2010/main" val="36611911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White One-column Conten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61633" y="4065786"/>
            <a:ext cx="6414633" cy="4956762"/>
          </a:xfrm>
          <a:prstGeom prst="rect">
            <a:avLst/>
          </a:prstGeom>
        </p:spPr>
      </p:pic>
      <p:sp>
        <p:nvSpPr>
          <p:cNvPr id="3" name="Text Placeholder 2">
            <a:extLst>
              <a:ext uri="{FF2B5EF4-FFF2-40B4-BE49-F238E27FC236}">
                <a16:creationId xmlns:a16="http://schemas.microsoft.com/office/drawing/2014/main" id="{BF48625F-087B-4665-9E27-EDB8FB7A4413}"/>
              </a:ext>
            </a:extLst>
          </p:cNvPr>
          <p:cNvSpPr>
            <a:spLocks noGrp="1"/>
          </p:cNvSpPr>
          <p:nvPr>
            <p:ph type="body" sz="quarter" idx="10"/>
          </p:nvPr>
        </p:nvSpPr>
        <p:spPr>
          <a:xfrm>
            <a:off x="838200" y="1895475"/>
            <a:ext cx="10448925" cy="3857625"/>
          </a:xfrm>
          <a:prstGeom prst="rect">
            <a:avLst/>
          </a:prstGeo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00000"/>
              </a:lnSpc>
              <a:spcBef>
                <a:spcPts val="60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681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Agenda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DEA535-A6B2-314B-A2A3-D33299E4F7B1}"/>
              </a:ext>
            </a:extLst>
          </p:cNvPr>
          <p:cNvPicPr>
            <a:picLocks noChangeAspect="1"/>
          </p:cNvPicPr>
          <p:nvPr userDrawn="1"/>
        </p:nvPicPr>
        <p:blipFill>
          <a:blip r:embed="rId2"/>
          <a:stretch>
            <a:fillRect/>
          </a:stretch>
        </p:blipFill>
        <p:spPr>
          <a:xfrm>
            <a:off x="-1860987" y="1820186"/>
            <a:ext cx="6949440" cy="6949440"/>
          </a:xfrm>
          <a:prstGeom prst="rect">
            <a:avLst/>
          </a:prstGeom>
        </p:spPr>
      </p:pic>
      <p:sp>
        <p:nvSpPr>
          <p:cNvPr id="5" name="Text Placeholder 4">
            <a:extLst>
              <a:ext uri="{FF2B5EF4-FFF2-40B4-BE49-F238E27FC236}">
                <a16:creationId xmlns:a16="http://schemas.microsoft.com/office/drawing/2014/main" id="{C86B4846-8895-4E10-9A2C-3A2D01987134}"/>
              </a:ext>
            </a:extLst>
          </p:cNvPr>
          <p:cNvSpPr>
            <a:spLocks noGrp="1"/>
          </p:cNvSpPr>
          <p:nvPr>
            <p:ph type="body" sz="quarter" idx="10" hasCustomPrompt="1"/>
          </p:nvPr>
        </p:nvSpPr>
        <p:spPr>
          <a:xfrm>
            <a:off x="4486275" y="2919412"/>
            <a:ext cx="7429499" cy="1019175"/>
          </a:xfrm>
          <a:prstGeom prst="rect">
            <a:avLst/>
          </a:prstGeom>
        </p:spPr>
        <p:txBody>
          <a:bodyPr/>
          <a:lstStyle>
            <a:lvl1pPr marL="0" indent="0" algn="l">
              <a:buNone/>
              <a:defRPr sz="7200" b="1">
                <a:latin typeface="+mj-lt"/>
              </a:defRPr>
            </a:lvl1pPr>
          </a:lstStyle>
          <a:p>
            <a:pPr lvl="0"/>
            <a:r>
              <a:rPr lang="en-US"/>
              <a:t>Agenda Item</a:t>
            </a:r>
          </a:p>
        </p:txBody>
      </p:sp>
    </p:spTree>
    <p:extLst>
      <p:ext uri="{BB962C8B-B14F-4D97-AF65-F5344CB8AC3E}">
        <p14:creationId xmlns:p14="http://schemas.microsoft.com/office/powerpoint/2010/main" val="1228688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izable A">
    <p:spTree>
      <p:nvGrpSpPr>
        <p:cNvPr id="1" name=""/>
        <p:cNvGrpSpPr/>
        <p:nvPr/>
      </p:nvGrpSpPr>
      <p:grpSpPr>
        <a:xfrm>
          <a:off x="0" y="0"/>
          <a:ext cx="0" cy="0"/>
          <a:chOff x="0" y="0"/>
          <a:chExt cx="0" cy="0"/>
        </a:xfrm>
      </p:grpSpPr>
      <p:pic>
        <p:nvPicPr>
          <p:cNvPr id="2" name="Picture 1" descr="A picture containing night sky&#10;&#10;Description automatically generated">
            <a:extLst>
              <a:ext uri="{FF2B5EF4-FFF2-40B4-BE49-F238E27FC236}">
                <a16:creationId xmlns:a16="http://schemas.microsoft.com/office/drawing/2014/main" id="{787494A6-F8FC-9B5D-E12B-A0C147B4D3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Placeholder 1">
            <a:extLst>
              <a:ext uri="{FF2B5EF4-FFF2-40B4-BE49-F238E27FC236}">
                <a16:creationId xmlns:a16="http://schemas.microsoft.com/office/drawing/2014/main" id="{C4ECAF92-B334-B9BD-81E3-933E5661EEDF}"/>
              </a:ext>
            </a:extLst>
          </p:cNvPr>
          <p:cNvSpPr>
            <a:spLocks noGrp="1"/>
          </p:cNvSpPr>
          <p:nvPr>
            <p:ph type="title" hasCustomPrompt="1"/>
          </p:nvPr>
        </p:nvSpPr>
        <p:spPr>
          <a:xfrm>
            <a:off x="0" y="2159055"/>
            <a:ext cx="12192000" cy="581698"/>
          </a:xfrm>
          <a:prstGeom prst="rect">
            <a:avLst/>
          </a:prstGeom>
        </p:spPr>
        <p:txBody>
          <a:bodyPr vert="horz" lIns="0" tIns="0" rIns="0" bIns="0" rtlCol="0" anchor="t" anchorCtr="0">
            <a:noAutofit/>
          </a:bodyPr>
          <a:lstStyle>
            <a:lvl1pPr algn="ctr">
              <a:defRPr sz="3200" b="1" baseline="0">
                <a:solidFill>
                  <a:schemeClr val="bg1"/>
                </a:solidFill>
                <a:latin typeface="Montserrat SemiBold" pitchFamily="2" charset="77"/>
              </a:defRPr>
            </a:lvl1pPr>
          </a:lstStyle>
          <a:p>
            <a:r>
              <a:rPr lang="en-US"/>
              <a:t>Text here</a:t>
            </a:r>
          </a:p>
        </p:txBody>
      </p:sp>
      <p:sp>
        <p:nvSpPr>
          <p:cNvPr id="4" name="Title Placeholder 1">
            <a:extLst>
              <a:ext uri="{FF2B5EF4-FFF2-40B4-BE49-F238E27FC236}">
                <a16:creationId xmlns:a16="http://schemas.microsoft.com/office/drawing/2014/main" id="{C73BE0FA-69EC-6694-FA61-7CF65ACAFC90}"/>
              </a:ext>
            </a:extLst>
          </p:cNvPr>
          <p:cNvSpPr txBox="1">
            <a:spLocks/>
          </p:cNvSpPr>
          <p:nvPr userDrawn="1"/>
        </p:nvSpPr>
        <p:spPr>
          <a:xfrm>
            <a:off x="0" y="2767280"/>
            <a:ext cx="12192000" cy="1671809"/>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3200" b="1" kern="1200" baseline="0">
                <a:solidFill>
                  <a:schemeClr val="bg1"/>
                </a:solidFill>
                <a:latin typeface="Montserrat SemiBold" pitchFamily="2" charset="77"/>
                <a:ea typeface="+mj-ea"/>
                <a:cs typeface="+mj-cs"/>
              </a:defRPr>
            </a:lvl1pPr>
          </a:lstStyle>
          <a:p>
            <a:r>
              <a:rPr lang="en-US" sz="4800">
                <a:solidFill>
                  <a:srgbClr val="F78F1E"/>
                </a:solidFill>
              </a:rPr>
              <a:t>Text here</a:t>
            </a:r>
          </a:p>
        </p:txBody>
      </p:sp>
      <p:pic>
        <p:nvPicPr>
          <p:cNvPr id="5" name="Picture 4" descr="A picture containing text, clipart&#10;&#10;Description automatically generated">
            <a:extLst>
              <a:ext uri="{FF2B5EF4-FFF2-40B4-BE49-F238E27FC236}">
                <a16:creationId xmlns:a16="http://schemas.microsoft.com/office/drawing/2014/main" id="{F2C4C361-AD24-2CB7-7A38-E9CAB8A9B4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3129057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theme" Target="../theme/theme2.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75887"/>
      </p:ext>
    </p:extLst>
  </p:cSld>
  <p:clrMap bg1="lt1" tx1="dk1" bg2="lt2" tx2="dk2" accent1="accent1" accent2="accent2" accent3="accent3" accent4="accent4" accent5="accent5" accent6="accent6" hlink="hlink" folHlink="folHlink"/>
  <p:sldLayoutIdLst>
    <p:sldLayoutId id="2147483747" r:id="rId1"/>
    <p:sldLayoutId id="2147483761" r:id="rId2"/>
    <p:sldLayoutId id="2147483797" r:id="rId3"/>
    <p:sldLayoutId id="2147483805" r:id="rId4"/>
    <p:sldLayoutId id="2147483803" r:id="rId5"/>
    <p:sldLayoutId id="2147483806" r:id="rId6"/>
    <p:sldLayoutId id="2147483804" r:id="rId7"/>
    <p:sldLayoutId id="2147483788" r:id="rId8"/>
    <p:sldLayoutId id="2147483810" r:id="rId9"/>
    <p:sldLayoutId id="2147483757" r:id="rId10"/>
    <p:sldLayoutId id="2147483791" r:id="rId11"/>
    <p:sldLayoutId id="2147483789" r:id="rId12"/>
    <p:sldLayoutId id="2147483790" r:id="rId13"/>
    <p:sldLayoutId id="2147483800" r:id="rId14"/>
    <p:sldLayoutId id="2147483811" r:id="rId15"/>
    <p:sldLayoutId id="2147483801" r:id="rId16"/>
    <p:sldLayoutId id="2147483812" r:id="rId17"/>
    <p:sldLayoutId id="2147483802" r:id="rId18"/>
    <p:sldLayoutId id="2147483813" r:id="rId19"/>
    <p:sldLayoutId id="2147483798" r:id="rId20"/>
    <p:sldLayoutId id="2147483775" r:id="rId21"/>
    <p:sldLayoutId id="2147483799" r:id="rId22"/>
    <p:sldLayoutId id="2147483743" r:id="rId23"/>
    <p:sldLayoutId id="2147483760" r:id="rId24"/>
    <p:sldLayoutId id="2147483792" r:id="rId25"/>
    <p:sldLayoutId id="2147483793" r:id="rId26"/>
    <p:sldLayoutId id="2147483794" r:id="rId27"/>
    <p:sldLayoutId id="2147483795" r:id="rId28"/>
    <p:sldLayoutId id="2147483796" r:id="rId29"/>
    <p:sldLayoutId id="2147483783" r:id="rId30"/>
    <p:sldLayoutId id="2147483784" r:id="rId31"/>
    <p:sldLayoutId id="2147483772" r:id="rId32"/>
    <p:sldLayoutId id="2147483756" r:id="rId33"/>
    <p:sldLayoutId id="2147483704" r:id="rId34"/>
    <p:sldLayoutId id="2147483809" r:id="rId35"/>
    <p:sldLayoutId id="2147483807" r:id="rId36"/>
    <p:sldLayoutId id="2147483808" r:id="rId37"/>
    <p:sldLayoutId id="2147483745" r:id="rId38"/>
    <p:sldLayoutId id="2147483750" r:id="rId39"/>
    <p:sldLayoutId id="2147483814" r:id="rId40"/>
    <p:sldLayoutId id="2147483815" r:id="rId41"/>
    <p:sldLayoutId id="2147483817" r:id="rId42"/>
    <p:sldLayoutId id="2147483818"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975033"/>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Lst>
  <mc:AlternateContent xmlns:mc="http://schemas.openxmlformats.org/markup-compatibility/2006" xmlns:p14="http://schemas.microsoft.com/office/powerpoint/2010/main">
    <mc:Choice Requires="p14">
      <p:transition p14:dur="10"/>
    </mc:Choice>
    <mc:Fallback xmlns="">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0843323"/>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 id="2147483862" r:id="rId24"/>
    <p:sldLayoutId id="2147483863" r:id="rId25"/>
    <p:sldLayoutId id="2147483864"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4777B8-C6ED-A948-624D-EBD4EA98E8A9}"/>
              </a:ext>
            </a:extLst>
          </p:cNvPr>
          <p:cNvSpPr>
            <a:spLocks noGrp="1"/>
          </p:cNvSpPr>
          <p:nvPr>
            <p:ph type="body" sz="quarter" idx="12"/>
          </p:nvPr>
        </p:nvSpPr>
        <p:spPr>
          <a:xfrm>
            <a:off x="2550599" y="385789"/>
            <a:ext cx="10026519" cy="3174511"/>
          </a:xfrm>
        </p:spPr>
        <p:txBody>
          <a:bodyPr lIns="91440" tIns="45720" rIns="91440" bIns="45720" anchor="t"/>
          <a:lstStyle/>
          <a:p>
            <a:r>
              <a:rPr lang="en-US" sz="6600" b="1" i="0" u="none" strike="noStrike">
                <a:effectLst/>
                <a:latin typeface="Montserrat"/>
              </a:rPr>
              <a:t>About AMCP &amp; Student and Professional</a:t>
            </a:r>
            <a:r>
              <a:rPr lang="en-US" sz="6600">
                <a:latin typeface="Montserrat"/>
              </a:rPr>
              <a:t> </a:t>
            </a:r>
            <a:r>
              <a:rPr lang="en-US" sz="6600" b="1" i="0" u="none" strike="noStrike">
                <a:effectLst/>
                <a:latin typeface="Montserrat"/>
              </a:rPr>
              <a:t> Memberships</a:t>
            </a:r>
            <a:endParaRPr lang="en-US" sz="6600">
              <a:latin typeface="Montserrat"/>
            </a:endParaRPr>
          </a:p>
        </p:txBody>
      </p:sp>
      <p:sp>
        <p:nvSpPr>
          <p:cNvPr id="3" name="TextBox 2">
            <a:extLst>
              <a:ext uri="{FF2B5EF4-FFF2-40B4-BE49-F238E27FC236}">
                <a16:creationId xmlns:a16="http://schemas.microsoft.com/office/drawing/2014/main" id="{8E417625-F971-98BC-9855-455A0C4E17D2}"/>
              </a:ext>
            </a:extLst>
          </p:cNvPr>
          <p:cNvSpPr txBox="1"/>
          <p:nvPr/>
        </p:nvSpPr>
        <p:spPr>
          <a:xfrm>
            <a:off x="5392735" y="5573159"/>
            <a:ext cx="6339016" cy="830997"/>
          </a:xfrm>
          <a:prstGeom prst="rect">
            <a:avLst/>
          </a:prstGeom>
          <a:noFill/>
        </p:spPr>
        <p:txBody>
          <a:bodyPr wrap="square" lIns="91440" tIns="45720" rIns="91440" bIns="45720" anchor="t">
            <a:spAutoFit/>
          </a:bodyPr>
          <a:lstStyle/>
          <a:p>
            <a:pPr algn="r" fontAlgn="base"/>
            <a:r>
              <a:rPr lang="en-US" sz="2400" b="1">
                <a:solidFill>
                  <a:schemeClr val="bg2"/>
                </a:solidFill>
                <a:latin typeface="Montserrat Semi Bold"/>
              </a:rPr>
              <a:t>Teresa Roane</a:t>
            </a:r>
            <a:r>
              <a:rPr kumimoji="0" lang="en-US" sz="2400" b="1" i="0" u="none" strike="noStrike" kern="1200" cap="none" spc="0" normalizeH="0" baseline="0" noProof="0">
                <a:ln>
                  <a:noFill/>
                </a:ln>
                <a:solidFill>
                  <a:schemeClr val="bg2"/>
                </a:solidFill>
                <a:effectLst/>
                <a:uLnTx/>
                <a:uFillTx/>
                <a:latin typeface="Montserrat Semi Bold"/>
              </a:rPr>
              <a:t>, PharmD,</a:t>
            </a:r>
            <a:r>
              <a:rPr lang="en-US" sz="2400" b="1">
                <a:solidFill>
                  <a:schemeClr val="bg2"/>
                </a:solidFill>
                <a:latin typeface="Montserrat Semi Bold"/>
              </a:rPr>
              <a:t> MBA, BCACP</a:t>
            </a:r>
            <a:endParaRPr kumimoji="0" lang="en-US" sz="2400" b="1" i="0" u="none" strike="noStrike" kern="1200" cap="none" spc="0" normalizeH="0" baseline="0" noProof="0">
              <a:ln>
                <a:noFill/>
              </a:ln>
              <a:solidFill>
                <a:schemeClr val="bg2"/>
              </a:solidFill>
              <a:effectLst/>
              <a:uLnTx/>
              <a:uFillTx/>
              <a:latin typeface="Montserrat Semi Bold"/>
            </a:endParaRPr>
          </a:p>
          <a:p>
            <a:pPr algn="r" fontAlgn="base"/>
            <a:r>
              <a:rPr lang="en-US" sz="2400" b="1">
                <a:solidFill>
                  <a:schemeClr val="bg2"/>
                </a:solidFill>
                <a:latin typeface="Montserrat Semi Bold"/>
              </a:rPr>
              <a:t>University of Florida</a:t>
            </a:r>
            <a:endParaRPr lang="en-US" sz="2400" b="1" i="0">
              <a:solidFill>
                <a:schemeClr val="bg2"/>
              </a:solidFill>
              <a:effectLst/>
              <a:latin typeface="Montserrat Semi Bold"/>
            </a:endParaRPr>
          </a:p>
        </p:txBody>
      </p:sp>
    </p:spTree>
    <p:extLst>
      <p:ext uri="{BB962C8B-B14F-4D97-AF65-F5344CB8AC3E}">
        <p14:creationId xmlns:p14="http://schemas.microsoft.com/office/powerpoint/2010/main" val="3791796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picture containing text, sky, outdoor, snow&#10;&#10;Description automatically generated">
            <a:extLst>
              <a:ext uri="{FF2B5EF4-FFF2-40B4-BE49-F238E27FC236}">
                <a16:creationId xmlns:a16="http://schemas.microsoft.com/office/drawing/2014/main" id="{00249C5D-2CCE-44B6-A19F-421FD7F1357F}"/>
              </a:ext>
            </a:extLst>
          </p:cNvPr>
          <p:cNvPicPr>
            <a:picLocks noChangeAspect="1"/>
          </p:cNvPicPr>
          <p:nvPr/>
        </p:nvPicPr>
        <p:blipFill rotWithShape="1">
          <a:blip r:embed="rId3"/>
          <a:srcRect r="10369"/>
          <a:stretch/>
        </p:blipFill>
        <p:spPr>
          <a:xfrm>
            <a:off x="-35711" y="32089"/>
            <a:ext cx="12250186" cy="6833688"/>
          </a:xfrm>
          <a:prstGeom prst="rect">
            <a:avLst/>
          </a:prstGeom>
        </p:spPr>
      </p:pic>
      <p:sp>
        <p:nvSpPr>
          <p:cNvPr id="35" name="TextBox 34">
            <a:extLst>
              <a:ext uri="{FF2B5EF4-FFF2-40B4-BE49-F238E27FC236}">
                <a16:creationId xmlns:a16="http://schemas.microsoft.com/office/drawing/2014/main" id="{CBFB28AE-688B-4A1F-8B2B-D8202B1A9807}"/>
              </a:ext>
            </a:extLst>
          </p:cNvPr>
          <p:cNvSpPr txBox="1"/>
          <p:nvPr/>
        </p:nvSpPr>
        <p:spPr>
          <a:xfrm>
            <a:off x="5318335" y="3806406"/>
            <a:ext cx="6042919" cy="1277273"/>
          </a:xfrm>
          <a:prstGeom prst="rect">
            <a:avLst/>
          </a:prstGeom>
          <a:noFill/>
        </p:spPr>
        <p:txBody>
          <a:bodyPr wrap="square" rtlCol="0">
            <a:spAutoFit/>
          </a:bodyPr>
          <a:lstStyle/>
          <a:p>
            <a:r>
              <a:rPr lang="en-US" sz="7700" b="1">
                <a:solidFill>
                  <a:schemeClr val="bg1"/>
                </a:solidFill>
              </a:rPr>
              <a:t>Networking</a:t>
            </a:r>
          </a:p>
        </p:txBody>
      </p:sp>
    </p:spTree>
    <p:extLst>
      <p:ext uri="{BB962C8B-B14F-4D97-AF65-F5344CB8AC3E}">
        <p14:creationId xmlns:p14="http://schemas.microsoft.com/office/powerpoint/2010/main" val="1171877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9E3269-89A4-46DB-B9C6-8EED50DFCCC3}"/>
              </a:ext>
            </a:extLst>
          </p:cNvPr>
          <p:cNvPicPr>
            <a:picLocks noChangeAspect="1"/>
          </p:cNvPicPr>
          <p:nvPr/>
        </p:nvPicPr>
        <p:blipFill rotWithShape="1">
          <a:blip r:embed="rId3"/>
          <a:srcRect r="8871" b="-1"/>
          <a:stretch/>
        </p:blipFill>
        <p:spPr>
          <a:xfrm>
            <a:off x="20" y="1282"/>
            <a:ext cx="12191980" cy="6856718"/>
          </a:xfrm>
          <a:prstGeom prst="rect">
            <a:avLst/>
          </a:prstGeom>
        </p:spPr>
      </p:pic>
    </p:spTree>
    <p:extLst>
      <p:ext uri="{BB962C8B-B14F-4D97-AF65-F5344CB8AC3E}">
        <p14:creationId xmlns:p14="http://schemas.microsoft.com/office/powerpoint/2010/main" val="4120707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4777B8-C6ED-A948-624D-EBD4EA98E8A9}"/>
              </a:ext>
            </a:extLst>
          </p:cNvPr>
          <p:cNvSpPr>
            <a:spLocks noGrp="1"/>
          </p:cNvSpPr>
          <p:nvPr>
            <p:ph type="body" sz="quarter" idx="12"/>
          </p:nvPr>
        </p:nvSpPr>
        <p:spPr/>
        <p:txBody>
          <a:bodyPr/>
          <a:lstStyle/>
          <a:p>
            <a:pPr algn="ctr"/>
            <a:r>
              <a:rPr lang="en-US" sz="7200"/>
              <a:t>Managed Care Residencies &amp; Fellowships</a:t>
            </a:r>
          </a:p>
        </p:txBody>
      </p:sp>
    </p:spTree>
    <p:extLst>
      <p:ext uri="{BB962C8B-B14F-4D97-AF65-F5344CB8AC3E}">
        <p14:creationId xmlns:p14="http://schemas.microsoft.com/office/powerpoint/2010/main" val="3200721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02820A-AD56-9808-7BC3-DC8EB991D29F}"/>
              </a:ext>
            </a:extLst>
          </p:cNvPr>
          <p:cNvSpPr>
            <a:spLocks noGrp="1"/>
          </p:cNvSpPr>
          <p:nvPr>
            <p:ph type="title"/>
          </p:nvPr>
        </p:nvSpPr>
        <p:spPr>
          <a:xfrm>
            <a:off x="612773" y="296098"/>
            <a:ext cx="10723281" cy="581698"/>
          </a:xfrm>
        </p:spPr>
        <p:txBody>
          <a:bodyPr/>
          <a:lstStyle/>
          <a:p>
            <a:r>
              <a:rPr lang="en-US" sz="4000"/>
              <a:t>Managed Care Residencies &amp;  Fellowships</a:t>
            </a:r>
          </a:p>
        </p:txBody>
      </p:sp>
      <p:sp>
        <p:nvSpPr>
          <p:cNvPr id="5" name="Rectangle: Rounded Corners 4">
            <a:extLst>
              <a:ext uri="{FF2B5EF4-FFF2-40B4-BE49-F238E27FC236}">
                <a16:creationId xmlns:a16="http://schemas.microsoft.com/office/drawing/2014/main" id="{64A42693-6BD5-944B-815F-0958D56959D0}"/>
              </a:ext>
            </a:extLst>
          </p:cNvPr>
          <p:cNvSpPr/>
          <p:nvPr/>
        </p:nvSpPr>
        <p:spPr>
          <a:xfrm>
            <a:off x="6220021" y="1665044"/>
            <a:ext cx="4793494" cy="3107372"/>
          </a:xfrm>
          <a:prstGeom prst="roundRect">
            <a:avLst/>
          </a:prstGeom>
          <a:solidFill>
            <a:schemeClr val="bg1"/>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5B"/>
              </a:solidFill>
              <a:effectLst/>
              <a:uLnTx/>
              <a:uFillTx/>
              <a:latin typeface="Arial" panose="020B0604020202020204"/>
              <a:ea typeface="+mn-ea"/>
              <a:cs typeface="+mn-cs"/>
            </a:endParaRPr>
          </a:p>
        </p:txBody>
      </p:sp>
      <p:sp>
        <p:nvSpPr>
          <p:cNvPr id="9" name="Rectangle: Rounded Corners 8">
            <a:extLst>
              <a:ext uri="{FF2B5EF4-FFF2-40B4-BE49-F238E27FC236}">
                <a16:creationId xmlns:a16="http://schemas.microsoft.com/office/drawing/2014/main" id="{8798C113-862F-F768-68D5-1051AA28CD99}"/>
              </a:ext>
            </a:extLst>
          </p:cNvPr>
          <p:cNvSpPr/>
          <p:nvPr/>
        </p:nvSpPr>
        <p:spPr>
          <a:xfrm>
            <a:off x="822571" y="1665044"/>
            <a:ext cx="4793494" cy="4428288"/>
          </a:xfrm>
          <a:prstGeom prst="roundRect">
            <a:avLst/>
          </a:prstGeom>
          <a:solidFill>
            <a:srgbClr val="FFFFFF"/>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5B"/>
              </a:solidFill>
              <a:effectLst/>
              <a:uLnTx/>
              <a:uFillTx/>
              <a:latin typeface="Arial" panose="020B0604020202020204"/>
              <a:ea typeface="+mn-ea"/>
              <a:cs typeface="+mn-cs"/>
            </a:endParaRPr>
          </a:p>
        </p:txBody>
      </p:sp>
      <p:sp>
        <p:nvSpPr>
          <p:cNvPr id="10" name="Content Placeholder 2">
            <a:extLst>
              <a:ext uri="{FF2B5EF4-FFF2-40B4-BE49-F238E27FC236}">
                <a16:creationId xmlns:a16="http://schemas.microsoft.com/office/drawing/2014/main" id="{66316613-776A-BFF3-5C0B-3B6B2E543074}"/>
              </a:ext>
            </a:extLst>
          </p:cNvPr>
          <p:cNvSpPr txBox="1">
            <a:spLocks/>
          </p:cNvSpPr>
          <p:nvPr/>
        </p:nvSpPr>
        <p:spPr>
          <a:xfrm>
            <a:off x="1091509" y="2440730"/>
            <a:ext cx="4139868" cy="31549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rgbClr val="00205B"/>
                </a:solidFill>
                <a:latin typeface="Montserrat Medium" panose="00000600000000000000" pitchFamily="2" charset="0"/>
              </a:rPr>
              <a:t>Year long post-PharmD intensive learning and skills-building experience in a managed care pharmacy environment.</a:t>
            </a:r>
          </a:p>
          <a:p>
            <a:endParaRPr lang="en-US" sz="2000">
              <a:solidFill>
                <a:srgbClr val="00205B"/>
              </a:solidFill>
              <a:latin typeface="Montserrat Medium" panose="00000600000000000000" pitchFamily="2" charset="0"/>
            </a:endParaRPr>
          </a:p>
          <a:p>
            <a:pPr marL="0" indent="0">
              <a:buFont typeface="Arial" panose="020B0604020202020204" pitchFamily="34" charset="0"/>
              <a:buNone/>
            </a:pPr>
            <a:r>
              <a:rPr lang="en-US" sz="2000">
                <a:solidFill>
                  <a:srgbClr val="00205B"/>
                </a:solidFill>
                <a:latin typeface="Montserrat Medium" panose="00000600000000000000" pitchFamily="2" charset="0"/>
              </a:rPr>
              <a:t>To be accredited by ASHP,  the program must meet standards that are developed by the Commission on Credentialing with input from AMCP members.</a:t>
            </a:r>
          </a:p>
        </p:txBody>
      </p:sp>
      <p:sp>
        <p:nvSpPr>
          <p:cNvPr id="11" name="Content Placeholder 5">
            <a:extLst>
              <a:ext uri="{FF2B5EF4-FFF2-40B4-BE49-F238E27FC236}">
                <a16:creationId xmlns:a16="http://schemas.microsoft.com/office/drawing/2014/main" id="{724EF536-C8A2-AD7C-4BF1-9B9F51414174}"/>
              </a:ext>
            </a:extLst>
          </p:cNvPr>
          <p:cNvSpPr txBox="1">
            <a:spLocks/>
          </p:cNvSpPr>
          <p:nvPr/>
        </p:nvSpPr>
        <p:spPr>
          <a:xfrm>
            <a:off x="6600519" y="2440730"/>
            <a:ext cx="4032498" cy="18304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0205B"/>
                </a:solidFill>
                <a:effectLst/>
                <a:uLnTx/>
                <a:uFillTx/>
                <a:latin typeface="Montserrat Medium" panose="00000600000000000000" pitchFamily="2" charset="0"/>
                <a:ea typeface="+mn-ea"/>
                <a:cs typeface="+mn-cs"/>
              </a:rPr>
              <a:t>Typically, research-based and typically two years in length.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0205B"/>
                </a:solidFill>
                <a:effectLst/>
                <a:uLnTx/>
                <a:uFillTx/>
                <a:latin typeface="Montserrat Medium" panose="00000600000000000000" pitchFamily="2" charset="0"/>
                <a:ea typeface="+mn-ea"/>
                <a:cs typeface="+mn-cs"/>
              </a:rPr>
              <a:t>Sometimes completed after a PGY1 and/or PGY2 residency (or instead of one).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205B"/>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205B"/>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205B"/>
              </a:solidFill>
              <a:effectLst/>
              <a:uLnTx/>
              <a:uFillTx/>
              <a:latin typeface="Arial" panose="020B0604020202020204"/>
              <a:ea typeface="+mn-ea"/>
              <a:cs typeface="+mn-cs"/>
            </a:endParaRPr>
          </a:p>
        </p:txBody>
      </p:sp>
      <p:sp>
        <p:nvSpPr>
          <p:cNvPr id="13" name="Text Placeholder 3">
            <a:extLst>
              <a:ext uri="{FF2B5EF4-FFF2-40B4-BE49-F238E27FC236}">
                <a16:creationId xmlns:a16="http://schemas.microsoft.com/office/drawing/2014/main" id="{14CB26E1-941E-B7F8-F3E5-8DD4C3B12B90}"/>
              </a:ext>
            </a:extLst>
          </p:cNvPr>
          <p:cNvSpPr txBox="1">
            <a:spLocks/>
          </p:cNvSpPr>
          <p:nvPr/>
        </p:nvSpPr>
        <p:spPr>
          <a:xfrm>
            <a:off x="1426527" y="1816342"/>
            <a:ext cx="3320910" cy="4730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solidFill>
                  <a:srgbClr val="00205B"/>
                </a:solidFill>
                <a:latin typeface="Montserrat Semi Bold" panose="00000700000000000000" pitchFamily="50" charset="0"/>
              </a:rPr>
              <a:t>Residency</a:t>
            </a:r>
          </a:p>
        </p:txBody>
      </p:sp>
      <p:sp>
        <p:nvSpPr>
          <p:cNvPr id="14" name="Text Placeholder 4">
            <a:extLst>
              <a:ext uri="{FF2B5EF4-FFF2-40B4-BE49-F238E27FC236}">
                <a16:creationId xmlns:a16="http://schemas.microsoft.com/office/drawing/2014/main" id="{A50BECA3-A489-ACCF-8464-1112B9A1FED7}"/>
              </a:ext>
            </a:extLst>
          </p:cNvPr>
          <p:cNvSpPr txBox="1">
            <a:spLocks/>
          </p:cNvSpPr>
          <p:nvPr/>
        </p:nvSpPr>
        <p:spPr>
          <a:xfrm>
            <a:off x="6925992" y="1866945"/>
            <a:ext cx="3223008" cy="5566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solidFill>
                  <a:srgbClr val="00205B"/>
                </a:solidFill>
                <a:latin typeface="Montserrat Semi Bold" panose="00000700000000000000" pitchFamily="50" charset="0"/>
              </a:rPr>
              <a:t>Fellowship</a:t>
            </a:r>
          </a:p>
        </p:txBody>
      </p:sp>
      <p:sp>
        <p:nvSpPr>
          <p:cNvPr id="18" name="TextBox 17">
            <a:extLst>
              <a:ext uri="{FF2B5EF4-FFF2-40B4-BE49-F238E27FC236}">
                <a16:creationId xmlns:a16="http://schemas.microsoft.com/office/drawing/2014/main" id="{040CD7D1-5597-FE9B-C4CC-1698AF239EE8}"/>
              </a:ext>
            </a:extLst>
          </p:cNvPr>
          <p:cNvSpPr txBox="1"/>
          <p:nvPr/>
        </p:nvSpPr>
        <p:spPr>
          <a:xfrm>
            <a:off x="5769575" y="4692907"/>
            <a:ext cx="6422425" cy="707886"/>
          </a:xfrm>
          <a:prstGeom prst="rect">
            <a:avLst/>
          </a:prstGeom>
          <a:solidFill>
            <a:schemeClr val="bg1"/>
          </a:solidFill>
        </p:spPr>
        <p:txBody>
          <a:bodyPr wrap="square">
            <a:spAutoFit/>
          </a:bodyPr>
          <a:lstStyle/>
          <a:p>
            <a:pPr marL="0" indent="0">
              <a:buNone/>
            </a:pPr>
            <a:r>
              <a:rPr lang="en-US" sz="4000" i="1">
                <a:solidFill>
                  <a:srgbClr val="F78F1E"/>
                </a:solidFill>
              </a:rPr>
              <a:t>amcp.org/residents-fellows</a:t>
            </a:r>
          </a:p>
        </p:txBody>
      </p:sp>
    </p:spTree>
    <p:extLst>
      <p:ext uri="{BB962C8B-B14F-4D97-AF65-F5344CB8AC3E}">
        <p14:creationId xmlns:p14="http://schemas.microsoft.com/office/powerpoint/2010/main" val="1675237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13F963-5F50-7ECC-37AC-AF9E3D9FED21}"/>
              </a:ext>
            </a:extLst>
          </p:cNvPr>
          <p:cNvSpPr txBox="1"/>
          <p:nvPr/>
        </p:nvSpPr>
        <p:spPr>
          <a:xfrm>
            <a:off x="4529965" y="5944882"/>
            <a:ext cx="3132069" cy="584775"/>
          </a:xfrm>
          <a:prstGeom prst="rect">
            <a:avLst/>
          </a:prstGeom>
          <a:noFill/>
        </p:spPr>
        <p:txBody>
          <a:bodyPr wrap="square">
            <a:spAutoFit/>
          </a:bodyPr>
          <a:lstStyle/>
          <a:p>
            <a:r>
              <a:rPr lang="en-US" sz="3200" b="1">
                <a:solidFill>
                  <a:srgbClr val="DC8633"/>
                </a:solidFill>
              </a:rPr>
              <a:t>amcpnexus</a:t>
            </a:r>
            <a:r>
              <a:rPr lang="en-US" sz="2800" b="1">
                <a:solidFill>
                  <a:srgbClr val="DC8633"/>
                </a:solidFill>
              </a:rPr>
              <a:t>.org</a:t>
            </a:r>
          </a:p>
        </p:txBody>
      </p:sp>
      <p:sp>
        <p:nvSpPr>
          <p:cNvPr id="6" name="TextBox 5">
            <a:extLst>
              <a:ext uri="{FF2B5EF4-FFF2-40B4-BE49-F238E27FC236}">
                <a16:creationId xmlns:a16="http://schemas.microsoft.com/office/drawing/2014/main" id="{5ADCC6E9-47EE-D30D-4719-04CE5CB15C8D}"/>
              </a:ext>
            </a:extLst>
          </p:cNvPr>
          <p:cNvSpPr txBox="1"/>
          <p:nvPr/>
        </p:nvSpPr>
        <p:spPr>
          <a:xfrm>
            <a:off x="1046694" y="2735595"/>
            <a:ext cx="9634907" cy="553998"/>
          </a:xfrm>
          <a:prstGeom prst="rect">
            <a:avLst/>
          </a:prstGeom>
          <a:noFill/>
        </p:spPr>
        <p:txBody>
          <a:bodyPr wrap="square" rtlCol="0">
            <a:spAutoFit/>
          </a:bodyPr>
          <a:lstStyle/>
          <a:p>
            <a:pPr algn="ctr"/>
            <a:r>
              <a:rPr lang="en-US" sz="3000" b="1">
                <a:solidFill>
                  <a:srgbClr val="00205B"/>
                </a:solidFill>
                <a:latin typeface="Montserrat ExtraBold" panose="00000900000000000000" pitchFamily="2" charset="0"/>
                <a:ea typeface="+mj-ea"/>
                <a:cs typeface="+mj-cs"/>
              </a:rPr>
              <a:t>Student Education Sessions (Oct 17 &amp;18)</a:t>
            </a:r>
          </a:p>
        </p:txBody>
      </p:sp>
      <p:sp>
        <p:nvSpPr>
          <p:cNvPr id="7" name="TextBox 6">
            <a:extLst>
              <a:ext uri="{FF2B5EF4-FFF2-40B4-BE49-F238E27FC236}">
                <a16:creationId xmlns:a16="http://schemas.microsoft.com/office/drawing/2014/main" id="{DD79416A-5D0E-39ED-418A-E141EC2A0C6D}"/>
              </a:ext>
            </a:extLst>
          </p:cNvPr>
          <p:cNvSpPr txBox="1"/>
          <p:nvPr/>
        </p:nvSpPr>
        <p:spPr>
          <a:xfrm>
            <a:off x="204149" y="3496380"/>
            <a:ext cx="6038153" cy="1569660"/>
          </a:xfrm>
          <a:prstGeom prst="rect">
            <a:avLst/>
          </a:prstGeom>
          <a:noFill/>
        </p:spPr>
        <p:txBody>
          <a:bodyPr wrap="square" lIns="91440" tIns="45720" rIns="91440" bIns="45720" rtlCol="0" anchor="t">
            <a:spAutoFit/>
          </a:bodyPr>
          <a:lstStyle/>
          <a:p>
            <a:pPr marL="234950" indent="-234950">
              <a:buClr>
                <a:srgbClr val="F78F1E"/>
              </a:buClr>
              <a:buSzPct val="120000"/>
              <a:buFont typeface="Wingdings"/>
              <a:buChar char="§"/>
            </a:pPr>
            <a:r>
              <a:rPr lang="en-US" sz="2400" b="1">
                <a:solidFill>
                  <a:srgbClr val="00205B"/>
                </a:solidFill>
                <a:latin typeface="Montserrat Semi Bold" panose="00000700000000000000" pitchFamily="50" charset="0"/>
                <a:ea typeface="+mj-ea"/>
                <a:cs typeface="+mj-cs"/>
              </a:rPr>
              <a:t>Practice Based Research: What, Why, and How? </a:t>
            </a:r>
            <a:r>
              <a:rPr lang="en-US" sz="2000" b="1" i="1">
                <a:solidFill>
                  <a:srgbClr val="00205B"/>
                </a:solidFill>
                <a:latin typeface="Montserrat Semi Bold" panose="00000700000000000000" pitchFamily="50" charset="0"/>
                <a:ea typeface="+mj-ea"/>
                <a:cs typeface="+mj-cs"/>
              </a:rPr>
              <a:t>(Oct 17)</a:t>
            </a:r>
            <a:endParaRPr lang="en-US">
              <a:latin typeface="Montserrat Semi Bold" panose="00000700000000000000" pitchFamily="50" charset="0"/>
              <a:ea typeface="+mj-ea"/>
              <a:cs typeface="Arial" panose="020B0604020202020204"/>
            </a:endParaRPr>
          </a:p>
          <a:p>
            <a:pPr marL="234950" indent="-234950">
              <a:buClr>
                <a:srgbClr val="F78F1E"/>
              </a:buClr>
              <a:buSzPct val="120000"/>
              <a:buFont typeface="Wingdings" panose="05000000000000000000" pitchFamily="2" charset="2"/>
              <a:buChar char="§"/>
            </a:pPr>
            <a:endParaRPr lang="en-US" sz="2400" b="1">
              <a:solidFill>
                <a:srgbClr val="00205B"/>
              </a:solidFill>
              <a:latin typeface="Montserrat Light" panose="00000400000000000000" pitchFamily="50" charset="0"/>
              <a:ea typeface="+mj-ea"/>
              <a:cs typeface="+mj-cs"/>
            </a:endParaRPr>
          </a:p>
          <a:p>
            <a:pPr marL="234950" indent="-234950">
              <a:buClr>
                <a:srgbClr val="F78F1E"/>
              </a:buClr>
              <a:buSzPct val="120000"/>
              <a:buFont typeface="Wingdings"/>
              <a:buChar char="§"/>
            </a:pPr>
            <a:r>
              <a:rPr lang="en-US" sz="2400" b="1">
                <a:solidFill>
                  <a:srgbClr val="00205B"/>
                </a:solidFill>
                <a:latin typeface="Montserrat Semi Bold" panose="00000700000000000000" pitchFamily="50" charset="0"/>
                <a:ea typeface="+mj-ea"/>
                <a:cs typeface="+mj-cs"/>
              </a:rPr>
              <a:t>Student Leadership Academy </a:t>
            </a:r>
            <a:r>
              <a:rPr lang="en-US" sz="2000" b="1" i="1">
                <a:solidFill>
                  <a:srgbClr val="00205B"/>
                </a:solidFill>
                <a:latin typeface="Montserrat Semi Bold" panose="00000700000000000000" pitchFamily="50" charset="0"/>
                <a:ea typeface="+mj-ea"/>
                <a:cs typeface="+mj-cs"/>
              </a:rPr>
              <a:t>(Oct 18)</a:t>
            </a:r>
          </a:p>
        </p:txBody>
      </p:sp>
      <p:sp>
        <p:nvSpPr>
          <p:cNvPr id="8" name="TextBox 7">
            <a:extLst>
              <a:ext uri="{FF2B5EF4-FFF2-40B4-BE49-F238E27FC236}">
                <a16:creationId xmlns:a16="http://schemas.microsoft.com/office/drawing/2014/main" id="{6DE7BCA1-944E-C34A-2199-E3F56E827666}"/>
              </a:ext>
            </a:extLst>
          </p:cNvPr>
          <p:cNvSpPr txBox="1"/>
          <p:nvPr/>
        </p:nvSpPr>
        <p:spPr>
          <a:xfrm>
            <a:off x="6939708" y="3514333"/>
            <a:ext cx="5048142" cy="1908215"/>
          </a:xfrm>
          <a:prstGeom prst="rect">
            <a:avLst/>
          </a:prstGeom>
          <a:noFill/>
        </p:spPr>
        <p:txBody>
          <a:bodyPr wrap="square" rtlCol="0">
            <a:spAutoFit/>
          </a:bodyPr>
          <a:lstStyle/>
          <a:p>
            <a:pPr marL="173038" indent="-173038">
              <a:buClr>
                <a:srgbClr val="F78F1E"/>
              </a:buClr>
              <a:buSzPct val="120000"/>
              <a:buFont typeface="Wingdings" panose="05000000000000000000" pitchFamily="2" charset="2"/>
              <a:buChar char="§"/>
            </a:pPr>
            <a:r>
              <a:rPr lang="en-US" sz="2400" b="1">
                <a:solidFill>
                  <a:srgbClr val="00205B"/>
                </a:solidFill>
                <a:latin typeface="Montserrat Semi Bold" panose="00000700000000000000" pitchFamily="50" charset="0"/>
                <a:ea typeface="+mj-ea"/>
                <a:cs typeface="+mj-cs"/>
              </a:rPr>
              <a:t>Reception </a:t>
            </a:r>
            <a:r>
              <a:rPr lang="en-US" sz="2000" b="1" i="1">
                <a:solidFill>
                  <a:srgbClr val="00205B"/>
                </a:solidFill>
                <a:latin typeface="Montserrat Semi Bold" panose="00000700000000000000" pitchFamily="50" charset="0"/>
                <a:ea typeface="+mj-ea"/>
                <a:cs typeface="+mj-cs"/>
              </a:rPr>
              <a:t>(Oct 17)</a:t>
            </a:r>
          </a:p>
          <a:p>
            <a:pPr marL="173038" indent="-173038">
              <a:buClr>
                <a:srgbClr val="F78F1E"/>
              </a:buClr>
              <a:buSzPct val="120000"/>
              <a:buFont typeface="Wingdings" panose="05000000000000000000" pitchFamily="2" charset="2"/>
              <a:buChar char="§"/>
            </a:pPr>
            <a:endParaRPr lang="en-US" sz="2200" b="1">
              <a:solidFill>
                <a:srgbClr val="00205B"/>
              </a:solidFill>
              <a:latin typeface="Montserrat Semi Bold" panose="00000700000000000000" pitchFamily="50" charset="0"/>
              <a:ea typeface="+mj-ea"/>
              <a:cs typeface="+mj-cs"/>
            </a:endParaRPr>
          </a:p>
          <a:p>
            <a:pPr marL="173038" indent="-173038">
              <a:buClr>
                <a:srgbClr val="F78F1E"/>
              </a:buClr>
              <a:buSzPct val="120000"/>
              <a:buFont typeface="Wingdings" panose="05000000000000000000" pitchFamily="2" charset="2"/>
              <a:buChar char="§"/>
            </a:pPr>
            <a:r>
              <a:rPr lang="en-US" sz="2400" b="1">
                <a:solidFill>
                  <a:srgbClr val="00205B"/>
                </a:solidFill>
                <a:latin typeface="Montserrat Semi Bold" panose="00000700000000000000" pitchFamily="50" charset="0"/>
                <a:ea typeface="+mj-ea"/>
                <a:cs typeface="+mj-cs"/>
              </a:rPr>
              <a:t>AMCP Managed Care Pharmacy Residency &amp; Fellowship Showcase (</a:t>
            </a:r>
            <a:r>
              <a:rPr lang="en-US" sz="2000" b="1" i="1">
                <a:solidFill>
                  <a:srgbClr val="00205B"/>
                </a:solidFill>
                <a:latin typeface="Montserrat Semi Bold" panose="00000700000000000000" pitchFamily="50" charset="0"/>
                <a:ea typeface="+mj-ea"/>
                <a:cs typeface="+mj-cs"/>
              </a:rPr>
              <a:t>Oct 18)   </a:t>
            </a:r>
          </a:p>
        </p:txBody>
      </p:sp>
      <p:cxnSp>
        <p:nvCxnSpPr>
          <p:cNvPr id="9" name="Straight Connector 8">
            <a:extLst>
              <a:ext uri="{FF2B5EF4-FFF2-40B4-BE49-F238E27FC236}">
                <a16:creationId xmlns:a16="http://schemas.microsoft.com/office/drawing/2014/main" id="{294E71F0-13BA-08F7-AD69-154DC77F6286}"/>
              </a:ext>
            </a:extLst>
          </p:cNvPr>
          <p:cNvCxnSpPr>
            <a:cxnSpLocks/>
          </p:cNvCxnSpPr>
          <p:nvPr/>
        </p:nvCxnSpPr>
        <p:spPr>
          <a:xfrm>
            <a:off x="6500234" y="3601412"/>
            <a:ext cx="0" cy="1857233"/>
          </a:xfrm>
          <a:prstGeom prst="line">
            <a:avLst/>
          </a:prstGeom>
          <a:ln w="19050">
            <a:solidFill>
              <a:srgbClr val="F78F1E"/>
            </a:solidFill>
          </a:ln>
        </p:spPr>
        <p:style>
          <a:lnRef idx="1">
            <a:schemeClr val="accent1"/>
          </a:lnRef>
          <a:fillRef idx="0">
            <a:schemeClr val="accent1"/>
          </a:fillRef>
          <a:effectRef idx="0">
            <a:schemeClr val="accent1"/>
          </a:effectRef>
          <a:fontRef idx="minor">
            <a:schemeClr val="tx1"/>
          </a:fontRef>
        </p:style>
      </p:cxnSp>
      <p:pic>
        <p:nvPicPr>
          <p:cNvPr id="3" name="Picture 2" descr="A blue and black text on a blue background&#10;&#10;Description automatically generated">
            <a:extLst>
              <a:ext uri="{FF2B5EF4-FFF2-40B4-BE49-F238E27FC236}">
                <a16:creationId xmlns:a16="http://schemas.microsoft.com/office/drawing/2014/main" id="{D7A2507D-3277-7845-0380-D659DDA68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24"/>
            <a:ext cx="12188456" cy="2611812"/>
          </a:xfrm>
          <a:prstGeom prst="rect">
            <a:avLst/>
          </a:prstGeom>
        </p:spPr>
      </p:pic>
    </p:spTree>
    <p:extLst>
      <p:ext uri="{BB962C8B-B14F-4D97-AF65-F5344CB8AC3E}">
        <p14:creationId xmlns:p14="http://schemas.microsoft.com/office/powerpoint/2010/main" val="1332929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085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31221-D616-3DEF-93F0-00DB256ABD79}"/>
              </a:ext>
            </a:extLst>
          </p:cNvPr>
          <p:cNvSpPr txBox="1"/>
          <p:nvPr/>
        </p:nvSpPr>
        <p:spPr>
          <a:xfrm>
            <a:off x="3870960" y="950976"/>
            <a:ext cx="4450080" cy="310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93C90E"/>
                </a:solidFill>
                <a:effectLst/>
                <a:uLnTx/>
                <a:uFillTx/>
                <a:latin typeface="Arial" panose="020B0604020202020204"/>
                <a:ea typeface="+mn-ea"/>
                <a:cs typeface="+mn-cs"/>
              </a:rPr>
              <a:t>Not an AMCP member yet?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93C90E"/>
                </a:solidFill>
                <a:effectLst/>
                <a:uLnTx/>
                <a:uFillTx/>
                <a:latin typeface="Arial" panose="020B06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panose="020B0604020202020204"/>
                <a:ea typeface="+mn-ea"/>
                <a:cs typeface="+mn-cs"/>
              </a:rPr>
              <a:t>Join today at amcp.org/Join</a:t>
            </a:r>
          </a:p>
        </p:txBody>
      </p:sp>
    </p:spTree>
    <p:extLst>
      <p:ext uri="{BB962C8B-B14F-4D97-AF65-F5344CB8AC3E}">
        <p14:creationId xmlns:p14="http://schemas.microsoft.com/office/powerpoint/2010/main" val="2172247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507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2258A0-4D97-EBDE-8876-71BC5FE77A82}"/>
              </a:ext>
            </a:extLst>
          </p:cNvPr>
          <p:cNvSpPr txBox="1"/>
          <p:nvPr/>
        </p:nvSpPr>
        <p:spPr>
          <a:xfrm>
            <a:off x="173120" y="714756"/>
            <a:ext cx="5378278" cy="5678478"/>
          </a:xfrm>
          <a:prstGeom prst="rect">
            <a:avLst/>
          </a:prstGeom>
          <a:noFill/>
        </p:spPr>
        <p:txBody>
          <a:bodyPr wrap="square" lIns="91440" tIns="45720" rIns="91440" bIns="45720" anchor="t">
            <a:spAutoFit/>
          </a:bodyPr>
          <a:lstStyle/>
          <a:p>
            <a:pPr algn="ctr">
              <a:lnSpc>
                <a:spcPct val="100000"/>
              </a:lnSpc>
              <a:spcAft>
                <a:spcPts val="1200"/>
              </a:spcAft>
              <a:buClr>
                <a:srgbClr val="F78F1E"/>
              </a:buClr>
              <a:buSzPct val="120000"/>
            </a:pPr>
            <a:r>
              <a:rPr lang="en-US" sz="2800">
                <a:solidFill>
                  <a:schemeClr val="bg1"/>
                </a:solidFill>
                <a:latin typeface="Montserrat Medium"/>
              </a:rPr>
              <a:t>AMCP </a:t>
            </a:r>
            <a:r>
              <a:rPr lang="en-US" sz="2800" b="1">
                <a:solidFill>
                  <a:srgbClr val="F78F1E"/>
                </a:solidFill>
                <a:latin typeface="Montserrat SemiBold"/>
                <a:ea typeface="+mj-ea"/>
                <a:cs typeface="+mj-cs"/>
              </a:rPr>
              <a:t>members</a:t>
            </a:r>
            <a:r>
              <a:rPr lang="en-US" sz="2800">
                <a:solidFill>
                  <a:schemeClr val="bg1"/>
                </a:solidFill>
                <a:latin typeface="Montserrat Medium"/>
              </a:rPr>
              <a:t> manage medication therapies for </a:t>
            </a:r>
            <a:r>
              <a:rPr lang="en-US" sz="2800" b="1">
                <a:solidFill>
                  <a:srgbClr val="F78F1E"/>
                </a:solidFill>
                <a:latin typeface="Montserrat SemiBold"/>
                <a:ea typeface="+mj-ea"/>
                <a:cs typeface="+mj-cs"/>
              </a:rPr>
              <a:t>300 million </a:t>
            </a:r>
            <a:r>
              <a:rPr lang="en-US" sz="2800">
                <a:solidFill>
                  <a:schemeClr val="bg1"/>
                </a:solidFill>
                <a:latin typeface="Montserrat Medium"/>
              </a:rPr>
              <a:t>Americans</a:t>
            </a:r>
            <a:endParaRPr lang="en-US">
              <a:solidFill>
                <a:schemeClr val="bg1"/>
              </a:solidFill>
              <a:cs typeface="Arial" panose="020B0604020202020204"/>
            </a:endParaRPr>
          </a:p>
          <a:p>
            <a:pPr algn="ctr">
              <a:spcAft>
                <a:spcPts val="1200"/>
              </a:spcAft>
            </a:pPr>
            <a:endParaRPr lang="en-US" sz="2800">
              <a:solidFill>
                <a:schemeClr val="bg1"/>
              </a:solidFill>
              <a:latin typeface="Montserrat Medium"/>
              <a:ea typeface="+mj-ea"/>
              <a:cs typeface="+mj-cs"/>
            </a:endParaRPr>
          </a:p>
          <a:p>
            <a:pPr marL="914400" lvl="1" indent="-457200">
              <a:spcAft>
                <a:spcPts val="1200"/>
              </a:spcAft>
              <a:buClr>
                <a:srgbClr val="F78F1E"/>
              </a:buClr>
              <a:buFont typeface="Wingdings" panose="05000000000000000000" pitchFamily="2" charset="2"/>
              <a:buChar char="ü"/>
            </a:pPr>
            <a:r>
              <a:rPr lang="en-US" sz="2800" b="1">
                <a:solidFill>
                  <a:srgbClr val="F78F1E"/>
                </a:solidFill>
                <a:latin typeface="Montserrat SemiBold"/>
                <a:ea typeface="+mj-ea"/>
                <a:cs typeface="+mj-cs"/>
              </a:rPr>
              <a:t>8,000 </a:t>
            </a:r>
            <a:r>
              <a:rPr lang="en-US" sz="2800">
                <a:solidFill>
                  <a:schemeClr val="bg1"/>
                </a:solidFill>
                <a:latin typeface="Montserrat Medium"/>
              </a:rPr>
              <a:t>members</a:t>
            </a:r>
          </a:p>
          <a:p>
            <a:pPr marL="914400" lvl="1" indent="-457200">
              <a:spcAft>
                <a:spcPts val="1200"/>
              </a:spcAft>
              <a:buClr>
                <a:srgbClr val="F78F1E"/>
              </a:buClr>
              <a:buFont typeface="Wingdings" panose="05000000000000000000" pitchFamily="2" charset="2"/>
              <a:buChar char="ü"/>
            </a:pPr>
            <a:r>
              <a:rPr lang="en-US" sz="2800" b="1">
                <a:solidFill>
                  <a:srgbClr val="F78F1E"/>
                </a:solidFill>
                <a:latin typeface="Montserrat SemiBold"/>
                <a:ea typeface="+mj-ea"/>
                <a:cs typeface="+mj-cs"/>
              </a:rPr>
              <a:t>80+ </a:t>
            </a:r>
            <a:r>
              <a:rPr lang="en-US" sz="2800">
                <a:solidFill>
                  <a:schemeClr val="bg1"/>
                </a:solidFill>
                <a:latin typeface="Montserrat Medium"/>
              </a:rPr>
              <a:t>AMCP Student Chapters</a:t>
            </a:r>
          </a:p>
          <a:p>
            <a:pPr marL="457200" indent="-457200">
              <a:lnSpc>
                <a:spcPct val="100000"/>
              </a:lnSpc>
              <a:spcAft>
                <a:spcPts val="1200"/>
              </a:spcAft>
              <a:buClr>
                <a:srgbClr val="F78F1E"/>
              </a:buClr>
              <a:buFont typeface="Wingdings" panose="05000000000000000000" pitchFamily="2" charset="2"/>
              <a:buChar char="§"/>
            </a:pPr>
            <a:endParaRPr lang="en-US" sz="1500">
              <a:solidFill>
                <a:schemeClr val="bg1"/>
              </a:solidFill>
              <a:latin typeface="Montserrat Medium" panose="00000600000000000000" pitchFamily="2" charset="0"/>
            </a:endParaRPr>
          </a:p>
          <a:p>
            <a:pPr algn="ctr">
              <a:lnSpc>
                <a:spcPct val="100000"/>
              </a:lnSpc>
              <a:spcAft>
                <a:spcPts val="1200"/>
              </a:spcAft>
              <a:buClr>
                <a:srgbClr val="F78F1E"/>
              </a:buClr>
            </a:pPr>
            <a:r>
              <a:rPr lang="en-US" sz="3200" b="1">
                <a:solidFill>
                  <a:srgbClr val="F78F1E"/>
                </a:solidFill>
                <a:latin typeface="Montserrat SemiBold"/>
                <a:ea typeface="+mj-ea"/>
                <a:cs typeface="+mj-cs"/>
              </a:rPr>
              <a:t>Education, Networking, Advocacy, &amp; More</a:t>
            </a:r>
            <a:endParaRPr lang="en-US" sz="2800" b="1">
              <a:solidFill>
                <a:srgbClr val="F78F1E"/>
              </a:solidFill>
              <a:latin typeface="Montserrat SemiBold"/>
              <a:ea typeface="+mj-ea"/>
              <a:cs typeface="+mj-cs"/>
            </a:endParaRPr>
          </a:p>
          <a:p>
            <a:pPr marL="457200" indent="-457200">
              <a:lnSpc>
                <a:spcPct val="100000"/>
              </a:lnSpc>
              <a:spcAft>
                <a:spcPts val="1200"/>
              </a:spcAft>
              <a:buClr>
                <a:srgbClr val="F78F1E"/>
              </a:buClr>
              <a:buFont typeface="Wingdings" panose="05000000000000000000" pitchFamily="2" charset="2"/>
              <a:buChar char="§"/>
            </a:pPr>
            <a:endParaRPr lang="en-US" sz="2800">
              <a:solidFill>
                <a:srgbClr val="00205B"/>
              </a:solidFill>
              <a:latin typeface="Montserrat Medium" panose="00000600000000000000" pitchFamily="2" charset="0"/>
            </a:endParaRPr>
          </a:p>
        </p:txBody>
      </p:sp>
      <p:pic>
        <p:nvPicPr>
          <p:cNvPr id="3" name="Picture 2">
            <a:extLst>
              <a:ext uri="{FF2B5EF4-FFF2-40B4-BE49-F238E27FC236}">
                <a16:creationId xmlns:a16="http://schemas.microsoft.com/office/drawing/2014/main" id="{00812A85-EC81-41DA-FE95-33438CE2CC80}"/>
              </a:ext>
            </a:extLst>
          </p:cNvPr>
          <p:cNvPicPr>
            <a:picLocks noChangeAspect="1"/>
          </p:cNvPicPr>
          <p:nvPr/>
        </p:nvPicPr>
        <p:blipFill>
          <a:blip r:embed="rId2"/>
          <a:stretch>
            <a:fillRect/>
          </a:stretch>
        </p:blipFill>
        <p:spPr>
          <a:xfrm>
            <a:off x="5984789" y="407774"/>
            <a:ext cx="5901559" cy="5350474"/>
          </a:xfrm>
          <a:prstGeom prst="rect">
            <a:avLst/>
          </a:prstGeom>
        </p:spPr>
      </p:pic>
    </p:spTree>
    <p:extLst>
      <p:ext uri="{BB962C8B-B14F-4D97-AF65-F5344CB8AC3E}">
        <p14:creationId xmlns:p14="http://schemas.microsoft.com/office/powerpoint/2010/main" val="689859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723579-A01F-42B3-A793-B8FB7A38AC77}"/>
              </a:ext>
            </a:extLst>
          </p:cNvPr>
          <p:cNvSpPr txBox="1"/>
          <p:nvPr/>
        </p:nvSpPr>
        <p:spPr>
          <a:xfrm>
            <a:off x="472966" y="189186"/>
            <a:ext cx="619059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panose="020B0604020202020204"/>
                <a:ea typeface="+mn-ea"/>
                <a:cs typeface="+mn-cs"/>
              </a:rPr>
              <a:t>AMCP Strategic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Aharoni" panose="020B0604020202020204" pitchFamily="2" charset="-79"/>
                <a:ea typeface="+mn-ea"/>
                <a:cs typeface="Aharoni" panose="020B0604020202020204" pitchFamily="2" charset="-79"/>
              </a:rPr>
              <a:t>INITIATIVES</a:t>
            </a:r>
          </a:p>
        </p:txBody>
      </p:sp>
      <p:graphicFrame>
        <p:nvGraphicFramePr>
          <p:cNvPr id="10" name="TextBox 5">
            <a:extLst>
              <a:ext uri="{FF2B5EF4-FFF2-40B4-BE49-F238E27FC236}">
                <a16:creationId xmlns:a16="http://schemas.microsoft.com/office/drawing/2014/main" id="{4FB53488-CCFC-24BA-3DEA-D8DE19F9B4A5}"/>
              </a:ext>
            </a:extLst>
          </p:cNvPr>
          <p:cNvGraphicFramePr>
            <a:graphicFrameLocks/>
          </p:cNvGraphicFramePr>
          <p:nvPr/>
        </p:nvGraphicFramePr>
        <p:xfrm>
          <a:off x="368066" y="1998663"/>
          <a:ext cx="11553403" cy="3719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descr="A picture containing text, clipart&#10;&#10;Description automatically generated">
            <a:extLst>
              <a:ext uri="{FF2B5EF4-FFF2-40B4-BE49-F238E27FC236}">
                <a16:creationId xmlns:a16="http://schemas.microsoft.com/office/drawing/2014/main" id="{B0556D23-A9D9-2E8B-CC9F-7955CCFA97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3427551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C34C6D-AB80-A607-5721-73D6F4484D95}"/>
              </a:ext>
            </a:extLst>
          </p:cNvPr>
          <p:cNvPicPr>
            <a:picLocks noChangeAspect="1"/>
          </p:cNvPicPr>
          <p:nvPr/>
        </p:nvPicPr>
        <p:blipFill rotWithShape="1">
          <a:blip r:embed="rId2"/>
          <a:srcRect r="425" b="-1"/>
          <a:stretch/>
        </p:blipFill>
        <p:spPr>
          <a:xfrm>
            <a:off x="20" y="1282"/>
            <a:ext cx="12191980" cy="6856718"/>
          </a:xfrm>
          <a:prstGeom prst="rect">
            <a:avLst/>
          </a:prstGeom>
        </p:spPr>
      </p:pic>
    </p:spTree>
    <p:extLst>
      <p:ext uri="{BB962C8B-B14F-4D97-AF65-F5344CB8AC3E}">
        <p14:creationId xmlns:p14="http://schemas.microsoft.com/office/powerpoint/2010/main" val="3384742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4777B8-C6ED-A948-624D-EBD4EA98E8A9}"/>
              </a:ext>
            </a:extLst>
          </p:cNvPr>
          <p:cNvSpPr>
            <a:spLocks noGrp="1"/>
          </p:cNvSpPr>
          <p:nvPr>
            <p:ph type="body" sz="quarter" idx="12"/>
          </p:nvPr>
        </p:nvSpPr>
        <p:spPr>
          <a:xfrm>
            <a:off x="2585933" y="692401"/>
            <a:ext cx="9071678" cy="3174511"/>
          </a:xfrm>
        </p:spPr>
        <p:txBody>
          <a:bodyPr/>
          <a:lstStyle/>
          <a:p>
            <a:r>
              <a:rPr lang="en-US"/>
              <a:t>AMCP Student Pharmacist Membership</a:t>
            </a:r>
          </a:p>
        </p:txBody>
      </p:sp>
    </p:spTree>
    <p:extLst>
      <p:ext uri="{BB962C8B-B14F-4D97-AF65-F5344CB8AC3E}">
        <p14:creationId xmlns:p14="http://schemas.microsoft.com/office/powerpoint/2010/main" val="1243692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9CC39A4-F74F-42E3-B0AA-2D8E2E616DFE}"/>
              </a:ext>
            </a:extLst>
          </p:cNvPr>
          <p:cNvSpPr/>
          <p:nvPr/>
        </p:nvSpPr>
        <p:spPr>
          <a:xfrm>
            <a:off x="0" y="6456872"/>
            <a:ext cx="12203708" cy="522514"/>
          </a:xfrm>
          <a:prstGeom prst="rect">
            <a:avLst/>
          </a:prstGeom>
          <a:solidFill>
            <a:srgbClr val="91C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3A9D68BC-C85D-41AF-836B-203EDE1A1F98}"/>
              </a:ext>
            </a:extLst>
          </p:cNvPr>
          <p:cNvPicPr>
            <a:picLocks noChangeAspect="1"/>
          </p:cNvPicPr>
          <p:nvPr/>
        </p:nvPicPr>
        <p:blipFill>
          <a:blip r:embed="rId3"/>
          <a:stretch>
            <a:fillRect/>
          </a:stretch>
        </p:blipFill>
        <p:spPr>
          <a:xfrm>
            <a:off x="-78058" y="121386"/>
            <a:ext cx="12259463" cy="6858000"/>
          </a:xfrm>
          <a:prstGeom prst="rect">
            <a:avLst/>
          </a:prstGeom>
        </p:spPr>
      </p:pic>
    </p:spTree>
    <p:extLst>
      <p:ext uri="{BB962C8B-B14F-4D97-AF65-F5344CB8AC3E}">
        <p14:creationId xmlns:p14="http://schemas.microsoft.com/office/powerpoint/2010/main" val="1806040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51FBBB-63A5-9CC1-D211-347CBB3906A6}"/>
              </a:ext>
            </a:extLst>
          </p:cNvPr>
          <p:cNvSpPr>
            <a:spLocks noGrp="1"/>
          </p:cNvSpPr>
          <p:nvPr>
            <p:ph type="title"/>
          </p:nvPr>
        </p:nvSpPr>
        <p:spPr>
          <a:xfrm>
            <a:off x="578296" y="640080"/>
            <a:ext cx="10357938" cy="581698"/>
          </a:xfrm>
        </p:spPr>
        <p:txBody>
          <a:bodyPr/>
          <a:lstStyle/>
          <a:p>
            <a:r>
              <a:rPr lang="en-US" sz="4400">
                <a:latin typeface="Montserrat Semi Bold" panose="00000700000000000000" pitchFamily="50" charset="0"/>
                <a:ea typeface="+mn-ea"/>
                <a:cs typeface="+mn-cs"/>
              </a:rPr>
              <a:t>Student Member Opportunities</a:t>
            </a:r>
          </a:p>
        </p:txBody>
      </p:sp>
      <p:graphicFrame>
        <p:nvGraphicFramePr>
          <p:cNvPr id="7" name="TextBox 5">
            <a:extLst>
              <a:ext uri="{FF2B5EF4-FFF2-40B4-BE49-F238E27FC236}">
                <a16:creationId xmlns:a16="http://schemas.microsoft.com/office/drawing/2014/main" id="{9755C845-68FE-A68A-477B-A8BCC3EC1BC0}"/>
              </a:ext>
            </a:extLst>
          </p:cNvPr>
          <p:cNvGraphicFramePr>
            <a:graphicFrameLocks/>
          </p:cNvGraphicFramePr>
          <p:nvPr>
            <p:extLst>
              <p:ext uri="{D42A27DB-BD31-4B8C-83A1-F6EECF244321}">
                <p14:modId xmlns:p14="http://schemas.microsoft.com/office/powerpoint/2010/main" val="1194904084"/>
              </p:ext>
            </p:extLst>
          </p:nvPr>
        </p:nvGraphicFramePr>
        <p:xfrm>
          <a:off x="498389" y="1569307"/>
          <a:ext cx="11195221" cy="3719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F174DBC4-4BF6-5A36-89B8-F235DDA033EC}"/>
              </a:ext>
            </a:extLst>
          </p:cNvPr>
          <p:cNvPicPr>
            <a:picLocks noChangeAspect="1"/>
          </p:cNvPicPr>
          <p:nvPr/>
        </p:nvPicPr>
        <p:blipFill>
          <a:blip r:embed="rId8"/>
          <a:stretch>
            <a:fillRect/>
          </a:stretch>
        </p:blipFill>
        <p:spPr>
          <a:xfrm>
            <a:off x="370702" y="5216090"/>
            <a:ext cx="9015667" cy="1641910"/>
          </a:xfrm>
          <a:prstGeom prst="rect">
            <a:avLst/>
          </a:prstGeom>
        </p:spPr>
      </p:pic>
    </p:spTree>
    <p:extLst>
      <p:ext uri="{BB962C8B-B14F-4D97-AF65-F5344CB8AC3E}">
        <p14:creationId xmlns:p14="http://schemas.microsoft.com/office/powerpoint/2010/main" val="4157370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51FBBB-63A5-9CC1-D211-347CBB3906A6}"/>
              </a:ext>
            </a:extLst>
          </p:cNvPr>
          <p:cNvSpPr>
            <a:spLocks noGrp="1"/>
          </p:cNvSpPr>
          <p:nvPr>
            <p:ph type="title"/>
          </p:nvPr>
        </p:nvSpPr>
        <p:spPr>
          <a:xfrm>
            <a:off x="578296" y="640080"/>
            <a:ext cx="10357938" cy="581698"/>
          </a:xfrm>
        </p:spPr>
        <p:txBody>
          <a:bodyPr/>
          <a:lstStyle/>
          <a:p>
            <a:r>
              <a:rPr lang="en-US" sz="4400">
                <a:latin typeface="Montserrat Semi Bold" panose="00000700000000000000" pitchFamily="50" charset="0"/>
                <a:ea typeface="+mn-ea"/>
                <a:cs typeface="+mn-cs"/>
              </a:rPr>
              <a:t>Get Involved!</a:t>
            </a:r>
          </a:p>
        </p:txBody>
      </p:sp>
      <p:graphicFrame>
        <p:nvGraphicFramePr>
          <p:cNvPr id="2" name="Table 8">
            <a:extLst>
              <a:ext uri="{FF2B5EF4-FFF2-40B4-BE49-F238E27FC236}">
                <a16:creationId xmlns:a16="http://schemas.microsoft.com/office/drawing/2014/main" id="{BF8E8D0C-0AF7-7646-D582-0092B35D7BEC}"/>
              </a:ext>
            </a:extLst>
          </p:cNvPr>
          <p:cNvGraphicFramePr>
            <a:graphicFrameLocks noGrp="1"/>
          </p:cNvGraphicFramePr>
          <p:nvPr>
            <p:extLst>
              <p:ext uri="{D42A27DB-BD31-4B8C-83A1-F6EECF244321}">
                <p14:modId xmlns:p14="http://schemas.microsoft.com/office/powerpoint/2010/main" val="723253230"/>
              </p:ext>
            </p:extLst>
          </p:nvPr>
        </p:nvGraphicFramePr>
        <p:xfrm>
          <a:off x="310072" y="1657848"/>
          <a:ext cx="11430824" cy="4950216"/>
        </p:xfrm>
        <a:graphic>
          <a:graphicData uri="http://schemas.openxmlformats.org/drawingml/2006/table">
            <a:tbl>
              <a:tblPr firstRow="1" bandRow="1">
                <a:tableStyleId>{5C22544A-7EE6-4342-B048-85BDC9FD1C3A}</a:tableStyleId>
              </a:tblPr>
              <a:tblGrid>
                <a:gridCol w="4372518">
                  <a:extLst>
                    <a:ext uri="{9D8B030D-6E8A-4147-A177-3AD203B41FA5}">
                      <a16:colId xmlns:a16="http://schemas.microsoft.com/office/drawing/2014/main" val="1132066190"/>
                    </a:ext>
                  </a:extLst>
                </a:gridCol>
                <a:gridCol w="3203204">
                  <a:extLst>
                    <a:ext uri="{9D8B030D-6E8A-4147-A177-3AD203B41FA5}">
                      <a16:colId xmlns:a16="http://schemas.microsoft.com/office/drawing/2014/main" val="739403298"/>
                    </a:ext>
                  </a:extLst>
                </a:gridCol>
                <a:gridCol w="3855102">
                  <a:extLst>
                    <a:ext uri="{9D8B030D-6E8A-4147-A177-3AD203B41FA5}">
                      <a16:colId xmlns:a16="http://schemas.microsoft.com/office/drawing/2014/main" val="395052365"/>
                    </a:ext>
                  </a:extLst>
                </a:gridCol>
              </a:tblGrid>
              <a:tr h="10219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a:solidFill>
                            <a:srgbClr val="F78F1E"/>
                          </a:solidFill>
                          <a:latin typeface="Montserrat Extra Bold" panose="00000900000000000000" pitchFamily="50" charset="0"/>
                          <a:ea typeface="+mn-ea"/>
                          <a:cs typeface="+mn-cs"/>
                        </a:rPr>
                        <a:t>Attend</a:t>
                      </a:r>
                    </a:p>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a:solidFill>
                            <a:srgbClr val="F78F1E"/>
                          </a:solidFill>
                          <a:latin typeface="Montserrat Extra Bold" panose="00000900000000000000" pitchFamily="50" charset="0"/>
                          <a:ea typeface="+mn-ea"/>
                          <a:cs typeface="+mn-cs"/>
                        </a:rPr>
                        <a:t>Find</a:t>
                      </a:r>
                    </a:p>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a:solidFill>
                            <a:srgbClr val="F78F1E"/>
                          </a:solidFill>
                          <a:latin typeface="Montserrat ExtraBold" panose="00000900000000000000" pitchFamily="2" charset="0"/>
                          <a:ea typeface="+mn-ea"/>
                          <a:cs typeface="+mn-cs"/>
                        </a:rPr>
                        <a:t>Apply</a:t>
                      </a:r>
                    </a:p>
                    <a:p>
                      <a:endParaRPr lang="en-US"/>
                    </a:p>
                  </a:txBody>
                  <a:tcPr/>
                </a:tc>
                <a:extLst>
                  <a:ext uri="{0D108BD9-81ED-4DB2-BD59-A6C34878D82A}">
                    <a16:rowId xmlns:a16="http://schemas.microsoft.com/office/drawing/2014/main" val="3878651240"/>
                  </a:ext>
                </a:extLst>
              </a:tr>
              <a:tr h="3928236">
                <a:tc>
                  <a:txBody>
                    <a:bodyPr/>
                    <a:lstStyle/>
                    <a:p>
                      <a:pPr marL="0" marR="0" lvl="0" indent="0" algn="l" defTabSz="914400" rtl="0" eaLnBrk="1" fontAlgn="auto" latinLnBrk="0" hangingPunct="1">
                        <a:lnSpc>
                          <a:spcPct val="100000"/>
                        </a:lnSpc>
                        <a:spcBef>
                          <a:spcPts val="0"/>
                        </a:spcBef>
                        <a:spcAft>
                          <a:spcPts val="0"/>
                        </a:spcAft>
                        <a:buClr>
                          <a:srgbClr val="F78F1E"/>
                        </a:buClr>
                        <a:buSzPct val="120000"/>
                        <a:buFont typeface="Wingdings" panose="05000000000000000000" pitchFamily="2" charset="2"/>
                        <a:buNone/>
                        <a:tabLst/>
                        <a:defRPr/>
                      </a:pPr>
                      <a:r>
                        <a:rPr lang="en-US" sz="2000" b="1" kern="1200">
                          <a:solidFill>
                            <a:srgbClr val="00205B"/>
                          </a:solidFill>
                          <a:latin typeface="Montserrat Extra Bold" panose="00000900000000000000" pitchFamily="50" charset="0"/>
                          <a:ea typeface="+mn-ea"/>
                          <a:cs typeface="+mn-cs"/>
                        </a:rPr>
                        <a:t>A National Meeting: </a:t>
                      </a:r>
                    </a:p>
                    <a:p>
                      <a:pPr marL="0" marR="0" lvl="0" indent="0" algn="l" defTabSz="914400" rtl="0" eaLnBrk="1" fontAlgn="auto" latinLnBrk="0" hangingPunct="1">
                        <a:lnSpc>
                          <a:spcPct val="100000"/>
                        </a:lnSpc>
                        <a:spcBef>
                          <a:spcPts val="0"/>
                        </a:spcBef>
                        <a:spcAft>
                          <a:spcPts val="0"/>
                        </a:spcAft>
                        <a:buClr>
                          <a:srgbClr val="F78F1E"/>
                        </a:buClr>
                        <a:buSzPct val="120000"/>
                        <a:buFont typeface="Wingdings" panose="05000000000000000000" pitchFamily="2" charset="2"/>
                        <a:buNone/>
                        <a:tabLst/>
                        <a:defRPr/>
                      </a:pPr>
                      <a:endParaRPr lang="en-US" sz="2000" b="1" kern="1200">
                        <a:solidFill>
                          <a:srgbClr val="00205B"/>
                        </a:solidFill>
                        <a:latin typeface="Montserrat Light" panose="00000400000000000000" pitchFamily="50" charset="0"/>
                        <a:ea typeface="+mn-ea"/>
                        <a:cs typeface="+mn-cs"/>
                      </a:endParaRPr>
                    </a:p>
                    <a:p>
                      <a:pPr marL="234950" marR="0" lvl="0" indent="-234950" algn="l" defTabSz="914400" rtl="0" eaLnBrk="1" fontAlgn="auto" latinLnBrk="0" hangingPunct="1">
                        <a:lnSpc>
                          <a:spcPct val="100000"/>
                        </a:lnSpc>
                        <a:spcBef>
                          <a:spcPts val="0"/>
                        </a:spcBef>
                        <a:spcAft>
                          <a:spcPts val="0"/>
                        </a:spcAft>
                        <a:buClr>
                          <a:srgbClr val="F78F1E"/>
                        </a:buClr>
                        <a:buSzPct val="125000"/>
                        <a:buFont typeface="Wingdings" panose="05000000000000000000" pitchFamily="2" charset="2"/>
                        <a:buChar char="§"/>
                        <a:tabLst/>
                        <a:defRPr/>
                      </a:pPr>
                      <a:r>
                        <a:rPr lang="en-US" sz="2000" b="1" kern="1200">
                          <a:solidFill>
                            <a:srgbClr val="00205B"/>
                          </a:solidFill>
                          <a:latin typeface="Montserrat Extra Bold" panose="00000900000000000000" pitchFamily="50" charset="0"/>
                          <a:ea typeface="+mn-ea"/>
                          <a:cs typeface="+mn-cs"/>
                        </a:rPr>
                        <a:t>Spring</a:t>
                      </a:r>
                      <a:r>
                        <a:rPr lang="en-US" sz="3200" b="1" kern="1200">
                          <a:solidFill>
                            <a:srgbClr val="DC8633"/>
                          </a:solidFill>
                          <a:latin typeface="Montserrat Semi Bold" panose="00000700000000000000" pitchFamily="50" charset="0"/>
                          <a:ea typeface="+mn-ea"/>
                          <a:cs typeface="+mn-cs"/>
                        </a:rPr>
                        <a:t> </a:t>
                      </a:r>
                      <a:r>
                        <a:rPr lang="en-US" sz="2000" b="1" kern="1200">
                          <a:solidFill>
                            <a:srgbClr val="00205B"/>
                          </a:solidFill>
                          <a:latin typeface="Montserrat Extra Bold" panose="00000900000000000000" pitchFamily="50" charset="0"/>
                          <a:ea typeface="+mn-ea"/>
                          <a:cs typeface="+mn-cs"/>
                        </a:rPr>
                        <a:t>Annual Meeting </a:t>
                      </a:r>
                      <a:r>
                        <a:rPr lang="en-US" sz="2000" b="1" kern="1200">
                          <a:solidFill>
                            <a:srgbClr val="00205B"/>
                          </a:solidFill>
                          <a:latin typeface="Montserrat Medium" panose="00000600000000000000" pitchFamily="2" charset="0"/>
                          <a:ea typeface="+mn-ea"/>
                          <a:cs typeface="+mn-cs"/>
                        </a:rPr>
                        <a:t>&amp;</a:t>
                      </a:r>
                      <a:r>
                        <a:rPr lang="en-US" sz="3200" b="1" kern="1200">
                          <a:solidFill>
                            <a:srgbClr val="DC8633"/>
                          </a:solidFill>
                          <a:latin typeface="Montserrat Semi Bold" panose="00000700000000000000" pitchFamily="50" charset="0"/>
                          <a:ea typeface="+mn-ea"/>
                          <a:cs typeface="+mn-cs"/>
                        </a:rPr>
                        <a:t> </a:t>
                      </a:r>
                      <a:r>
                        <a:rPr lang="en-US" sz="2000" b="1" kern="1200">
                          <a:solidFill>
                            <a:srgbClr val="00205B"/>
                          </a:solidFill>
                          <a:latin typeface="Montserrat Extra Bold" panose="00000900000000000000" pitchFamily="50" charset="0"/>
                          <a:ea typeface="+mn-ea"/>
                          <a:cs typeface="+mn-cs"/>
                        </a:rPr>
                        <a:t>Fall AMCP Nexus </a:t>
                      </a:r>
                    </a:p>
                    <a:p>
                      <a:pPr marL="285750" marR="0" lvl="0" indent="-285750" algn="l" defTabSz="914400" rtl="0" eaLnBrk="1" fontAlgn="auto" latinLnBrk="0" hangingPunct="1">
                        <a:lnSpc>
                          <a:spcPct val="100000"/>
                        </a:lnSpc>
                        <a:spcBef>
                          <a:spcPts val="0"/>
                        </a:spcBef>
                        <a:spcAft>
                          <a:spcPts val="0"/>
                        </a:spcAft>
                        <a:buClr>
                          <a:srgbClr val="F78F1E"/>
                        </a:buClr>
                        <a:buSzPct val="125000"/>
                        <a:buFont typeface="Wingdings" panose="05000000000000000000" pitchFamily="2" charset="2"/>
                        <a:buChar char="§"/>
                        <a:tabLst/>
                        <a:defRPr/>
                      </a:pPr>
                      <a:endParaRPr lang="en-US" sz="2000" b="1" kern="1200">
                        <a:solidFill>
                          <a:srgbClr val="00205B"/>
                        </a:solidFill>
                        <a:latin typeface="Montserrat SemiBold" pitchFamily="2" charset="77"/>
                        <a:ea typeface="+mn-ea"/>
                        <a:cs typeface="+mn-cs"/>
                      </a:endParaRPr>
                    </a:p>
                    <a:p>
                      <a:pPr marL="234950" marR="0" lvl="0" indent="-234950" algn="l" defTabSz="914400" rtl="0" eaLnBrk="1" fontAlgn="auto" latinLnBrk="0" hangingPunct="1">
                        <a:lnSpc>
                          <a:spcPct val="100000"/>
                        </a:lnSpc>
                        <a:spcBef>
                          <a:spcPts val="0"/>
                        </a:spcBef>
                        <a:spcAft>
                          <a:spcPts val="0"/>
                        </a:spcAft>
                        <a:buClr>
                          <a:srgbClr val="F78F1E"/>
                        </a:buClr>
                        <a:buSzPct val="125000"/>
                        <a:buFont typeface="Wingdings" panose="05000000000000000000" pitchFamily="2" charset="2"/>
                        <a:buChar char="§"/>
                        <a:tabLst/>
                        <a:defRPr/>
                      </a:pPr>
                      <a:r>
                        <a:rPr lang="en-US" sz="2000" b="1" kern="1200">
                          <a:solidFill>
                            <a:srgbClr val="00205B"/>
                          </a:solidFill>
                          <a:latin typeface="Montserrat Extra Bold" panose="00000900000000000000" pitchFamily="50" charset="0"/>
                          <a:ea typeface="+mn-ea"/>
                          <a:cs typeface="+mn-cs"/>
                        </a:rPr>
                        <a:t>NEXUS: </a:t>
                      </a:r>
                      <a:r>
                        <a:rPr lang="en-US" sz="2000" b="1" kern="1200">
                          <a:solidFill>
                            <a:srgbClr val="00205B"/>
                          </a:solidFill>
                          <a:latin typeface="Montserrat Medium" panose="00000600000000000000" pitchFamily="2" charset="0"/>
                          <a:ea typeface="+mn-ea"/>
                          <a:cs typeface="+mn-cs"/>
                        </a:rPr>
                        <a:t>Managed Care Pharmacy </a:t>
                      </a:r>
                      <a:r>
                        <a:rPr lang="en-US" sz="2000" b="1" kern="1200">
                          <a:solidFill>
                            <a:srgbClr val="00205B"/>
                          </a:solidFill>
                          <a:latin typeface="Montserrat Extra Bold" panose="00000900000000000000" pitchFamily="50" charset="0"/>
                          <a:ea typeface="+mn-ea"/>
                          <a:cs typeface="+mn-cs"/>
                        </a:rPr>
                        <a:t>Residency &amp;  Fellowship Showcase </a:t>
                      </a:r>
                      <a:r>
                        <a:rPr lang="en-US" sz="2000" b="1" kern="1200">
                          <a:solidFill>
                            <a:srgbClr val="00205B"/>
                          </a:solidFill>
                          <a:latin typeface="Montserrat Medium" panose="00000600000000000000" pitchFamily="2" charset="0"/>
                          <a:ea typeface="+mn-ea"/>
                          <a:cs typeface="+mn-cs"/>
                        </a:rPr>
                        <a:t>to find post-graduate training opportunities.</a:t>
                      </a:r>
                      <a:endParaRPr lang="en-US" sz="2000">
                        <a:latin typeface="Montserrat Medium" panose="00000600000000000000" pitchFamily="2" charset="0"/>
                      </a:endParaRPr>
                    </a:p>
                  </a:txBody>
                  <a:tcPr/>
                </a:tc>
                <a:tc>
                  <a:txBody>
                    <a:bodyPr/>
                    <a:lstStyle/>
                    <a:p>
                      <a:pPr marL="0" indent="0">
                        <a:buClr>
                          <a:srgbClr val="F78F1E"/>
                        </a:buClr>
                        <a:buSzPct val="120000"/>
                        <a:buFont typeface="Wingdings" panose="05000000000000000000" pitchFamily="2" charset="2"/>
                        <a:buNone/>
                      </a:pPr>
                      <a:r>
                        <a:rPr lang="en-US" sz="2000" b="1" kern="1200">
                          <a:solidFill>
                            <a:srgbClr val="00205B"/>
                          </a:solidFill>
                          <a:latin typeface="Montserrat Extra Bold" panose="00000900000000000000" pitchFamily="50" charset="0"/>
                          <a:ea typeface="+mn-ea"/>
                          <a:cs typeface="+mn-cs"/>
                        </a:rPr>
                        <a:t>A Mentor: </a:t>
                      </a:r>
                    </a:p>
                    <a:p>
                      <a:pPr marL="0" indent="0">
                        <a:buClr>
                          <a:srgbClr val="F78F1E"/>
                        </a:buClr>
                        <a:buSzPct val="120000"/>
                        <a:buFont typeface="Wingdings" panose="05000000000000000000" pitchFamily="2" charset="2"/>
                        <a:buNone/>
                      </a:pPr>
                      <a:endParaRPr lang="en-US" sz="2000" b="1" kern="1200">
                        <a:solidFill>
                          <a:srgbClr val="00205B"/>
                        </a:solidFill>
                        <a:latin typeface="Montserrat Extra Bold" panose="00000900000000000000" pitchFamily="50" charset="0"/>
                        <a:ea typeface="+mn-ea"/>
                        <a:cs typeface="+mn-cs"/>
                      </a:endParaRPr>
                    </a:p>
                    <a:p>
                      <a:pPr marL="173038" indent="-173038">
                        <a:buClr>
                          <a:srgbClr val="F78F1E"/>
                        </a:buClr>
                        <a:buSzPct val="125000"/>
                        <a:buFont typeface="Wingdings" panose="05000000000000000000" pitchFamily="2" charset="2"/>
                        <a:buChar char="§"/>
                      </a:pPr>
                      <a:r>
                        <a:rPr lang="en-US" sz="2000" b="1" kern="1200">
                          <a:solidFill>
                            <a:srgbClr val="00205B"/>
                          </a:solidFill>
                          <a:latin typeface="Montserrat Medium" panose="00000600000000000000" pitchFamily="2" charset="0"/>
                          <a:ea typeface="+mn-ea"/>
                          <a:cs typeface="+mn-cs"/>
                        </a:rPr>
                        <a:t>Through our </a:t>
                      </a:r>
                      <a:r>
                        <a:rPr lang="en-US" sz="2000" b="1" kern="1200">
                          <a:solidFill>
                            <a:srgbClr val="00205B"/>
                          </a:solidFill>
                          <a:latin typeface="Montserrat Extra Bold" panose="00000900000000000000" pitchFamily="50" charset="0"/>
                          <a:ea typeface="+mn-ea"/>
                          <a:cs typeface="+mn-cs"/>
                        </a:rPr>
                        <a:t>Conference Buddy </a:t>
                      </a:r>
                      <a:r>
                        <a:rPr lang="en-US" sz="2000" b="1" kern="1200">
                          <a:solidFill>
                            <a:srgbClr val="00205B"/>
                          </a:solidFill>
                          <a:latin typeface="Montserrat Medium" panose="00000600000000000000" pitchFamily="2" charset="0"/>
                          <a:ea typeface="+mn-ea"/>
                          <a:cs typeface="+mn-cs"/>
                        </a:rPr>
                        <a:t>Program or </a:t>
                      </a:r>
                      <a:r>
                        <a:rPr lang="en-US" sz="2000" b="1" kern="1200">
                          <a:solidFill>
                            <a:srgbClr val="00205B"/>
                          </a:solidFill>
                          <a:latin typeface="Montserrat Extra Bold" panose="00000900000000000000" pitchFamily="50" charset="0"/>
                          <a:ea typeface="+mn-ea"/>
                          <a:cs typeface="+mn-cs"/>
                        </a:rPr>
                        <a:t>Mock Interview</a:t>
                      </a:r>
                      <a:r>
                        <a:rPr lang="en-US" sz="2000" b="1" kern="1200">
                          <a:solidFill>
                            <a:srgbClr val="00205B"/>
                          </a:solidFill>
                          <a:latin typeface="Montserrat Medium" panose="00000600000000000000" pitchFamily="2" charset="0"/>
                          <a:ea typeface="+mn-ea"/>
                          <a:cs typeface="+mn-cs"/>
                        </a:rPr>
                        <a:t> program</a:t>
                      </a:r>
                    </a:p>
                    <a:p>
                      <a:pPr marL="173038" indent="-173038">
                        <a:buClr>
                          <a:srgbClr val="F78F1E"/>
                        </a:buClr>
                        <a:buSzPct val="125000"/>
                        <a:buFont typeface="Wingdings" panose="05000000000000000000" pitchFamily="2" charset="2"/>
                        <a:buChar char="§"/>
                      </a:pPr>
                      <a:endParaRPr lang="en-US" sz="2000" b="1" kern="1200">
                        <a:solidFill>
                          <a:srgbClr val="00205B"/>
                        </a:solidFill>
                        <a:latin typeface="Montserrat Medium" panose="00000600000000000000" pitchFamily="2" charset="0"/>
                        <a:ea typeface="+mn-ea"/>
                        <a:cs typeface="+mn-cs"/>
                      </a:endParaRPr>
                    </a:p>
                    <a:p>
                      <a:pPr marL="173038" indent="-173038">
                        <a:buClr>
                          <a:srgbClr val="F78F1E"/>
                        </a:buClr>
                        <a:buSzPct val="125000"/>
                        <a:buFont typeface="Wingdings" panose="05000000000000000000" pitchFamily="2" charset="2"/>
                        <a:buChar char="§"/>
                      </a:pPr>
                      <a:r>
                        <a:rPr lang="en-US" sz="2000" b="1" kern="1200">
                          <a:solidFill>
                            <a:srgbClr val="00205B"/>
                          </a:solidFill>
                          <a:latin typeface="Montserrat Medium" panose="00000600000000000000" pitchFamily="2" charset="0"/>
                          <a:ea typeface="+mn-ea"/>
                          <a:cs typeface="+mn-cs"/>
                        </a:rPr>
                        <a:t>A volunteer opportunity through your local </a:t>
                      </a:r>
                      <a:r>
                        <a:rPr lang="en-US" sz="2000" b="0" kern="1200">
                          <a:solidFill>
                            <a:srgbClr val="00205B"/>
                          </a:solidFill>
                          <a:latin typeface="Montserrat Medium" panose="00000600000000000000" pitchFamily="2" charset="0"/>
                          <a:ea typeface="+mn-ea"/>
                          <a:cs typeface="+mn-cs"/>
                        </a:rPr>
                        <a:t>affiliate</a:t>
                      </a:r>
                    </a:p>
                    <a:p>
                      <a:pPr marL="0" indent="0">
                        <a:buClr>
                          <a:srgbClr val="F78F1E"/>
                        </a:buClr>
                        <a:buSzPct val="125000"/>
                        <a:buFont typeface="Wingdings" panose="05000000000000000000" pitchFamily="2" charset="2"/>
                        <a:buNone/>
                      </a:pPr>
                      <a:endParaRPr lang="en-US" sz="2000" b="1" kern="1200">
                        <a:solidFill>
                          <a:srgbClr val="00205B"/>
                        </a:solidFill>
                        <a:latin typeface="Montserrat Medium" panose="00000600000000000000" pitchFamily="2" charset="0"/>
                        <a:ea typeface="+mn-ea"/>
                        <a:cs typeface="+mn-cs"/>
                      </a:endParaRPr>
                    </a:p>
                    <a:p>
                      <a:pPr marL="0" indent="0">
                        <a:buClr>
                          <a:srgbClr val="F78F1E"/>
                        </a:buClr>
                        <a:buSzPct val="125000"/>
                        <a:buFont typeface="Wingdings" panose="05000000000000000000" pitchFamily="2" charset="2"/>
                        <a:buNone/>
                      </a:pPr>
                      <a:endParaRPr lang="en-US" sz="2000" b="1" kern="1200">
                        <a:solidFill>
                          <a:srgbClr val="00205B"/>
                        </a:solidFill>
                        <a:latin typeface="Montserrat Medium" panose="00000600000000000000" pitchFamily="2"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F78F1E"/>
                        </a:buClr>
                        <a:buSzPct val="120000"/>
                        <a:buFont typeface="Wingdings" panose="05000000000000000000" pitchFamily="2" charset="2"/>
                        <a:buNone/>
                        <a:tabLst/>
                        <a:defRPr/>
                      </a:pPr>
                      <a:r>
                        <a:rPr lang="en-US" sz="2000" b="1" kern="1200">
                          <a:solidFill>
                            <a:srgbClr val="00205B"/>
                          </a:solidFill>
                          <a:latin typeface="Montserrat Extra Bold" panose="00000900000000000000" pitchFamily="50" charset="0"/>
                          <a:ea typeface="+mn-ea"/>
                          <a:cs typeface="+mn-cs"/>
                        </a:rPr>
                        <a:t>For an AMCP: </a:t>
                      </a:r>
                    </a:p>
                    <a:p>
                      <a:pPr marL="0" marR="0" lvl="0" indent="0" algn="l" defTabSz="914400" rtl="0" eaLnBrk="1" fontAlgn="auto" latinLnBrk="0" hangingPunct="1">
                        <a:lnSpc>
                          <a:spcPct val="100000"/>
                        </a:lnSpc>
                        <a:spcBef>
                          <a:spcPts val="0"/>
                        </a:spcBef>
                        <a:spcAft>
                          <a:spcPts val="0"/>
                        </a:spcAft>
                        <a:buClr>
                          <a:srgbClr val="F78F1E"/>
                        </a:buClr>
                        <a:buSzPct val="120000"/>
                        <a:buFont typeface="Wingdings" panose="05000000000000000000" pitchFamily="2" charset="2"/>
                        <a:buNone/>
                        <a:tabLst/>
                        <a:defRPr/>
                      </a:pPr>
                      <a:endParaRPr lang="en-US" sz="2000" b="1" kern="1200">
                        <a:solidFill>
                          <a:srgbClr val="00205B"/>
                        </a:solidFill>
                        <a:latin typeface="Montserrat Extra Bold" panose="00000900000000000000" pitchFamily="50" charset="0"/>
                        <a:ea typeface="+mn-ea"/>
                        <a:cs typeface="+mn-cs"/>
                      </a:endParaRPr>
                    </a:p>
                    <a:p>
                      <a:pPr marL="173038" marR="0" lvl="0" indent="-173038" algn="l" defTabSz="914400" rtl="0" eaLnBrk="1" fontAlgn="auto" latinLnBrk="0" hangingPunct="1">
                        <a:lnSpc>
                          <a:spcPct val="100000"/>
                        </a:lnSpc>
                        <a:spcBef>
                          <a:spcPts val="0"/>
                        </a:spcBef>
                        <a:spcAft>
                          <a:spcPts val="0"/>
                        </a:spcAft>
                        <a:buClr>
                          <a:srgbClr val="F78F1E"/>
                        </a:buClr>
                        <a:buSzPct val="125000"/>
                        <a:buFont typeface="Wingdings" panose="05000000000000000000" pitchFamily="2" charset="2"/>
                        <a:buChar char="§"/>
                        <a:tabLst/>
                        <a:defRPr/>
                      </a:pPr>
                      <a:r>
                        <a:rPr lang="en-US" sz="2000" b="1" kern="1200">
                          <a:solidFill>
                            <a:srgbClr val="00205B"/>
                          </a:solidFill>
                          <a:latin typeface="Montserrat Extra Bold" panose="00000900000000000000" pitchFamily="50" charset="0"/>
                          <a:ea typeface="+mn-ea"/>
                          <a:cs typeface="+mn-cs"/>
                        </a:rPr>
                        <a:t>Foundation Internship</a:t>
                      </a:r>
                    </a:p>
                    <a:p>
                      <a:pPr marL="173038" marR="0" lvl="0" indent="-173038" algn="l" defTabSz="914400" rtl="0" eaLnBrk="1" fontAlgn="auto" latinLnBrk="0" hangingPunct="1">
                        <a:lnSpc>
                          <a:spcPct val="100000"/>
                        </a:lnSpc>
                        <a:spcBef>
                          <a:spcPts val="0"/>
                        </a:spcBef>
                        <a:spcAft>
                          <a:spcPts val="0"/>
                        </a:spcAft>
                        <a:buClr>
                          <a:srgbClr val="F78F1E"/>
                        </a:buClr>
                        <a:buSzPct val="125000"/>
                        <a:buFont typeface="Wingdings" panose="05000000000000000000" pitchFamily="2" charset="2"/>
                        <a:buChar char="§"/>
                        <a:tabLst/>
                        <a:defRPr/>
                      </a:pPr>
                      <a:endParaRPr lang="en-US" sz="2000" b="1" kern="1200">
                        <a:solidFill>
                          <a:srgbClr val="00205B"/>
                        </a:solidFill>
                        <a:latin typeface="Montserrat Extra Bold" panose="00000900000000000000" pitchFamily="50" charset="0"/>
                        <a:ea typeface="+mn-ea"/>
                        <a:cs typeface="+mn-cs"/>
                      </a:endParaRPr>
                    </a:p>
                    <a:p>
                      <a:pPr marL="173038" marR="0" lvl="0" indent="-173038" algn="l" defTabSz="914400" rtl="0" eaLnBrk="1" fontAlgn="auto" latinLnBrk="0" hangingPunct="1">
                        <a:lnSpc>
                          <a:spcPct val="100000"/>
                        </a:lnSpc>
                        <a:spcBef>
                          <a:spcPts val="0"/>
                        </a:spcBef>
                        <a:spcAft>
                          <a:spcPts val="0"/>
                        </a:spcAft>
                        <a:buClr>
                          <a:srgbClr val="F78F1E"/>
                        </a:buClr>
                        <a:buSzPct val="125000"/>
                        <a:buFont typeface="Wingdings" panose="05000000000000000000" pitchFamily="2" charset="2"/>
                        <a:buChar char="§"/>
                        <a:tabLst/>
                        <a:defRPr/>
                      </a:pPr>
                      <a:r>
                        <a:rPr lang="en-US" sz="2000" b="1" kern="1200">
                          <a:solidFill>
                            <a:srgbClr val="00205B"/>
                          </a:solidFill>
                          <a:latin typeface="Montserrat Extra Bold" panose="00000900000000000000" pitchFamily="50" charset="0"/>
                          <a:ea typeface="+mn-ea"/>
                          <a:cs typeface="+mn-cs"/>
                        </a:rPr>
                        <a:t>National AMCP Committee</a:t>
                      </a:r>
                    </a:p>
                    <a:p>
                      <a:pPr marL="173038" marR="0" lvl="0" indent="-173038" algn="l" defTabSz="914400" rtl="0" eaLnBrk="1" fontAlgn="auto" latinLnBrk="0" hangingPunct="1">
                        <a:lnSpc>
                          <a:spcPct val="100000"/>
                        </a:lnSpc>
                        <a:spcBef>
                          <a:spcPts val="0"/>
                        </a:spcBef>
                        <a:spcAft>
                          <a:spcPts val="0"/>
                        </a:spcAft>
                        <a:buClr>
                          <a:srgbClr val="F78F1E"/>
                        </a:buClr>
                        <a:buSzPct val="125000"/>
                        <a:buFont typeface="Wingdings" panose="05000000000000000000" pitchFamily="2" charset="2"/>
                        <a:buChar char="§"/>
                        <a:tabLst/>
                        <a:defRPr/>
                      </a:pPr>
                      <a:endParaRPr lang="en-US" sz="2000" b="1" kern="1200">
                        <a:solidFill>
                          <a:srgbClr val="00205B"/>
                        </a:solidFill>
                        <a:latin typeface="Montserrat Extra Bold" panose="00000900000000000000" pitchFamily="50" charset="0"/>
                        <a:ea typeface="+mn-ea"/>
                        <a:cs typeface="+mn-cs"/>
                      </a:endParaRPr>
                    </a:p>
                    <a:p>
                      <a:pPr marL="173038" marR="0" lvl="0" indent="-173038" algn="l" defTabSz="914400" rtl="0" eaLnBrk="1" fontAlgn="auto" latinLnBrk="0" hangingPunct="1">
                        <a:lnSpc>
                          <a:spcPct val="100000"/>
                        </a:lnSpc>
                        <a:spcBef>
                          <a:spcPts val="0"/>
                        </a:spcBef>
                        <a:spcAft>
                          <a:spcPts val="0"/>
                        </a:spcAft>
                        <a:buClr>
                          <a:srgbClr val="F78F1E"/>
                        </a:buClr>
                        <a:buSzPct val="125000"/>
                        <a:buFont typeface="Wingdings" panose="05000000000000000000" pitchFamily="2" charset="2"/>
                        <a:buChar char="§"/>
                        <a:tabLst/>
                        <a:defRPr/>
                      </a:pPr>
                      <a:r>
                        <a:rPr lang="en-US" sz="2000" b="1" kern="1200">
                          <a:solidFill>
                            <a:srgbClr val="00205B"/>
                          </a:solidFill>
                          <a:latin typeface="Montserrat Extra Bold" panose="00000900000000000000" pitchFamily="50" charset="0"/>
                          <a:ea typeface="+mn-ea"/>
                          <a:cs typeface="+mn-cs"/>
                        </a:rPr>
                        <a:t>Affiliate travel grant</a:t>
                      </a:r>
                      <a:endParaRPr lang="en-US" sz="2000">
                        <a:latin typeface="Montserrat Extra Bold" panose="00000900000000000000" pitchFamily="50" charset="0"/>
                      </a:endParaRPr>
                    </a:p>
                  </a:txBody>
                  <a:tcPr/>
                </a:tc>
                <a:extLst>
                  <a:ext uri="{0D108BD9-81ED-4DB2-BD59-A6C34878D82A}">
                    <a16:rowId xmlns:a16="http://schemas.microsoft.com/office/drawing/2014/main" val="2408178095"/>
                  </a:ext>
                </a:extLst>
              </a:tr>
            </a:tbl>
          </a:graphicData>
        </a:graphic>
      </p:graphicFrame>
    </p:spTree>
    <p:extLst>
      <p:ext uri="{BB962C8B-B14F-4D97-AF65-F5344CB8AC3E}">
        <p14:creationId xmlns:p14="http://schemas.microsoft.com/office/powerpoint/2010/main" val="155757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AMCP 2020">
      <a:dk1>
        <a:srgbClr val="000000"/>
      </a:dk1>
      <a:lt1>
        <a:srgbClr val="FFFFFF"/>
      </a:lt1>
      <a:dk2>
        <a:srgbClr val="63666A"/>
      </a:dk2>
      <a:lt2>
        <a:srgbClr val="97999B"/>
      </a:lt2>
      <a:accent1>
        <a:srgbClr val="00205B"/>
      </a:accent1>
      <a:accent2>
        <a:srgbClr val="93C90E"/>
      </a:accent2>
      <a:accent3>
        <a:srgbClr val="D1340F"/>
      </a:accent3>
      <a:accent4>
        <a:srgbClr val="F1B300"/>
      </a:accent4>
      <a:accent5>
        <a:srgbClr val="0076CF"/>
      </a:accent5>
      <a:accent6>
        <a:srgbClr val="DC8633"/>
      </a:accent6>
      <a:hlink>
        <a:srgbClr val="D1340F"/>
      </a:hlink>
      <a:folHlink>
        <a:srgbClr val="0076C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General AMCP">
      <a:dk1>
        <a:srgbClr val="00205B"/>
      </a:dk1>
      <a:lt1>
        <a:srgbClr val="FFFFFF"/>
      </a:lt1>
      <a:dk2>
        <a:srgbClr val="00205B"/>
      </a:dk2>
      <a:lt2>
        <a:srgbClr val="00205B"/>
      </a:lt2>
      <a:accent1>
        <a:srgbClr val="00205B"/>
      </a:accent1>
      <a:accent2>
        <a:srgbClr val="720062"/>
      </a:accent2>
      <a:accent3>
        <a:srgbClr val="D1350F"/>
      </a:accent3>
      <a:accent4>
        <a:srgbClr val="348BAC"/>
      </a:accent4>
      <a:accent5>
        <a:srgbClr val="F1B300"/>
      </a:accent5>
      <a:accent6>
        <a:srgbClr val="93C90E"/>
      </a:accent6>
      <a:hlink>
        <a:srgbClr val="FFFFFF"/>
      </a:hlink>
      <a:folHlink>
        <a:srgbClr val="63666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AMCP 2020">
      <a:dk1>
        <a:srgbClr val="000000"/>
      </a:dk1>
      <a:lt1>
        <a:srgbClr val="FFFFFF"/>
      </a:lt1>
      <a:dk2>
        <a:srgbClr val="63666A"/>
      </a:dk2>
      <a:lt2>
        <a:srgbClr val="97999B"/>
      </a:lt2>
      <a:accent1>
        <a:srgbClr val="00205B"/>
      </a:accent1>
      <a:accent2>
        <a:srgbClr val="93C90E"/>
      </a:accent2>
      <a:accent3>
        <a:srgbClr val="D1340F"/>
      </a:accent3>
      <a:accent4>
        <a:srgbClr val="F1B300"/>
      </a:accent4>
      <a:accent5>
        <a:srgbClr val="0076CF"/>
      </a:accent5>
      <a:accent6>
        <a:srgbClr val="DC8633"/>
      </a:accent6>
      <a:hlink>
        <a:srgbClr val="D1340F"/>
      </a:hlink>
      <a:folHlink>
        <a:srgbClr val="0076C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828f950-9dec-4e02-b779-3e4056c2e024">
      <Terms xmlns="http://schemas.microsoft.com/office/infopath/2007/PartnerControls"/>
    </lcf76f155ced4ddcb4097134ff3c332f>
    <TaxCatchAll xmlns="f2c48f60-54de-499d-bd5e-1a2c34db13a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200C8BB068C0E4CBD66B9F537F834B3" ma:contentTypeVersion="18" ma:contentTypeDescription="Create a new document." ma:contentTypeScope="" ma:versionID="520cde14c791a3d2934c96dd859fd382">
  <xsd:schema xmlns:xsd="http://www.w3.org/2001/XMLSchema" xmlns:xs="http://www.w3.org/2001/XMLSchema" xmlns:p="http://schemas.microsoft.com/office/2006/metadata/properties" xmlns:ns2="f828f950-9dec-4e02-b779-3e4056c2e024" xmlns:ns3="f2c48f60-54de-499d-bd5e-1a2c34db13ad" targetNamespace="http://schemas.microsoft.com/office/2006/metadata/properties" ma:root="true" ma:fieldsID="f8efd462ffccf10197fe007e7f7ca033" ns2:_="" ns3:_="">
    <xsd:import namespace="f828f950-9dec-4e02-b779-3e4056c2e024"/>
    <xsd:import namespace="f2c48f60-54de-499d-bd5e-1a2c34db13a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LengthInSeconds" minOccurs="0"/>
                <xsd:element ref="ns2:MediaServiceAutoKeyPoints" minOccurs="0"/>
                <xsd:element ref="ns2:MediaServiceKeyPoints" minOccurs="0"/>
                <xsd:element ref="ns2:MediaServiceOCR" minOccurs="0"/>
                <xsd:element ref="ns2:lcf76f155ced4ddcb4097134ff3c332f" minOccurs="0"/>
                <xsd:element ref="ns3:TaxCatchAll" minOccurs="0"/>
                <xsd:element ref="ns2:MediaServiceSearchProperties" minOccurs="0"/>
                <xsd:element ref="ns3:SharedWithUsers" minOccurs="0"/>
                <xsd:element ref="ns3:SharedWithDetail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28f950-9dec-4e02-b779-3e4056c2e0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b542fbb9-1fc8-4dc7-bfa7-55c7b00c0383" ma:termSetId="09814cd3-568e-fe90-9814-8d621ff8fb84" ma:anchorId="fba54fb3-c3e1-fe81-a776-ca4b69148c4d" ma:open="true" ma:isKeyword="false">
      <xsd:complexType>
        <xsd:sequence>
          <xsd:element ref="pc:Terms" minOccurs="0" maxOccurs="1"/>
        </xsd:sequence>
      </xsd:complex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c48f60-54de-499d-bd5e-1a2c34db13a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9962944-c2fb-4adb-8a69-7a81247e5e31}" ma:internalName="TaxCatchAll" ma:showField="CatchAllData" ma:web="f2c48f60-54de-499d-bd5e-1a2c34db13ad">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67CB16-9D39-4395-B6A6-8C97DF2AECC6}">
  <ds:schemaRefs>
    <ds:schemaRef ds:uri="f2c48f60-54de-499d-bd5e-1a2c34db13ad"/>
    <ds:schemaRef ds:uri="f828f950-9dec-4e02-b779-3e4056c2e02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12DD251-9190-4A52-BD3E-6ACAC556C815}">
  <ds:schemaRefs>
    <ds:schemaRef ds:uri="http://schemas.microsoft.com/sharepoint/v3/contenttype/forms"/>
  </ds:schemaRefs>
</ds:datastoreItem>
</file>

<file path=customXml/itemProps3.xml><?xml version="1.0" encoding="utf-8"?>
<ds:datastoreItem xmlns:ds="http://schemas.openxmlformats.org/officeDocument/2006/customXml" ds:itemID="{2A046BB5-1E79-48DE-A03D-84345514AE98}">
  <ds:schemaRefs>
    <ds:schemaRef ds:uri="f2c48f60-54de-499d-bd5e-1a2c34db13ad"/>
    <ds:schemaRef ds:uri="f828f950-9dec-4e02-b779-3e4056c2e0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TotalTime>
  <Words>1041</Words>
  <Application>Microsoft Office PowerPoint</Application>
  <PresentationFormat>Widescreen</PresentationFormat>
  <Paragraphs>145</Paragraphs>
  <Slides>16</Slides>
  <Notes>14</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16</vt:i4>
      </vt:variant>
    </vt:vector>
  </HeadingPairs>
  <TitlesOfParts>
    <vt:vector size="32" baseType="lpstr">
      <vt:lpstr>Aharoni</vt:lpstr>
      <vt:lpstr>Arial</vt:lpstr>
      <vt:lpstr>Calibri</vt:lpstr>
      <vt:lpstr>Montserrat</vt:lpstr>
      <vt:lpstr>Montserrat Extra Bold</vt:lpstr>
      <vt:lpstr>Montserrat ExtraBold</vt:lpstr>
      <vt:lpstr>Montserrat Light</vt:lpstr>
      <vt:lpstr>Montserrat Medium</vt:lpstr>
      <vt:lpstr>Montserrat Semi Bold</vt:lpstr>
      <vt:lpstr>Montserrat SemiBold</vt:lpstr>
      <vt:lpstr>NotoSansUI</vt:lpstr>
      <vt:lpstr>Open Sans</vt:lpstr>
      <vt:lpstr>Wingdings</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 Member Opportunities</vt:lpstr>
      <vt:lpstr>Get Involved!</vt:lpstr>
      <vt:lpstr>PowerPoint Presentation</vt:lpstr>
      <vt:lpstr>PowerPoint Presentation</vt:lpstr>
      <vt:lpstr>PowerPoint Presentation</vt:lpstr>
      <vt:lpstr>Managed Care Residencies &amp;  Fellowships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 1 Slides PA PF</dc:title>
  <dc:creator>Terry Richardson</dc:creator>
  <cp:lastModifiedBy>Betty Whitaker</cp:lastModifiedBy>
  <cp:revision>2</cp:revision>
  <dcterms:created xsi:type="dcterms:W3CDTF">2019-04-22T16:12:49Z</dcterms:created>
  <dcterms:modified xsi:type="dcterms:W3CDTF">2023-09-28T20:39:06Z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0x0101008200C8BB068C0E4CBD66B9F537F834B3</vt:lpwstr>
  </property>
  <property fmtid="{D5CDD505-2E9C-101B-9397-08002B2CF9AE}" pid="3" name="MediaServiceImageTags">
    <vt:lpwstr/>
  </property>
</Properties>
</file>