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diagrams/drawing2.xml" ContentType="application/vnd.ms-office.drawingml.diagramDrawing+xml"/>
  <Override PartName="/ppt/theme/theme1.xml" ContentType="application/vnd.openxmlformats-officedocument.theme+xml"/>
  <Override PartName="/ppt/theme/theme2.xml" ContentType="application/vnd.openxmlformats-officedocument.theme+xml"/>
  <Override PartName="/ppt/diagrams/layout2.xml" ContentType="application/vnd.openxmlformats-officedocument.drawingml.diagramLayout+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quickStyle2.xml" ContentType="application/vnd.openxmlformats-officedocument.drawingml.diagramStyle+xml"/>
  <Override PartName="/ppt/diagrams/drawing1.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quickStyle1.xml" ContentType="application/vnd.openxmlformats-officedocument.drawingml.diagramStyle+xml"/>
  <Override PartName="/ppt/diagrams/drawing4.xml" ContentType="application/vnd.ms-office.drawingml.diagramDrawing+xml"/>
  <Override PartName="/ppt/diagrams/layout1.xml" ContentType="application/vnd.openxmlformats-officedocument.drawingml.diagramLayout+xml"/>
  <Override PartName="/ppt/authors.xml" ContentType="application/vnd.ms-powerpoint.authors+xml"/>
  <Override PartName="/ppt/diagrams/colors2.xml" ContentType="application/vnd.openxmlformats-officedocument.drawingml.diagramColors+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Metadata/LabelInfo.xml" ContentType="application/vnd.ms-office.classificationlabel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3"/>
  </p:notesMasterIdLst>
  <p:sldIdLst>
    <p:sldId id="278" r:id="rId2"/>
    <p:sldId id="279" r:id="rId3"/>
    <p:sldId id="294" r:id="rId4"/>
    <p:sldId id="295" r:id="rId5"/>
    <p:sldId id="302" r:id="rId6"/>
    <p:sldId id="280" r:id="rId7"/>
    <p:sldId id="296" r:id="rId8"/>
    <p:sldId id="292" r:id="rId9"/>
    <p:sldId id="303" r:id="rId10"/>
    <p:sldId id="304" r:id="rId11"/>
    <p:sldId id="306" r:id="rId12"/>
    <p:sldId id="307" r:id="rId13"/>
    <p:sldId id="281" r:id="rId14"/>
    <p:sldId id="298" r:id="rId15"/>
    <p:sldId id="299" r:id="rId16"/>
    <p:sldId id="300" r:id="rId17"/>
    <p:sldId id="301" r:id="rId18"/>
    <p:sldId id="290" r:id="rId19"/>
    <p:sldId id="305" r:id="rId20"/>
    <p:sldId id="297" r:id="rId21"/>
    <p:sldId id="293" r:id="rId22"/>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09" autoAdjust="0"/>
  </p:normalViewPr>
  <p:slideViewPr>
    <p:cSldViewPr snapToGrid="0" snapToObjects="1">
      <p:cViewPr varScale="1">
        <p:scale>
          <a:sx n="123" d="100"/>
          <a:sy n="123" d="100"/>
        </p:scale>
        <p:origin x="102" y="186"/>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sorterViewPr>
    <p:cViewPr>
      <p:scale>
        <a:sx n="100" d="100"/>
        <a:sy n="100" d="100"/>
      </p:scale>
      <p:origin x="0" y="-22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2.xml"/></Relationships>
</file>

<file path=ppt/diagrams/_rels/data2.xml.rels><?xml version="1.0" encoding="UTF-8" standalone="yes"?>
<Relationships xmlns="http://schemas.openxmlformats.org/package/2006/relationships"><Relationship Id="rId2" Type="http://schemas.openxmlformats.org/officeDocument/2006/relationships/hyperlink" Target="mailto:c116g8@umsystem.edu" TargetMode="External"/><Relationship Id="rId1" Type="http://schemas.openxmlformats.org/officeDocument/2006/relationships/hyperlink" Target="mailto:pattersonmar@umkc.edu"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mailto:jeff.huether@nebraskablue.com"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mailto:c116g8@umsystem.edu" TargetMode="External"/><Relationship Id="rId1" Type="http://schemas.openxmlformats.org/officeDocument/2006/relationships/hyperlink" Target="mailto:pattersonmar@umkc.edu"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mailto:jeff.huether@nebraskablue.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31B7EC-0749-438F-921F-95F7027F7E2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AA0C90B-4F84-46CD-ABF8-ADC7D897BF4F}">
      <dgm:prSet custT="1"/>
      <dgm:spPr/>
      <dgm:t>
        <a:bodyPr/>
        <a:lstStyle/>
        <a:p>
          <a:r>
            <a:rPr lang="en-US" sz="2200" kern="1200" dirty="0">
              <a:solidFill>
                <a:srgbClr val="1F2C8F"/>
              </a:solidFill>
              <a:latin typeface="Arial Black"/>
              <a:ea typeface="+mn-ea"/>
              <a:cs typeface="+mn-cs"/>
            </a:rPr>
            <a:t>Drake University</a:t>
          </a:r>
        </a:p>
      </dgm:t>
    </dgm:pt>
    <dgm:pt modelId="{EE0165B4-9CAD-4750-BC61-BADD85FEBFA5}" type="parTrans" cxnId="{0B31814E-E7DA-479D-99BF-1BBB1097FBA4}">
      <dgm:prSet/>
      <dgm:spPr/>
      <dgm:t>
        <a:bodyPr/>
        <a:lstStyle/>
        <a:p>
          <a:endParaRPr lang="en-US"/>
        </a:p>
      </dgm:t>
    </dgm:pt>
    <dgm:pt modelId="{B8FE9CBA-1F99-499F-8CBA-E5EEF304017F}" type="sibTrans" cxnId="{0B31814E-E7DA-479D-99BF-1BBB1097FBA4}">
      <dgm:prSet/>
      <dgm:spPr/>
      <dgm:t>
        <a:bodyPr/>
        <a:lstStyle/>
        <a:p>
          <a:endParaRPr lang="en-US"/>
        </a:p>
      </dgm:t>
    </dgm:pt>
    <dgm:pt modelId="{D6E2FD38-061F-44A3-AABC-D9698D2BA39E}">
      <dgm:prSet custT="1"/>
      <dgm:spPr/>
      <dgm:t>
        <a:bodyPr/>
        <a:lstStyle/>
        <a:p>
          <a:pPr marL="0" lvl="0" indent="0" algn="ctr" defTabSz="977900">
            <a:lnSpc>
              <a:spcPct val="90000"/>
            </a:lnSpc>
            <a:spcBef>
              <a:spcPct val="0"/>
            </a:spcBef>
            <a:spcAft>
              <a:spcPct val="35000"/>
            </a:spcAft>
            <a:buNone/>
          </a:pPr>
          <a:r>
            <a:rPr lang="en-US" sz="2200" kern="1200" dirty="0">
              <a:solidFill>
                <a:srgbClr val="1F2C8F"/>
              </a:solidFill>
              <a:latin typeface="Arial Black"/>
              <a:ea typeface="+mn-ea"/>
              <a:cs typeface="+mn-cs"/>
            </a:rPr>
            <a:t>University of Iowa</a:t>
          </a:r>
        </a:p>
      </dgm:t>
    </dgm:pt>
    <dgm:pt modelId="{D9B3269A-3AF4-48AB-8D9C-73B5F41C4B83}" type="parTrans" cxnId="{4889CF18-3C06-461F-98C1-ACADBD95D124}">
      <dgm:prSet/>
      <dgm:spPr/>
      <dgm:t>
        <a:bodyPr/>
        <a:lstStyle/>
        <a:p>
          <a:endParaRPr lang="en-US"/>
        </a:p>
      </dgm:t>
    </dgm:pt>
    <dgm:pt modelId="{C0FF4561-095D-465E-A8D8-A2D1EA2D8E07}" type="sibTrans" cxnId="{4889CF18-3C06-461F-98C1-ACADBD95D124}">
      <dgm:prSet/>
      <dgm:spPr/>
      <dgm:t>
        <a:bodyPr/>
        <a:lstStyle/>
        <a:p>
          <a:endParaRPr lang="en-US"/>
        </a:p>
      </dgm:t>
    </dgm:pt>
    <dgm:pt modelId="{66C6EC4F-F334-497F-95F2-2E2F73FA49A2}">
      <dgm:prSet custT="1"/>
      <dgm:spPr/>
      <dgm:t>
        <a:bodyPr/>
        <a:lstStyle/>
        <a:p>
          <a:r>
            <a:rPr lang="en-US" sz="2200" b="0" kern="1200" dirty="0">
              <a:solidFill>
                <a:srgbClr val="1F2C8F"/>
              </a:solidFill>
              <a:effectLst/>
              <a:latin typeface="Calibri" panose="020F0502020204030204" pitchFamily="34" charset="0"/>
              <a:ea typeface="Calibri" panose="020F0502020204030204" pitchFamily="34" charset="0"/>
              <a:cs typeface="+mn-cs"/>
            </a:rPr>
            <a:t>AMCP Student Chapter </a:t>
          </a:r>
        </a:p>
      </dgm:t>
    </dgm:pt>
    <dgm:pt modelId="{3729F256-7974-4578-B71F-653C79BD2957}" type="parTrans" cxnId="{992F0733-164B-4BCB-AC49-D666A49E884A}">
      <dgm:prSet/>
      <dgm:spPr/>
      <dgm:t>
        <a:bodyPr/>
        <a:lstStyle/>
        <a:p>
          <a:endParaRPr lang="en-US"/>
        </a:p>
      </dgm:t>
    </dgm:pt>
    <dgm:pt modelId="{B746C736-1A39-4CBA-9C52-F5D805897BA4}" type="sibTrans" cxnId="{992F0733-164B-4BCB-AC49-D666A49E884A}">
      <dgm:prSet/>
      <dgm:spPr/>
      <dgm:t>
        <a:bodyPr/>
        <a:lstStyle/>
        <a:p>
          <a:endParaRPr lang="en-US"/>
        </a:p>
      </dgm:t>
    </dgm:pt>
    <dgm:pt modelId="{381F037D-FDF1-4453-A6A7-6FC44DC8E1C9}">
      <dgm:prSet custT="1"/>
      <dgm:spPr/>
      <dgm:t>
        <a:bodyPr/>
        <a:lstStyle/>
        <a:p>
          <a:pPr marL="228600" lvl="1" indent="0" algn="l" defTabSz="977900">
            <a:lnSpc>
              <a:spcPct val="90000"/>
            </a:lnSpc>
            <a:spcBef>
              <a:spcPct val="0"/>
            </a:spcBef>
            <a:spcAft>
              <a:spcPct val="15000"/>
            </a:spcAft>
          </a:pPr>
          <a:r>
            <a:rPr lang="en-US" sz="2200" b="0" kern="1200" dirty="0">
              <a:solidFill>
                <a:schemeClr val="accent6"/>
              </a:solidFill>
              <a:effectLst/>
              <a:latin typeface="Calibri" panose="020F0502020204030204" pitchFamily="34" charset="0"/>
              <a:ea typeface="Calibri" panose="020F0502020204030204" pitchFamily="34" charset="0"/>
              <a:cs typeface="+mn-cs"/>
            </a:rPr>
            <a:t> AMCP Student Chapter</a:t>
          </a:r>
          <a:endParaRPr lang="en-US" sz="2200" b="1" kern="1200" dirty="0">
            <a:solidFill>
              <a:schemeClr val="accent6"/>
            </a:solidFill>
            <a:effectLst/>
            <a:latin typeface="Calibri" panose="020F0502020204030204" pitchFamily="34" charset="0"/>
            <a:ea typeface="Calibri" panose="020F0502020204030204" pitchFamily="34" charset="0"/>
            <a:cs typeface="+mn-cs"/>
          </a:endParaRPr>
        </a:p>
      </dgm:t>
    </dgm:pt>
    <dgm:pt modelId="{04046896-7BD9-4B38-85F0-5004B074BBB9}" type="parTrans" cxnId="{56FC8637-587E-484C-ABB8-FCEA43FB5365}">
      <dgm:prSet/>
      <dgm:spPr/>
      <dgm:t>
        <a:bodyPr/>
        <a:lstStyle/>
        <a:p>
          <a:endParaRPr lang="en-US"/>
        </a:p>
      </dgm:t>
    </dgm:pt>
    <dgm:pt modelId="{C651E637-C4FC-4369-9FD6-3FC2ACE7D064}" type="sibTrans" cxnId="{56FC8637-587E-484C-ABB8-FCEA43FB5365}">
      <dgm:prSet/>
      <dgm:spPr/>
      <dgm:t>
        <a:bodyPr/>
        <a:lstStyle/>
        <a:p>
          <a:endParaRPr lang="en-US"/>
        </a:p>
      </dgm:t>
    </dgm:pt>
    <dgm:pt modelId="{C5F6F55A-3C9A-4B7B-BFFB-37710CB6F6AA}">
      <dgm:prSet custT="1"/>
      <dgm:spPr/>
      <dgm:t>
        <a:bodyPr/>
        <a:lstStyle/>
        <a:p>
          <a:pPr marL="457200" lvl="2" indent="0" algn="l" defTabSz="977900">
            <a:lnSpc>
              <a:spcPct val="90000"/>
            </a:lnSpc>
            <a:spcBef>
              <a:spcPct val="0"/>
            </a:spcBef>
            <a:spcAft>
              <a:spcPct val="15000"/>
            </a:spcAft>
            <a:buFont typeface="Courier New" panose="02070309020205020404" pitchFamily="49" charset="0"/>
            <a:buChar char="o"/>
          </a:pPr>
          <a:endParaRPr lang="en-US" sz="2200" b="0" kern="1200" dirty="0">
            <a:solidFill>
              <a:schemeClr val="accent6"/>
            </a:solidFill>
            <a:effectLst/>
            <a:latin typeface="Calibri" panose="020F0502020204030204" pitchFamily="34" charset="0"/>
            <a:ea typeface="Calibri" panose="020F0502020204030204" pitchFamily="34" charset="0"/>
            <a:cs typeface="+mn-cs"/>
          </a:endParaRPr>
        </a:p>
      </dgm:t>
    </dgm:pt>
    <dgm:pt modelId="{50D54F1E-78A5-4A09-AC1E-AB906B9FB507}" type="parTrans" cxnId="{6AF1CAD8-212F-40B9-90D7-C8344B7206BD}">
      <dgm:prSet/>
      <dgm:spPr/>
      <dgm:t>
        <a:bodyPr/>
        <a:lstStyle/>
        <a:p>
          <a:endParaRPr lang="en-US"/>
        </a:p>
      </dgm:t>
    </dgm:pt>
    <dgm:pt modelId="{ED61C8E9-59B4-4FB7-91FA-B2E56A2FC292}" type="sibTrans" cxnId="{6AF1CAD8-212F-40B9-90D7-C8344B7206BD}">
      <dgm:prSet/>
      <dgm:spPr/>
      <dgm:t>
        <a:bodyPr/>
        <a:lstStyle/>
        <a:p>
          <a:endParaRPr lang="en-US"/>
        </a:p>
      </dgm:t>
    </dgm:pt>
    <dgm:pt modelId="{18CEE4C2-3E11-4FC8-B6E1-02F44B50DA27}">
      <dgm:prSet custT="1"/>
      <dgm:spPr/>
      <dgm:t>
        <a:bodyPr/>
        <a:lstStyle/>
        <a:p>
          <a:r>
            <a:rPr lang="en-US" sz="2200" b="0" kern="1200" dirty="0">
              <a:solidFill>
                <a:srgbClr val="1F2C8F"/>
              </a:solidFill>
              <a:effectLst/>
              <a:latin typeface="Calibri" panose="020F0502020204030204" pitchFamily="34" charset="0"/>
              <a:ea typeface="Calibri" panose="020F0502020204030204" pitchFamily="34" charset="0"/>
              <a:cs typeface="+mn-cs"/>
            </a:rPr>
            <a:t>AMCP Diplomat</a:t>
          </a:r>
        </a:p>
      </dgm:t>
    </dgm:pt>
    <dgm:pt modelId="{823A07CC-B0C7-40E1-A8DA-8C40201578B5}" type="parTrans" cxnId="{C5DF23C9-A519-45A7-8E69-7DEB8F13C673}">
      <dgm:prSet/>
      <dgm:spPr/>
      <dgm:t>
        <a:bodyPr/>
        <a:lstStyle/>
        <a:p>
          <a:endParaRPr lang="en-US"/>
        </a:p>
      </dgm:t>
    </dgm:pt>
    <dgm:pt modelId="{2370992F-6D77-4DBB-8B3C-4A51D4780B3D}" type="sibTrans" cxnId="{C5DF23C9-A519-45A7-8E69-7DEB8F13C673}">
      <dgm:prSet/>
      <dgm:spPr/>
      <dgm:t>
        <a:bodyPr/>
        <a:lstStyle/>
        <a:p>
          <a:endParaRPr lang="en-US"/>
        </a:p>
      </dgm:t>
    </dgm:pt>
    <dgm:pt modelId="{84492509-7292-49C3-89B2-361236704099}">
      <dgm:prSet custT="1"/>
      <dgm:spPr/>
      <dgm:t>
        <a:bodyPr/>
        <a:lstStyle/>
        <a:p>
          <a:pPr>
            <a:buFont typeface="Courier New" panose="02070309020205020404" pitchFamily="49" charset="0"/>
            <a:buChar char="o"/>
          </a:pPr>
          <a:r>
            <a:rPr lang="en-US" sz="2200" b="0" kern="1200" dirty="0">
              <a:solidFill>
                <a:srgbClr val="1F2C8F"/>
              </a:solidFill>
              <a:effectLst/>
              <a:latin typeface="Calibri" panose="020F0502020204030204" pitchFamily="34" charset="0"/>
              <a:ea typeface="Calibri" panose="020F0502020204030204" pitchFamily="34" charset="0"/>
              <a:cs typeface="+mn-cs"/>
            </a:rPr>
            <a:t>Contact: Jill </a:t>
          </a:r>
          <a:r>
            <a:rPr lang="en-US" sz="2200" b="0" kern="1200" dirty="0" err="1">
              <a:solidFill>
                <a:srgbClr val="1F2C8F"/>
              </a:solidFill>
              <a:effectLst/>
              <a:latin typeface="Calibri" panose="020F0502020204030204" pitchFamily="34" charset="0"/>
              <a:ea typeface="Calibri" panose="020F0502020204030204" pitchFamily="34" charset="0"/>
              <a:cs typeface="+mn-cs"/>
            </a:rPr>
            <a:t>Guetersloh</a:t>
          </a:r>
          <a:endParaRPr lang="en-US" sz="2200" b="0" kern="1200" dirty="0">
            <a:solidFill>
              <a:srgbClr val="1F2C8F"/>
            </a:solidFill>
            <a:effectLst/>
            <a:latin typeface="Calibri" panose="020F0502020204030204" pitchFamily="34" charset="0"/>
            <a:ea typeface="Calibri" panose="020F0502020204030204" pitchFamily="34" charset="0"/>
            <a:cs typeface="+mn-cs"/>
          </a:endParaRPr>
        </a:p>
      </dgm:t>
    </dgm:pt>
    <dgm:pt modelId="{7E31C4BC-AADD-4233-A162-B312BDDDEDDA}" type="parTrans" cxnId="{9F8D30F8-B63C-4175-A10C-E2AFE4AB1FC6}">
      <dgm:prSet/>
      <dgm:spPr/>
      <dgm:t>
        <a:bodyPr/>
        <a:lstStyle/>
        <a:p>
          <a:endParaRPr lang="en-US"/>
        </a:p>
      </dgm:t>
    </dgm:pt>
    <dgm:pt modelId="{5E560F58-EDB8-4096-960C-A454CBDC5150}" type="sibTrans" cxnId="{9F8D30F8-B63C-4175-A10C-E2AFE4AB1FC6}">
      <dgm:prSet/>
      <dgm:spPr/>
      <dgm:t>
        <a:bodyPr/>
        <a:lstStyle/>
        <a:p>
          <a:endParaRPr lang="en-US"/>
        </a:p>
      </dgm:t>
    </dgm:pt>
    <dgm:pt modelId="{F64BE172-03A1-4364-8379-CDD901BDD382}">
      <dgm:prSet custT="1"/>
      <dgm:spPr/>
      <dgm:t>
        <a:bodyPr/>
        <a:lstStyle/>
        <a:p>
          <a:pPr marL="457200" lvl="2" indent="0" algn="l" defTabSz="977900">
            <a:lnSpc>
              <a:spcPct val="90000"/>
            </a:lnSpc>
            <a:spcBef>
              <a:spcPct val="0"/>
            </a:spcBef>
            <a:spcAft>
              <a:spcPct val="15000"/>
            </a:spcAft>
            <a:buFont typeface="Courier New" panose="02070309020205020404" pitchFamily="49" charset="0"/>
            <a:buChar char="o"/>
          </a:pPr>
          <a:r>
            <a:rPr lang="en-US" sz="2200" b="0" kern="1200" dirty="0">
              <a:solidFill>
                <a:schemeClr val="accent6"/>
              </a:solidFill>
              <a:effectLst/>
              <a:latin typeface="Calibri" panose="020F0502020204030204" pitchFamily="34" charset="0"/>
              <a:ea typeface="Calibri" panose="020F0502020204030204" pitchFamily="34" charset="0"/>
              <a:cs typeface="+mn-cs"/>
            </a:rPr>
            <a:t> AMCP Diplomats</a:t>
          </a:r>
          <a:endParaRPr lang="en-US" sz="2200" b="1" kern="1200" dirty="0">
            <a:solidFill>
              <a:schemeClr val="accent6"/>
            </a:solidFill>
            <a:effectLst/>
            <a:latin typeface="Calibri" panose="020F0502020204030204" pitchFamily="34" charset="0"/>
            <a:ea typeface="Calibri" panose="020F0502020204030204" pitchFamily="34" charset="0"/>
            <a:cs typeface="+mn-cs"/>
          </a:endParaRPr>
        </a:p>
      </dgm:t>
    </dgm:pt>
    <dgm:pt modelId="{85317892-9D66-4123-A848-D98017228812}" type="parTrans" cxnId="{952E30AE-75A8-44D8-B8A7-F07AF07EB206}">
      <dgm:prSet/>
      <dgm:spPr/>
      <dgm:t>
        <a:bodyPr/>
        <a:lstStyle/>
        <a:p>
          <a:endParaRPr lang="en-US"/>
        </a:p>
      </dgm:t>
    </dgm:pt>
    <dgm:pt modelId="{8E11911C-FB54-430C-8A71-7FFC4573FDA2}" type="sibTrans" cxnId="{952E30AE-75A8-44D8-B8A7-F07AF07EB206}">
      <dgm:prSet/>
      <dgm:spPr/>
      <dgm:t>
        <a:bodyPr/>
        <a:lstStyle/>
        <a:p>
          <a:endParaRPr lang="en-US"/>
        </a:p>
      </dgm:t>
    </dgm:pt>
    <dgm:pt modelId="{9BD50E1A-3412-416A-84E0-3A274225F468}">
      <dgm:prSet custT="1"/>
      <dgm:spPr/>
      <dgm:t>
        <a:bodyPr/>
        <a:lstStyle/>
        <a:p>
          <a:pPr>
            <a:buFont typeface="Courier New" panose="02070309020205020404" pitchFamily="49" charset="0"/>
            <a:buChar char="o"/>
          </a:pPr>
          <a:r>
            <a:rPr lang="en-US" sz="2200" b="0" kern="1200" dirty="0">
              <a:solidFill>
                <a:srgbClr val="1F2C8F"/>
              </a:solidFill>
              <a:effectLst/>
              <a:latin typeface="Calibri" panose="020F0502020204030204" pitchFamily="34" charset="0"/>
              <a:ea typeface="Calibri" panose="020F0502020204030204" pitchFamily="34" charset="0"/>
              <a:cs typeface="+mn-cs"/>
            </a:rPr>
            <a:t>Ryan </a:t>
          </a:r>
          <a:r>
            <a:rPr lang="en-US" sz="2200" b="0" kern="1200" dirty="0" err="1">
              <a:solidFill>
                <a:srgbClr val="1F2C8F"/>
              </a:solidFill>
              <a:effectLst/>
              <a:latin typeface="Calibri" panose="020F0502020204030204" pitchFamily="34" charset="0"/>
              <a:ea typeface="Calibri" panose="020F0502020204030204" pitchFamily="34" charset="0"/>
              <a:cs typeface="+mn-cs"/>
            </a:rPr>
            <a:t>Flugge</a:t>
          </a:r>
          <a:endParaRPr lang="en-US" sz="2200" b="0" kern="1200" dirty="0">
            <a:solidFill>
              <a:srgbClr val="1F2C8F"/>
            </a:solidFill>
            <a:effectLst/>
            <a:latin typeface="Calibri" panose="020F0502020204030204" pitchFamily="34" charset="0"/>
            <a:ea typeface="Calibri" panose="020F0502020204030204" pitchFamily="34" charset="0"/>
            <a:cs typeface="+mn-cs"/>
          </a:endParaRPr>
        </a:p>
      </dgm:t>
    </dgm:pt>
    <dgm:pt modelId="{403DC585-CE2C-4BC4-BB11-6AE2D416EA4E}" type="parTrans" cxnId="{C64B1870-E07D-4289-89A9-F3BA64B1791A}">
      <dgm:prSet/>
      <dgm:spPr/>
      <dgm:t>
        <a:bodyPr/>
        <a:lstStyle/>
        <a:p>
          <a:endParaRPr lang="en-US"/>
        </a:p>
      </dgm:t>
    </dgm:pt>
    <dgm:pt modelId="{4A5FEB03-356A-43A1-98DA-FC5A09A1A55F}" type="sibTrans" cxnId="{C64B1870-E07D-4289-89A9-F3BA64B1791A}">
      <dgm:prSet/>
      <dgm:spPr/>
      <dgm:t>
        <a:bodyPr/>
        <a:lstStyle/>
        <a:p>
          <a:endParaRPr lang="en-US"/>
        </a:p>
      </dgm:t>
    </dgm:pt>
    <dgm:pt modelId="{449F4026-A67F-4617-BA01-88390E28AB8A}">
      <dgm:prSet custT="1"/>
      <dgm:spPr/>
      <dgm:t>
        <a:bodyPr/>
        <a:lstStyle/>
        <a:p>
          <a:pPr marL="685800" lvl="3" indent="0" algn="l" defTabSz="977900">
            <a:lnSpc>
              <a:spcPct val="90000"/>
            </a:lnSpc>
            <a:spcBef>
              <a:spcPct val="0"/>
            </a:spcBef>
            <a:spcAft>
              <a:spcPct val="15000"/>
            </a:spcAft>
            <a:buFont typeface="Wingdings" panose="05000000000000000000" pitchFamily="2" charset="2"/>
            <a:buChar char="§"/>
          </a:pPr>
          <a:r>
            <a:rPr lang="en-US" sz="2200" b="0" kern="1200" dirty="0">
              <a:solidFill>
                <a:schemeClr val="accent6"/>
              </a:solidFill>
              <a:effectLst/>
              <a:latin typeface="Calibri" panose="020F0502020204030204" pitchFamily="34" charset="0"/>
              <a:ea typeface="Calibri" panose="020F0502020204030204" pitchFamily="34" charset="0"/>
              <a:cs typeface="+mn-cs"/>
            </a:rPr>
            <a:t> Ami Gopalan</a:t>
          </a:r>
          <a:endParaRPr lang="en-US" sz="2200" b="1" kern="1200" dirty="0">
            <a:solidFill>
              <a:schemeClr val="accent6"/>
            </a:solidFill>
            <a:effectLst/>
            <a:latin typeface="Calibri" panose="020F0502020204030204" pitchFamily="34" charset="0"/>
            <a:ea typeface="Calibri" panose="020F0502020204030204" pitchFamily="34" charset="0"/>
            <a:cs typeface="+mn-cs"/>
          </a:endParaRPr>
        </a:p>
      </dgm:t>
    </dgm:pt>
    <dgm:pt modelId="{3F57798E-ECB0-4F4A-84DD-387322FE0DF9}" type="parTrans" cxnId="{B41671AA-A8D7-4DAC-A945-5F24DA5948CA}">
      <dgm:prSet/>
      <dgm:spPr/>
    </dgm:pt>
    <dgm:pt modelId="{45657BFB-9CA0-482E-B27A-0587078C9D3E}" type="sibTrans" cxnId="{B41671AA-A8D7-4DAC-A945-5F24DA5948CA}">
      <dgm:prSet/>
      <dgm:spPr/>
    </dgm:pt>
    <dgm:pt modelId="{FD2F489F-52D6-48AB-B2BC-0A18D4C28A0B}">
      <dgm:prSet custT="1"/>
      <dgm:spPr/>
      <dgm:t>
        <a:bodyPr/>
        <a:lstStyle/>
        <a:p>
          <a:pPr marL="685800" lvl="3" indent="0" algn="l" defTabSz="977900">
            <a:lnSpc>
              <a:spcPct val="90000"/>
            </a:lnSpc>
            <a:spcBef>
              <a:spcPct val="0"/>
            </a:spcBef>
            <a:spcAft>
              <a:spcPct val="15000"/>
            </a:spcAft>
            <a:buFont typeface="Wingdings" panose="05000000000000000000" pitchFamily="2" charset="2"/>
            <a:buChar char="§"/>
          </a:pPr>
          <a:r>
            <a:rPr lang="en-US" sz="2200" b="0" kern="1200" dirty="0">
              <a:solidFill>
                <a:srgbClr val="1F2C8F"/>
              </a:solidFill>
              <a:effectLst/>
              <a:latin typeface="Calibri" panose="020F0502020204030204" pitchFamily="34" charset="0"/>
              <a:ea typeface="Calibri" panose="020F0502020204030204" pitchFamily="34" charset="0"/>
              <a:cs typeface="+mn-cs"/>
            </a:rPr>
            <a:t> Amelia </a:t>
          </a:r>
          <a:r>
            <a:rPr lang="en-US" sz="2200" b="0" kern="1200" dirty="0" err="1">
              <a:solidFill>
                <a:srgbClr val="1F2C8F"/>
              </a:solidFill>
              <a:effectLst/>
              <a:latin typeface="Calibri" panose="020F0502020204030204" pitchFamily="34" charset="0"/>
              <a:ea typeface="Calibri" panose="020F0502020204030204" pitchFamily="34" charset="0"/>
              <a:cs typeface="+mn-cs"/>
            </a:rPr>
            <a:t>Damlo</a:t>
          </a:r>
          <a:endParaRPr lang="en-US" sz="2200" b="0" kern="1200" dirty="0">
            <a:solidFill>
              <a:srgbClr val="1F2C8F"/>
            </a:solidFill>
            <a:effectLst/>
            <a:latin typeface="Calibri" panose="020F0502020204030204" pitchFamily="34" charset="0"/>
            <a:ea typeface="Calibri" panose="020F0502020204030204" pitchFamily="34" charset="0"/>
            <a:cs typeface="+mn-cs"/>
          </a:endParaRPr>
        </a:p>
      </dgm:t>
    </dgm:pt>
    <dgm:pt modelId="{5762D81C-95F4-4434-9004-CD672DA1E717}" type="parTrans" cxnId="{14D52462-8793-401F-A9FB-E57225CC5E47}">
      <dgm:prSet/>
      <dgm:spPr/>
    </dgm:pt>
    <dgm:pt modelId="{CCF20DB2-4B60-4EC0-A4E0-8019464F1673}" type="sibTrans" cxnId="{14D52462-8793-401F-A9FB-E57225CC5E47}">
      <dgm:prSet/>
      <dgm:spPr/>
    </dgm:pt>
    <dgm:pt modelId="{E68EF065-B585-446B-B640-03C5D9939B65}" type="pres">
      <dgm:prSet presAssocID="{7D31B7EC-0749-438F-921F-95F7027F7E20}" presName="Name0" presStyleCnt="0">
        <dgm:presLayoutVars>
          <dgm:dir/>
          <dgm:animLvl val="lvl"/>
          <dgm:resizeHandles val="exact"/>
        </dgm:presLayoutVars>
      </dgm:prSet>
      <dgm:spPr/>
    </dgm:pt>
    <dgm:pt modelId="{7A345128-C13C-4216-BE96-5F1741DABF6A}" type="pres">
      <dgm:prSet presAssocID="{AAA0C90B-4F84-46CD-ABF8-ADC7D897BF4F}" presName="composite" presStyleCnt="0"/>
      <dgm:spPr/>
    </dgm:pt>
    <dgm:pt modelId="{E923743E-05BD-4C4A-9A77-BEA606DD0386}" type="pres">
      <dgm:prSet presAssocID="{AAA0C90B-4F84-46CD-ABF8-ADC7D897BF4F}" presName="parTx" presStyleLbl="alignNode1" presStyleIdx="0" presStyleCnt="2">
        <dgm:presLayoutVars>
          <dgm:chMax val="0"/>
          <dgm:chPref val="0"/>
          <dgm:bulletEnabled val="1"/>
        </dgm:presLayoutVars>
      </dgm:prSet>
      <dgm:spPr/>
    </dgm:pt>
    <dgm:pt modelId="{DDB863E7-F8DA-41B0-92C2-AC9EC6E41018}" type="pres">
      <dgm:prSet presAssocID="{AAA0C90B-4F84-46CD-ABF8-ADC7D897BF4F}" presName="desTx" presStyleLbl="alignAccFollowNode1" presStyleIdx="0" presStyleCnt="2">
        <dgm:presLayoutVars>
          <dgm:bulletEnabled val="1"/>
        </dgm:presLayoutVars>
      </dgm:prSet>
      <dgm:spPr/>
    </dgm:pt>
    <dgm:pt modelId="{83C0A3D2-4EF3-4718-91B0-62E4DE1C563F}" type="pres">
      <dgm:prSet presAssocID="{B8FE9CBA-1F99-499F-8CBA-E5EEF304017F}" presName="space" presStyleCnt="0"/>
      <dgm:spPr/>
    </dgm:pt>
    <dgm:pt modelId="{5B5E8799-0A8A-462F-B4DD-E1D2700CC0B3}" type="pres">
      <dgm:prSet presAssocID="{D6E2FD38-061F-44A3-AABC-D9698D2BA39E}" presName="composite" presStyleCnt="0"/>
      <dgm:spPr/>
    </dgm:pt>
    <dgm:pt modelId="{ED524325-2BB9-4049-874E-1B169660493B}" type="pres">
      <dgm:prSet presAssocID="{D6E2FD38-061F-44A3-AABC-D9698D2BA39E}" presName="parTx" presStyleLbl="alignNode1" presStyleIdx="1" presStyleCnt="2">
        <dgm:presLayoutVars>
          <dgm:chMax val="0"/>
          <dgm:chPref val="0"/>
          <dgm:bulletEnabled val="1"/>
        </dgm:presLayoutVars>
      </dgm:prSet>
      <dgm:spPr/>
    </dgm:pt>
    <dgm:pt modelId="{9D807650-CCBC-450F-8220-FBC96A3084E5}" type="pres">
      <dgm:prSet presAssocID="{D6E2FD38-061F-44A3-AABC-D9698D2BA39E}" presName="desTx" presStyleLbl="alignAccFollowNode1" presStyleIdx="1" presStyleCnt="2">
        <dgm:presLayoutVars>
          <dgm:bulletEnabled val="1"/>
        </dgm:presLayoutVars>
      </dgm:prSet>
      <dgm:spPr/>
    </dgm:pt>
  </dgm:ptLst>
  <dgm:cxnLst>
    <dgm:cxn modelId="{4889CF18-3C06-461F-98C1-ACADBD95D124}" srcId="{7D31B7EC-0749-438F-921F-95F7027F7E20}" destId="{D6E2FD38-061F-44A3-AABC-D9698D2BA39E}" srcOrd="1" destOrd="0" parTransId="{D9B3269A-3AF4-48AB-8D9C-73B5F41C4B83}" sibTransId="{C0FF4561-095D-465E-A8D8-A2D1EA2D8E07}"/>
    <dgm:cxn modelId="{992F0733-164B-4BCB-AC49-D666A49E884A}" srcId="{D6E2FD38-061F-44A3-AABC-D9698D2BA39E}" destId="{66C6EC4F-F334-497F-95F2-2E2F73FA49A2}" srcOrd="0" destOrd="0" parTransId="{3729F256-7974-4578-B71F-653C79BD2957}" sibTransId="{B746C736-1A39-4CBA-9C52-F5D805897BA4}"/>
    <dgm:cxn modelId="{56FC8637-587E-484C-ABB8-FCEA43FB5365}" srcId="{AAA0C90B-4F84-46CD-ABF8-ADC7D897BF4F}" destId="{381F037D-FDF1-4453-A6A7-6FC44DC8E1C9}" srcOrd="0" destOrd="0" parTransId="{04046896-7BD9-4B38-85F0-5004B074BBB9}" sibTransId="{C651E637-C4FC-4369-9FD6-3FC2ACE7D064}"/>
    <dgm:cxn modelId="{6612955E-89AA-45BB-AE5A-9D7880D938AB}" type="presOf" srcId="{18CEE4C2-3E11-4FC8-B6E1-02F44B50DA27}" destId="{9D807650-CCBC-450F-8220-FBC96A3084E5}" srcOrd="0" destOrd="2" presId="urn:microsoft.com/office/officeart/2005/8/layout/hList1"/>
    <dgm:cxn modelId="{14D52462-8793-401F-A9FB-E57225CC5E47}" srcId="{F64BE172-03A1-4364-8379-CDD901BDD382}" destId="{FD2F489F-52D6-48AB-B2BC-0A18D4C28A0B}" srcOrd="1" destOrd="0" parTransId="{5762D81C-95F4-4434-9004-CD672DA1E717}" sibTransId="{CCF20DB2-4B60-4EC0-A4E0-8019464F1673}"/>
    <dgm:cxn modelId="{11709C4A-C820-4BA2-9211-29E5203C3C27}" type="presOf" srcId="{7D31B7EC-0749-438F-921F-95F7027F7E20}" destId="{E68EF065-B585-446B-B640-03C5D9939B65}" srcOrd="0" destOrd="0" presId="urn:microsoft.com/office/officeart/2005/8/layout/hList1"/>
    <dgm:cxn modelId="{9AA3CA4B-2D85-4743-BF63-CC049880395B}" type="presOf" srcId="{AAA0C90B-4F84-46CD-ABF8-ADC7D897BF4F}" destId="{E923743E-05BD-4C4A-9A77-BEA606DD0386}" srcOrd="0" destOrd="0" presId="urn:microsoft.com/office/officeart/2005/8/layout/hList1"/>
    <dgm:cxn modelId="{0B31814E-E7DA-479D-99BF-1BBB1097FBA4}" srcId="{7D31B7EC-0749-438F-921F-95F7027F7E20}" destId="{AAA0C90B-4F84-46CD-ABF8-ADC7D897BF4F}" srcOrd="0" destOrd="0" parTransId="{EE0165B4-9CAD-4750-BC61-BADD85FEBFA5}" sibTransId="{B8FE9CBA-1F99-499F-8CBA-E5EEF304017F}"/>
    <dgm:cxn modelId="{07AF974E-76D7-4220-9201-ABAD1EA98695}" type="presOf" srcId="{381F037D-FDF1-4453-A6A7-6FC44DC8E1C9}" destId="{DDB863E7-F8DA-41B0-92C2-AC9EC6E41018}" srcOrd="0" destOrd="0" presId="urn:microsoft.com/office/officeart/2005/8/layout/hList1"/>
    <dgm:cxn modelId="{C64B1870-E07D-4289-89A9-F3BA64B1791A}" srcId="{18CEE4C2-3E11-4FC8-B6E1-02F44B50DA27}" destId="{9BD50E1A-3412-416A-84E0-3A274225F468}" srcOrd="0" destOrd="0" parTransId="{403DC585-CE2C-4BC4-BB11-6AE2D416EA4E}" sibTransId="{4A5FEB03-356A-43A1-98DA-FC5A09A1A55F}"/>
    <dgm:cxn modelId="{2A0EF473-85B7-4EB6-901C-90594EC58C92}" type="presOf" srcId="{84492509-7292-49C3-89B2-361236704099}" destId="{9D807650-CCBC-450F-8220-FBC96A3084E5}" srcOrd="0" destOrd="1" presId="urn:microsoft.com/office/officeart/2005/8/layout/hList1"/>
    <dgm:cxn modelId="{D6B15E57-D14E-40A9-8F5B-F609932A7FEC}" type="presOf" srcId="{9BD50E1A-3412-416A-84E0-3A274225F468}" destId="{9D807650-CCBC-450F-8220-FBC96A3084E5}" srcOrd="0" destOrd="3" presId="urn:microsoft.com/office/officeart/2005/8/layout/hList1"/>
    <dgm:cxn modelId="{37361D7F-D486-4B6A-A240-F6BC4187C8FC}" type="presOf" srcId="{C5F6F55A-3C9A-4B7B-BFFB-37710CB6F6AA}" destId="{DDB863E7-F8DA-41B0-92C2-AC9EC6E41018}" srcOrd="0" destOrd="4" presId="urn:microsoft.com/office/officeart/2005/8/layout/hList1"/>
    <dgm:cxn modelId="{7C5984A3-E918-4D4A-A6ED-694EEB0B8195}" type="presOf" srcId="{F64BE172-03A1-4364-8379-CDD901BDD382}" destId="{DDB863E7-F8DA-41B0-92C2-AC9EC6E41018}" srcOrd="0" destOrd="1" presId="urn:microsoft.com/office/officeart/2005/8/layout/hList1"/>
    <dgm:cxn modelId="{C01EDCA9-12B4-4501-BAF7-9A3AE0263621}" type="presOf" srcId="{D6E2FD38-061F-44A3-AABC-D9698D2BA39E}" destId="{ED524325-2BB9-4049-874E-1B169660493B}" srcOrd="0" destOrd="0" presId="urn:microsoft.com/office/officeart/2005/8/layout/hList1"/>
    <dgm:cxn modelId="{B41671AA-A8D7-4DAC-A945-5F24DA5948CA}" srcId="{F64BE172-03A1-4364-8379-CDD901BDD382}" destId="{449F4026-A67F-4617-BA01-88390E28AB8A}" srcOrd="0" destOrd="0" parTransId="{3F57798E-ECB0-4F4A-84DD-387322FE0DF9}" sibTransId="{45657BFB-9CA0-482E-B27A-0587078C9D3E}"/>
    <dgm:cxn modelId="{0CED87AC-0409-497A-925A-B8568FF55AFB}" type="presOf" srcId="{449F4026-A67F-4617-BA01-88390E28AB8A}" destId="{DDB863E7-F8DA-41B0-92C2-AC9EC6E41018}" srcOrd="0" destOrd="2" presId="urn:microsoft.com/office/officeart/2005/8/layout/hList1"/>
    <dgm:cxn modelId="{952E30AE-75A8-44D8-B8A7-F07AF07EB206}" srcId="{381F037D-FDF1-4453-A6A7-6FC44DC8E1C9}" destId="{F64BE172-03A1-4364-8379-CDD901BDD382}" srcOrd="0" destOrd="0" parTransId="{85317892-9D66-4123-A848-D98017228812}" sibTransId="{8E11911C-FB54-430C-8A71-7FFC4573FDA2}"/>
    <dgm:cxn modelId="{D26219C8-E16F-4141-98E7-CF9F765E4DEC}" type="presOf" srcId="{66C6EC4F-F334-497F-95F2-2E2F73FA49A2}" destId="{9D807650-CCBC-450F-8220-FBC96A3084E5}" srcOrd="0" destOrd="0" presId="urn:microsoft.com/office/officeart/2005/8/layout/hList1"/>
    <dgm:cxn modelId="{C5DF23C9-A519-45A7-8E69-7DEB8F13C673}" srcId="{D6E2FD38-061F-44A3-AABC-D9698D2BA39E}" destId="{18CEE4C2-3E11-4FC8-B6E1-02F44B50DA27}" srcOrd="1" destOrd="0" parTransId="{823A07CC-B0C7-40E1-A8DA-8C40201578B5}" sibTransId="{2370992F-6D77-4DBB-8B3C-4A51D4780B3D}"/>
    <dgm:cxn modelId="{6AF1CAD8-212F-40B9-90D7-C8344B7206BD}" srcId="{381F037D-FDF1-4453-A6A7-6FC44DC8E1C9}" destId="{C5F6F55A-3C9A-4B7B-BFFB-37710CB6F6AA}" srcOrd="1" destOrd="0" parTransId="{50D54F1E-78A5-4A09-AC1E-AB906B9FB507}" sibTransId="{ED61C8E9-59B4-4FB7-91FA-B2E56A2FC292}"/>
    <dgm:cxn modelId="{C376F4E6-B87F-4565-A2B9-29503B39B873}" type="presOf" srcId="{FD2F489F-52D6-48AB-B2BC-0A18D4C28A0B}" destId="{DDB863E7-F8DA-41B0-92C2-AC9EC6E41018}" srcOrd="0" destOrd="3" presId="urn:microsoft.com/office/officeart/2005/8/layout/hList1"/>
    <dgm:cxn modelId="{9F8D30F8-B63C-4175-A10C-E2AFE4AB1FC6}" srcId="{66C6EC4F-F334-497F-95F2-2E2F73FA49A2}" destId="{84492509-7292-49C3-89B2-361236704099}" srcOrd="0" destOrd="0" parTransId="{7E31C4BC-AADD-4233-A162-B312BDDDEDDA}" sibTransId="{5E560F58-EDB8-4096-960C-A454CBDC5150}"/>
    <dgm:cxn modelId="{D9BD3165-71B6-4932-8F25-895E661B6CB6}" type="presParOf" srcId="{E68EF065-B585-446B-B640-03C5D9939B65}" destId="{7A345128-C13C-4216-BE96-5F1741DABF6A}" srcOrd="0" destOrd="0" presId="urn:microsoft.com/office/officeart/2005/8/layout/hList1"/>
    <dgm:cxn modelId="{BE9817B8-D19D-448F-A5DA-9691C92B078F}" type="presParOf" srcId="{7A345128-C13C-4216-BE96-5F1741DABF6A}" destId="{E923743E-05BD-4C4A-9A77-BEA606DD0386}" srcOrd="0" destOrd="0" presId="urn:microsoft.com/office/officeart/2005/8/layout/hList1"/>
    <dgm:cxn modelId="{F1C8C047-F7AA-4EB5-9EDD-A6607D5D76D1}" type="presParOf" srcId="{7A345128-C13C-4216-BE96-5F1741DABF6A}" destId="{DDB863E7-F8DA-41B0-92C2-AC9EC6E41018}" srcOrd="1" destOrd="0" presId="urn:microsoft.com/office/officeart/2005/8/layout/hList1"/>
    <dgm:cxn modelId="{53717E48-B377-4898-B887-16F4500FD3AC}" type="presParOf" srcId="{E68EF065-B585-446B-B640-03C5D9939B65}" destId="{83C0A3D2-4EF3-4718-91B0-62E4DE1C563F}" srcOrd="1" destOrd="0" presId="urn:microsoft.com/office/officeart/2005/8/layout/hList1"/>
    <dgm:cxn modelId="{6C730C87-5177-495A-8DD7-72091CD4406C}" type="presParOf" srcId="{E68EF065-B585-446B-B640-03C5D9939B65}" destId="{5B5E8799-0A8A-462F-B4DD-E1D2700CC0B3}" srcOrd="2" destOrd="0" presId="urn:microsoft.com/office/officeart/2005/8/layout/hList1"/>
    <dgm:cxn modelId="{B2758CED-38AE-4E26-B2C9-57A07D724408}" type="presParOf" srcId="{5B5E8799-0A8A-462F-B4DD-E1D2700CC0B3}" destId="{ED524325-2BB9-4049-874E-1B169660493B}" srcOrd="0" destOrd="0" presId="urn:microsoft.com/office/officeart/2005/8/layout/hList1"/>
    <dgm:cxn modelId="{4D547C36-2BCF-45E4-A347-DAE8FD9CC16B}" type="presParOf" srcId="{5B5E8799-0A8A-462F-B4DD-E1D2700CC0B3}" destId="{9D807650-CCBC-450F-8220-FBC96A3084E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31B7EC-0749-438F-921F-95F7027F7E2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AA0C90B-4F84-46CD-ABF8-ADC7D897BF4F}">
      <dgm:prSet custT="1"/>
      <dgm:spPr/>
      <dgm:t>
        <a:bodyPr/>
        <a:lstStyle/>
        <a:p>
          <a:r>
            <a:rPr lang="en-US" sz="2200" kern="1200" dirty="0">
              <a:solidFill>
                <a:srgbClr val="1F2C8F"/>
              </a:solidFill>
              <a:latin typeface="Arial Black"/>
              <a:ea typeface="+mn-ea"/>
              <a:cs typeface="+mn-cs"/>
            </a:rPr>
            <a:t>St. Louis College of Pharmacy</a:t>
          </a:r>
        </a:p>
      </dgm:t>
    </dgm:pt>
    <dgm:pt modelId="{EE0165B4-9CAD-4750-BC61-BADD85FEBFA5}" type="parTrans" cxnId="{0B31814E-E7DA-479D-99BF-1BBB1097FBA4}">
      <dgm:prSet/>
      <dgm:spPr/>
      <dgm:t>
        <a:bodyPr/>
        <a:lstStyle/>
        <a:p>
          <a:endParaRPr lang="en-US"/>
        </a:p>
      </dgm:t>
    </dgm:pt>
    <dgm:pt modelId="{B8FE9CBA-1F99-499F-8CBA-E5EEF304017F}" type="sibTrans" cxnId="{0B31814E-E7DA-479D-99BF-1BBB1097FBA4}">
      <dgm:prSet/>
      <dgm:spPr/>
      <dgm:t>
        <a:bodyPr/>
        <a:lstStyle/>
        <a:p>
          <a:endParaRPr lang="en-US"/>
        </a:p>
      </dgm:t>
    </dgm:pt>
    <dgm:pt modelId="{D6E2FD38-061F-44A3-AABC-D9698D2BA39E}">
      <dgm:prSet custT="1"/>
      <dgm:spPr/>
      <dgm:t>
        <a:bodyPr/>
        <a:lstStyle/>
        <a:p>
          <a:pPr marL="0" lvl="0" indent="0" algn="ctr" defTabSz="977900">
            <a:lnSpc>
              <a:spcPct val="90000"/>
            </a:lnSpc>
            <a:spcBef>
              <a:spcPct val="0"/>
            </a:spcBef>
            <a:spcAft>
              <a:spcPct val="35000"/>
            </a:spcAft>
            <a:buNone/>
          </a:pPr>
          <a:r>
            <a:rPr lang="en-US" sz="2200" kern="1200" dirty="0">
              <a:solidFill>
                <a:srgbClr val="1F2C8F"/>
              </a:solidFill>
              <a:latin typeface="Arial Black"/>
              <a:ea typeface="+mn-ea"/>
              <a:cs typeface="+mn-cs"/>
            </a:rPr>
            <a:t>University of Missouri, Kansas City (UMKC)</a:t>
          </a:r>
        </a:p>
      </dgm:t>
    </dgm:pt>
    <dgm:pt modelId="{D9B3269A-3AF4-48AB-8D9C-73B5F41C4B83}" type="parTrans" cxnId="{4889CF18-3C06-461F-98C1-ACADBD95D124}">
      <dgm:prSet/>
      <dgm:spPr/>
      <dgm:t>
        <a:bodyPr/>
        <a:lstStyle/>
        <a:p>
          <a:endParaRPr lang="en-US"/>
        </a:p>
      </dgm:t>
    </dgm:pt>
    <dgm:pt modelId="{C0FF4561-095D-465E-A8D8-A2D1EA2D8E07}" type="sibTrans" cxnId="{4889CF18-3C06-461F-98C1-ACADBD95D124}">
      <dgm:prSet/>
      <dgm:spPr/>
      <dgm:t>
        <a:bodyPr/>
        <a:lstStyle/>
        <a:p>
          <a:endParaRPr lang="en-US"/>
        </a:p>
      </dgm:t>
    </dgm:pt>
    <dgm:pt modelId="{66C6EC4F-F334-497F-95F2-2E2F73FA49A2}">
      <dgm:prSet custT="1"/>
      <dgm:spPr/>
      <dgm:t>
        <a:bodyPr/>
        <a:lstStyle/>
        <a:p>
          <a:r>
            <a:rPr lang="en-US" sz="2200" b="0" kern="1200" dirty="0">
              <a:solidFill>
                <a:srgbClr val="1F2C8F"/>
              </a:solidFill>
              <a:effectLst/>
              <a:latin typeface="Calibri" panose="020F0502020204030204" pitchFamily="34" charset="0"/>
              <a:ea typeface="Calibri" panose="020F0502020204030204" pitchFamily="34" charset="0"/>
              <a:cs typeface="+mn-cs"/>
            </a:rPr>
            <a:t>AMCP Student Chapter </a:t>
          </a:r>
        </a:p>
      </dgm:t>
    </dgm:pt>
    <dgm:pt modelId="{3729F256-7974-4578-B71F-653C79BD2957}" type="parTrans" cxnId="{992F0733-164B-4BCB-AC49-D666A49E884A}">
      <dgm:prSet/>
      <dgm:spPr/>
      <dgm:t>
        <a:bodyPr/>
        <a:lstStyle/>
        <a:p>
          <a:endParaRPr lang="en-US"/>
        </a:p>
      </dgm:t>
    </dgm:pt>
    <dgm:pt modelId="{B746C736-1A39-4CBA-9C52-F5D805897BA4}" type="sibTrans" cxnId="{992F0733-164B-4BCB-AC49-D666A49E884A}">
      <dgm:prSet/>
      <dgm:spPr/>
      <dgm:t>
        <a:bodyPr/>
        <a:lstStyle/>
        <a:p>
          <a:endParaRPr lang="en-US"/>
        </a:p>
      </dgm:t>
    </dgm:pt>
    <dgm:pt modelId="{381F037D-FDF1-4453-A6A7-6FC44DC8E1C9}">
      <dgm:prSet custT="1"/>
      <dgm:spPr/>
      <dgm:t>
        <a:bodyPr/>
        <a:lstStyle/>
        <a:p>
          <a:r>
            <a:rPr lang="en-US" sz="2200" b="0" kern="1200" dirty="0">
              <a:solidFill>
                <a:schemeClr val="accent6"/>
              </a:solidFill>
              <a:effectLst/>
              <a:latin typeface="Calibri" panose="020F0502020204030204" pitchFamily="34" charset="0"/>
              <a:ea typeface="Calibri" panose="020F0502020204030204" pitchFamily="34" charset="0"/>
              <a:cs typeface="+mn-cs"/>
            </a:rPr>
            <a:t>AMCP Student Chapter</a:t>
          </a:r>
          <a:endParaRPr lang="en-US" sz="2200" b="1" kern="1200" dirty="0">
            <a:solidFill>
              <a:schemeClr val="accent6"/>
            </a:solidFill>
            <a:effectLst/>
            <a:latin typeface="Calibri" panose="020F0502020204030204" pitchFamily="34" charset="0"/>
            <a:ea typeface="Calibri" panose="020F0502020204030204" pitchFamily="34" charset="0"/>
            <a:cs typeface="+mn-cs"/>
          </a:endParaRPr>
        </a:p>
      </dgm:t>
    </dgm:pt>
    <dgm:pt modelId="{04046896-7BD9-4B38-85F0-5004B074BBB9}" type="parTrans" cxnId="{56FC8637-587E-484C-ABB8-FCEA43FB5365}">
      <dgm:prSet/>
      <dgm:spPr/>
      <dgm:t>
        <a:bodyPr/>
        <a:lstStyle/>
        <a:p>
          <a:endParaRPr lang="en-US"/>
        </a:p>
      </dgm:t>
    </dgm:pt>
    <dgm:pt modelId="{C651E637-C4FC-4369-9FD6-3FC2ACE7D064}" type="sibTrans" cxnId="{56FC8637-587E-484C-ABB8-FCEA43FB5365}">
      <dgm:prSet/>
      <dgm:spPr/>
      <dgm:t>
        <a:bodyPr/>
        <a:lstStyle/>
        <a:p>
          <a:endParaRPr lang="en-US"/>
        </a:p>
      </dgm:t>
    </dgm:pt>
    <dgm:pt modelId="{C5F6F55A-3C9A-4B7B-BFFB-37710CB6F6AA}">
      <dgm:prSet custT="1"/>
      <dgm:spPr/>
      <dgm:t>
        <a:bodyPr/>
        <a:lstStyle/>
        <a:p>
          <a:pPr>
            <a:buFont typeface="Courier New" panose="02070309020205020404" pitchFamily="49" charset="0"/>
            <a:buChar char="o"/>
          </a:pPr>
          <a:endParaRPr lang="en-US" sz="2200" b="0" kern="1200" dirty="0">
            <a:solidFill>
              <a:schemeClr val="accent6"/>
            </a:solidFill>
            <a:effectLst/>
            <a:latin typeface="Calibri" panose="020F0502020204030204" pitchFamily="34" charset="0"/>
            <a:ea typeface="Calibri" panose="020F0502020204030204" pitchFamily="34" charset="0"/>
            <a:cs typeface="+mn-cs"/>
          </a:endParaRPr>
        </a:p>
      </dgm:t>
    </dgm:pt>
    <dgm:pt modelId="{50D54F1E-78A5-4A09-AC1E-AB906B9FB507}" type="parTrans" cxnId="{6AF1CAD8-212F-40B9-90D7-C8344B7206BD}">
      <dgm:prSet/>
      <dgm:spPr/>
      <dgm:t>
        <a:bodyPr/>
        <a:lstStyle/>
        <a:p>
          <a:endParaRPr lang="en-US"/>
        </a:p>
      </dgm:t>
    </dgm:pt>
    <dgm:pt modelId="{ED61C8E9-59B4-4FB7-91FA-B2E56A2FC292}" type="sibTrans" cxnId="{6AF1CAD8-212F-40B9-90D7-C8344B7206BD}">
      <dgm:prSet/>
      <dgm:spPr/>
      <dgm:t>
        <a:bodyPr/>
        <a:lstStyle/>
        <a:p>
          <a:endParaRPr lang="en-US"/>
        </a:p>
      </dgm:t>
    </dgm:pt>
    <dgm:pt modelId="{18CEE4C2-3E11-4FC8-B6E1-02F44B50DA27}">
      <dgm:prSet custT="1"/>
      <dgm:spPr/>
      <dgm:t>
        <a:bodyPr/>
        <a:lstStyle/>
        <a:p>
          <a:r>
            <a:rPr lang="en-US" sz="2200" b="0" kern="1200" dirty="0">
              <a:solidFill>
                <a:schemeClr val="accent6"/>
              </a:solidFill>
              <a:effectLst/>
              <a:latin typeface="Calibri" panose="020F0502020204030204" pitchFamily="34" charset="0"/>
              <a:ea typeface="Calibri" panose="020F0502020204030204" pitchFamily="34" charset="0"/>
              <a:cs typeface="+mn-cs"/>
            </a:rPr>
            <a:t>AMCP Diplomat</a:t>
          </a:r>
        </a:p>
      </dgm:t>
    </dgm:pt>
    <dgm:pt modelId="{823A07CC-B0C7-40E1-A8DA-8C40201578B5}" type="parTrans" cxnId="{C5DF23C9-A519-45A7-8E69-7DEB8F13C673}">
      <dgm:prSet/>
      <dgm:spPr/>
      <dgm:t>
        <a:bodyPr/>
        <a:lstStyle/>
        <a:p>
          <a:endParaRPr lang="en-US"/>
        </a:p>
      </dgm:t>
    </dgm:pt>
    <dgm:pt modelId="{2370992F-6D77-4DBB-8B3C-4A51D4780B3D}" type="sibTrans" cxnId="{C5DF23C9-A519-45A7-8E69-7DEB8F13C673}">
      <dgm:prSet/>
      <dgm:spPr/>
      <dgm:t>
        <a:bodyPr/>
        <a:lstStyle/>
        <a:p>
          <a:endParaRPr lang="en-US"/>
        </a:p>
      </dgm:t>
    </dgm:pt>
    <dgm:pt modelId="{84492509-7292-49C3-89B2-361236704099}">
      <dgm:prSet custT="1"/>
      <dgm:spPr/>
      <dgm:t>
        <a:bodyPr/>
        <a:lstStyle/>
        <a:p>
          <a:pPr>
            <a:buFont typeface="Courier New" panose="02070309020205020404" pitchFamily="49" charset="0"/>
            <a:buChar char="o"/>
          </a:pPr>
          <a:r>
            <a:rPr lang="en-US" sz="2200" b="0" kern="1200" dirty="0">
              <a:solidFill>
                <a:srgbClr val="1F2C8F"/>
              </a:solidFill>
              <a:effectLst/>
              <a:latin typeface="Calibri" panose="020F0502020204030204" pitchFamily="34" charset="0"/>
              <a:ea typeface="Calibri" panose="020F0502020204030204" pitchFamily="34" charset="0"/>
              <a:cs typeface="+mn-cs"/>
            </a:rPr>
            <a:t>Faculty advisor: Mark Patterson, </a:t>
          </a:r>
          <a:r>
            <a:rPr lang="en-US" sz="2200" kern="1200" dirty="0">
              <a:latin typeface="Calibri" panose="020F0502020204030204" pitchFamily="34" charset="0"/>
              <a:cs typeface="Calibri" panose="020F0502020204030204" pitchFamily="34" charset="0"/>
              <a:hlinkClick xmlns:r="http://schemas.openxmlformats.org/officeDocument/2006/relationships" r:id="rId1"/>
            </a:rPr>
            <a:t>pattersonmar@umkc.edu</a:t>
          </a:r>
          <a:endParaRPr lang="en-US" sz="2200" b="0" kern="1200" dirty="0">
            <a:solidFill>
              <a:srgbClr val="1F2C8F"/>
            </a:solidFill>
            <a:effectLst/>
            <a:latin typeface="Calibri" panose="020F0502020204030204" pitchFamily="34" charset="0"/>
            <a:ea typeface="Calibri" panose="020F0502020204030204" pitchFamily="34" charset="0"/>
            <a:cs typeface="Calibri" panose="020F0502020204030204" pitchFamily="34" charset="0"/>
          </a:endParaRPr>
        </a:p>
      </dgm:t>
    </dgm:pt>
    <dgm:pt modelId="{7E31C4BC-AADD-4233-A162-B312BDDDEDDA}" type="parTrans" cxnId="{9F8D30F8-B63C-4175-A10C-E2AFE4AB1FC6}">
      <dgm:prSet/>
      <dgm:spPr/>
      <dgm:t>
        <a:bodyPr/>
        <a:lstStyle/>
        <a:p>
          <a:endParaRPr lang="en-US"/>
        </a:p>
      </dgm:t>
    </dgm:pt>
    <dgm:pt modelId="{5E560F58-EDB8-4096-960C-A454CBDC5150}" type="sibTrans" cxnId="{9F8D30F8-B63C-4175-A10C-E2AFE4AB1FC6}">
      <dgm:prSet/>
      <dgm:spPr/>
      <dgm:t>
        <a:bodyPr/>
        <a:lstStyle/>
        <a:p>
          <a:endParaRPr lang="en-US"/>
        </a:p>
      </dgm:t>
    </dgm:pt>
    <dgm:pt modelId="{F64BE172-03A1-4364-8379-CDD901BDD382}">
      <dgm:prSet custT="1"/>
      <dgm:spPr/>
      <dgm:t>
        <a:bodyPr/>
        <a:lstStyle/>
        <a:p>
          <a:pPr>
            <a:buFont typeface="Courier New" panose="02070309020205020404" pitchFamily="49" charset="0"/>
            <a:buChar char="o"/>
          </a:pPr>
          <a:r>
            <a:rPr lang="en-US" sz="2200" b="0" kern="1200" dirty="0">
              <a:solidFill>
                <a:schemeClr val="accent6"/>
              </a:solidFill>
              <a:effectLst/>
              <a:latin typeface="Calibri" panose="020F0502020204030204" pitchFamily="34" charset="0"/>
              <a:ea typeface="Calibri" panose="020F0502020204030204" pitchFamily="34" charset="0"/>
              <a:cs typeface="+mn-cs"/>
            </a:rPr>
            <a:t>AMCP Diplomat</a:t>
          </a:r>
          <a:endParaRPr lang="en-US" sz="2200" b="1" kern="1200" dirty="0">
            <a:solidFill>
              <a:schemeClr val="accent6"/>
            </a:solidFill>
            <a:effectLst/>
            <a:latin typeface="Calibri" panose="020F0502020204030204" pitchFamily="34" charset="0"/>
            <a:ea typeface="Calibri" panose="020F0502020204030204" pitchFamily="34" charset="0"/>
            <a:cs typeface="+mn-cs"/>
          </a:endParaRPr>
        </a:p>
      </dgm:t>
    </dgm:pt>
    <dgm:pt modelId="{85317892-9D66-4123-A848-D98017228812}" type="parTrans" cxnId="{952E30AE-75A8-44D8-B8A7-F07AF07EB206}">
      <dgm:prSet/>
      <dgm:spPr/>
      <dgm:t>
        <a:bodyPr/>
        <a:lstStyle/>
        <a:p>
          <a:endParaRPr lang="en-US"/>
        </a:p>
      </dgm:t>
    </dgm:pt>
    <dgm:pt modelId="{8E11911C-FB54-430C-8A71-7FFC4573FDA2}" type="sibTrans" cxnId="{952E30AE-75A8-44D8-B8A7-F07AF07EB206}">
      <dgm:prSet/>
      <dgm:spPr/>
      <dgm:t>
        <a:bodyPr/>
        <a:lstStyle/>
        <a:p>
          <a:endParaRPr lang="en-US"/>
        </a:p>
      </dgm:t>
    </dgm:pt>
    <dgm:pt modelId="{50FDDFC5-468B-41FC-BD53-DF81B2A6C393}">
      <dgm:prSet custT="1"/>
      <dgm:spPr/>
      <dgm:t>
        <a:bodyPr/>
        <a:lstStyle/>
        <a:p>
          <a:pPr>
            <a:buFont typeface="Wingdings" panose="05000000000000000000" pitchFamily="2" charset="2"/>
            <a:buChar char="§"/>
          </a:pPr>
          <a:r>
            <a:rPr lang="en-US" sz="2200" b="0" kern="1200" dirty="0">
              <a:solidFill>
                <a:schemeClr val="accent6"/>
              </a:solidFill>
              <a:effectLst/>
              <a:latin typeface="Calibri" panose="020F0502020204030204" pitchFamily="34" charset="0"/>
              <a:ea typeface="Calibri" panose="020F0502020204030204" pitchFamily="34" charset="0"/>
              <a:cs typeface="+mn-cs"/>
            </a:rPr>
            <a:t>Robert Kilo</a:t>
          </a:r>
          <a:endParaRPr lang="en-US" sz="2200" b="1" kern="1200" dirty="0">
            <a:solidFill>
              <a:schemeClr val="accent6"/>
            </a:solidFill>
            <a:effectLst/>
            <a:latin typeface="Calibri" panose="020F0502020204030204" pitchFamily="34" charset="0"/>
            <a:ea typeface="Calibri" panose="020F0502020204030204" pitchFamily="34" charset="0"/>
            <a:cs typeface="+mn-cs"/>
          </a:endParaRPr>
        </a:p>
      </dgm:t>
    </dgm:pt>
    <dgm:pt modelId="{915900CB-D524-453E-9B33-ECEF63E08222}" type="parTrans" cxnId="{07EFEF03-44A8-421D-AA29-952E20919365}">
      <dgm:prSet/>
      <dgm:spPr/>
      <dgm:t>
        <a:bodyPr/>
        <a:lstStyle/>
        <a:p>
          <a:endParaRPr lang="en-US"/>
        </a:p>
      </dgm:t>
    </dgm:pt>
    <dgm:pt modelId="{1C271CD3-39F9-4C74-ADE2-890F08FCE71B}" type="sibTrans" cxnId="{07EFEF03-44A8-421D-AA29-952E20919365}">
      <dgm:prSet/>
      <dgm:spPr/>
      <dgm:t>
        <a:bodyPr/>
        <a:lstStyle/>
        <a:p>
          <a:endParaRPr lang="en-US"/>
        </a:p>
      </dgm:t>
    </dgm:pt>
    <dgm:pt modelId="{CDA90706-AB19-4F00-B1B5-0033BDB3BC61}">
      <dgm:prSet custT="1"/>
      <dgm:spPr/>
      <dgm:t>
        <a:bodyPr/>
        <a:lstStyle/>
        <a:p>
          <a:r>
            <a:rPr lang="en-US" sz="2200" b="0" kern="1200" dirty="0">
              <a:solidFill>
                <a:schemeClr val="accent6"/>
              </a:solidFill>
              <a:effectLst/>
              <a:latin typeface="Calibri" panose="020F0502020204030204" pitchFamily="34" charset="0"/>
              <a:ea typeface="Calibri" panose="020F0502020204030204" pitchFamily="34" charset="0"/>
              <a:cs typeface="+mn-cs"/>
            </a:rPr>
            <a:t>Contact: </a:t>
          </a:r>
          <a:r>
            <a:rPr lang="en-US" sz="2200" b="0" kern="1200" dirty="0">
              <a:solidFill>
                <a:srgbClr val="1F2C8F"/>
              </a:solidFill>
              <a:effectLst/>
              <a:latin typeface="Calibri" panose="020F0502020204030204" pitchFamily="34" charset="0"/>
              <a:ea typeface="Calibri" panose="020F0502020204030204" pitchFamily="34" charset="0"/>
              <a:cs typeface="+mn-cs"/>
            </a:rPr>
            <a:t>Carli </a:t>
          </a:r>
          <a:r>
            <a:rPr lang="en-US" sz="2200" b="0" kern="1200" dirty="0" err="1">
              <a:solidFill>
                <a:srgbClr val="1F2C8F"/>
              </a:solidFill>
              <a:effectLst/>
              <a:latin typeface="Calibri" panose="020F0502020204030204" pitchFamily="34" charset="0"/>
              <a:ea typeface="Calibri" panose="020F0502020204030204" pitchFamily="34" charset="0"/>
              <a:cs typeface="+mn-cs"/>
            </a:rPr>
            <a:t>Luebbert</a:t>
          </a:r>
          <a:r>
            <a:rPr lang="en-US" sz="2200" b="0" kern="1200" dirty="0">
              <a:solidFill>
                <a:srgbClr val="1F2C8F"/>
              </a:solidFill>
              <a:effectLst/>
              <a:latin typeface="Calibri" panose="020F0502020204030204" pitchFamily="34" charset="0"/>
              <a:ea typeface="Calibri" panose="020F0502020204030204" pitchFamily="34" charset="0"/>
              <a:cs typeface="+mn-cs"/>
            </a:rPr>
            <a:t>, </a:t>
          </a:r>
          <a:r>
            <a:rPr lang="en-US" sz="2200" b="0" kern="1200" dirty="0">
              <a:solidFill>
                <a:srgbClr val="1F2C8F"/>
              </a:solidFill>
              <a:effectLst/>
              <a:latin typeface="Calibri" panose="020F0502020204030204" pitchFamily="34" charset="0"/>
              <a:ea typeface="Calibri" panose="020F0502020204030204" pitchFamily="34" charset="0"/>
              <a:cs typeface="+mn-cs"/>
              <a:hlinkClick xmlns:r="http://schemas.openxmlformats.org/officeDocument/2006/relationships" r:id="rId2">
                <a:extLst>
                  <a:ext uri="{A12FA001-AC4F-418D-AE19-62706E023703}">
                    <ahyp:hlinkClr xmlns:ahyp="http://schemas.microsoft.com/office/drawing/2018/hyperlinkcolor" val="tx"/>
                  </a:ext>
                </a:extLst>
              </a:hlinkClick>
            </a:rPr>
            <a:t>c116g8@umsystem.edu</a:t>
          </a:r>
          <a:endParaRPr lang="en-US" sz="2200" b="0" kern="1200" dirty="0">
            <a:solidFill>
              <a:srgbClr val="1F2C8F"/>
            </a:solidFill>
            <a:effectLst/>
            <a:latin typeface="Calibri" panose="020F0502020204030204" pitchFamily="34" charset="0"/>
            <a:ea typeface="Calibri" panose="020F0502020204030204" pitchFamily="34" charset="0"/>
            <a:cs typeface="+mn-cs"/>
          </a:endParaRPr>
        </a:p>
      </dgm:t>
    </dgm:pt>
    <dgm:pt modelId="{C9A0C08E-8906-44BB-A62D-CE6ECFDD8856}" type="parTrans" cxnId="{F6CCD877-B6CB-43BE-BC90-9C38D3DE32F0}">
      <dgm:prSet/>
      <dgm:spPr/>
      <dgm:t>
        <a:bodyPr/>
        <a:lstStyle/>
        <a:p>
          <a:endParaRPr lang="en-US"/>
        </a:p>
      </dgm:t>
    </dgm:pt>
    <dgm:pt modelId="{76EE84ED-B117-46F8-8562-721D9C039588}" type="sibTrans" cxnId="{F6CCD877-B6CB-43BE-BC90-9C38D3DE32F0}">
      <dgm:prSet/>
      <dgm:spPr/>
      <dgm:t>
        <a:bodyPr/>
        <a:lstStyle/>
        <a:p>
          <a:endParaRPr lang="en-US"/>
        </a:p>
      </dgm:t>
    </dgm:pt>
    <dgm:pt modelId="{9E67710B-20F0-4337-9047-8EF15E7B7E5C}">
      <dgm:prSet custT="1"/>
      <dgm:spPr/>
      <dgm:t>
        <a:bodyPr/>
        <a:lstStyle/>
        <a:p>
          <a:pPr>
            <a:buFont typeface="Wingdings" panose="05000000000000000000" pitchFamily="2" charset="2"/>
            <a:buChar char="§"/>
          </a:pPr>
          <a:r>
            <a:rPr lang="en-US" sz="2200" b="0" kern="1200" dirty="0">
              <a:solidFill>
                <a:schemeClr val="accent6"/>
              </a:solidFill>
              <a:effectLst/>
              <a:latin typeface="Calibri" panose="020F0502020204030204" pitchFamily="34" charset="0"/>
              <a:ea typeface="Calibri" panose="020F0502020204030204" pitchFamily="34" charset="0"/>
              <a:cs typeface="+mn-cs"/>
            </a:rPr>
            <a:t>Katelyn Strauch</a:t>
          </a:r>
        </a:p>
      </dgm:t>
    </dgm:pt>
    <dgm:pt modelId="{A63F3CB1-D247-4386-9531-58E8ABA15F21}" type="parTrans" cxnId="{2F4FC71E-6AC2-4E1A-B63C-B873BC69DA9F}">
      <dgm:prSet/>
      <dgm:spPr/>
      <dgm:t>
        <a:bodyPr/>
        <a:lstStyle/>
        <a:p>
          <a:endParaRPr lang="en-US"/>
        </a:p>
      </dgm:t>
    </dgm:pt>
    <dgm:pt modelId="{C255D645-1131-49BB-87D4-F067F8E7FF42}" type="sibTrans" cxnId="{2F4FC71E-6AC2-4E1A-B63C-B873BC69DA9F}">
      <dgm:prSet/>
      <dgm:spPr/>
      <dgm:t>
        <a:bodyPr/>
        <a:lstStyle/>
        <a:p>
          <a:endParaRPr lang="en-US"/>
        </a:p>
      </dgm:t>
    </dgm:pt>
    <dgm:pt modelId="{E68EF065-B585-446B-B640-03C5D9939B65}" type="pres">
      <dgm:prSet presAssocID="{7D31B7EC-0749-438F-921F-95F7027F7E20}" presName="Name0" presStyleCnt="0">
        <dgm:presLayoutVars>
          <dgm:dir/>
          <dgm:animLvl val="lvl"/>
          <dgm:resizeHandles val="exact"/>
        </dgm:presLayoutVars>
      </dgm:prSet>
      <dgm:spPr/>
    </dgm:pt>
    <dgm:pt modelId="{7A345128-C13C-4216-BE96-5F1741DABF6A}" type="pres">
      <dgm:prSet presAssocID="{AAA0C90B-4F84-46CD-ABF8-ADC7D897BF4F}" presName="composite" presStyleCnt="0"/>
      <dgm:spPr/>
    </dgm:pt>
    <dgm:pt modelId="{E923743E-05BD-4C4A-9A77-BEA606DD0386}" type="pres">
      <dgm:prSet presAssocID="{AAA0C90B-4F84-46CD-ABF8-ADC7D897BF4F}" presName="parTx" presStyleLbl="alignNode1" presStyleIdx="0" presStyleCnt="2">
        <dgm:presLayoutVars>
          <dgm:chMax val="0"/>
          <dgm:chPref val="0"/>
          <dgm:bulletEnabled val="1"/>
        </dgm:presLayoutVars>
      </dgm:prSet>
      <dgm:spPr/>
    </dgm:pt>
    <dgm:pt modelId="{DDB863E7-F8DA-41B0-92C2-AC9EC6E41018}" type="pres">
      <dgm:prSet presAssocID="{AAA0C90B-4F84-46CD-ABF8-ADC7D897BF4F}" presName="desTx" presStyleLbl="alignAccFollowNode1" presStyleIdx="0" presStyleCnt="2">
        <dgm:presLayoutVars>
          <dgm:bulletEnabled val="1"/>
        </dgm:presLayoutVars>
      </dgm:prSet>
      <dgm:spPr/>
    </dgm:pt>
    <dgm:pt modelId="{83C0A3D2-4EF3-4718-91B0-62E4DE1C563F}" type="pres">
      <dgm:prSet presAssocID="{B8FE9CBA-1F99-499F-8CBA-E5EEF304017F}" presName="space" presStyleCnt="0"/>
      <dgm:spPr/>
    </dgm:pt>
    <dgm:pt modelId="{5B5E8799-0A8A-462F-B4DD-E1D2700CC0B3}" type="pres">
      <dgm:prSet presAssocID="{D6E2FD38-061F-44A3-AABC-D9698D2BA39E}" presName="composite" presStyleCnt="0"/>
      <dgm:spPr/>
    </dgm:pt>
    <dgm:pt modelId="{ED524325-2BB9-4049-874E-1B169660493B}" type="pres">
      <dgm:prSet presAssocID="{D6E2FD38-061F-44A3-AABC-D9698D2BA39E}" presName="parTx" presStyleLbl="alignNode1" presStyleIdx="1" presStyleCnt="2">
        <dgm:presLayoutVars>
          <dgm:chMax val="0"/>
          <dgm:chPref val="0"/>
          <dgm:bulletEnabled val="1"/>
        </dgm:presLayoutVars>
      </dgm:prSet>
      <dgm:spPr/>
    </dgm:pt>
    <dgm:pt modelId="{9D807650-CCBC-450F-8220-FBC96A3084E5}" type="pres">
      <dgm:prSet presAssocID="{D6E2FD38-061F-44A3-AABC-D9698D2BA39E}" presName="desTx" presStyleLbl="alignAccFollowNode1" presStyleIdx="1" presStyleCnt="2">
        <dgm:presLayoutVars>
          <dgm:bulletEnabled val="1"/>
        </dgm:presLayoutVars>
      </dgm:prSet>
      <dgm:spPr/>
    </dgm:pt>
  </dgm:ptLst>
  <dgm:cxnLst>
    <dgm:cxn modelId="{07EFEF03-44A8-421D-AA29-952E20919365}" srcId="{F64BE172-03A1-4364-8379-CDD901BDD382}" destId="{50FDDFC5-468B-41FC-BD53-DF81B2A6C393}" srcOrd="0" destOrd="0" parTransId="{915900CB-D524-453E-9B33-ECEF63E08222}" sibTransId="{1C271CD3-39F9-4C74-ADE2-890F08FCE71B}"/>
    <dgm:cxn modelId="{4889CF18-3C06-461F-98C1-ACADBD95D124}" srcId="{7D31B7EC-0749-438F-921F-95F7027F7E20}" destId="{D6E2FD38-061F-44A3-AABC-D9698D2BA39E}" srcOrd="1" destOrd="0" parTransId="{D9B3269A-3AF4-48AB-8D9C-73B5F41C4B83}" sibTransId="{C0FF4561-095D-465E-A8D8-A2D1EA2D8E07}"/>
    <dgm:cxn modelId="{2F4FC71E-6AC2-4E1A-B63C-B873BC69DA9F}" srcId="{18CEE4C2-3E11-4FC8-B6E1-02F44B50DA27}" destId="{9E67710B-20F0-4337-9047-8EF15E7B7E5C}" srcOrd="0" destOrd="0" parTransId="{A63F3CB1-D247-4386-9531-58E8ABA15F21}" sibTransId="{C255D645-1131-49BB-87D4-F067F8E7FF42}"/>
    <dgm:cxn modelId="{49974425-9E5B-45FB-9C93-6A1AE3D71258}" type="presOf" srcId="{CDA90706-AB19-4F00-B1B5-0033BDB3BC61}" destId="{9D807650-CCBC-450F-8220-FBC96A3084E5}" srcOrd="0" destOrd="4" presId="urn:microsoft.com/office/officeart/2005/8/layout/hList1"/>
    <dgm:cxn modelId="{992F0733-164B-4BCB-AC49-D666A49E884A}" srcId="{D6E2FD38-061F-44A3-AABC-D9698D2BA39E}" destId="{66C6EC4F-F334-497F-95F2-2E2F73FA49A2}" srcOrd="0" destOrd="0" parTransId="{3729F256-7974-4578-B71F-653C79BD2957}" sibTransId="{B746C736-1A39-4CBA-9C52-F5D805897BA4}"/>
    <dgm:cxn modelId="{56FC8637-587E-484C-ABB8-FCEA43FB5365}" srcId="{AAA0C90B-4F84-46CD-ABF8-ADC7D897BF4F}" destId="{381F037D-FDF1-4453-A6A7-6FC44DC8E1C9}" srcOrd="0" destOrd="0" parTransId="{04046896-7BD9-4B38-85F0-5004B074BBB9}" sibTransId="{C651E637-C4FC-4369-9FD6-3FC2ACE7D064}"/>
    <dgm:cxn modelId="{6612955E-89AA-45BB-AE5A-9D7880D938AB}" type="presOf" srcId="{18CEE4C2-3E11-4FC8-B6E1-02F44B50DA27}" destId="{9D807650-CCBC-450F-8220-FBC96A3084E5}" srcOrd="0" destOrd="2" presId="urn:microsoft.com/office/officeart/2005/8/layout/hList1"/>
    <dgm:cxn modelId="{11709C4A-C820-4BA2-9211-29E5203C3C27}" type="presOf" srcId="{7D31B7EC-0749-438F-921F-95F7027F7E20}" destId="{E68EF065-B585-446B-B640-03C5D9939B65}" srcOrd="0" destOrd="0" presId="urn:microsoft.com/office/officeart/2005/8/layout/hList1"/>
    <dgm:cxn modelId="{9AA3CA4B-2D85-4743-BF63-CC049880395B}" type="presOf" srcId="{AAA0C90B-4F84-46CD-ABF8-ADC7D897BF4F}" destId="{E923743E-05BD-4C4A-9A77-BEA606DD0386}" srcOrd="0" destOrd="0" presId="urn:microsoft.com/office/officeart/2005/8/layout/hList1"/>
    <dgm:cxn modelId="{FB0AF96B-7F9D-46FA-BA38-A9674F5C1A5E}" type="presOf" srcId="{9E67710B-20F0-4337-9047-8EF15E7B7E5C}" destId="{9D807650-CCBC-450F-8220-FBC96A3084E5}" srcOrd="0" destOrd="3" presId="urn:microsoft.com/office/officeart/2005/8/layout/hList1"/>
    <dgm:cxn modelId="{0B31814E-E7DA-479D-99BF-1BBB1097FBA4}" srcId="{7D31B7EC-0749-438F-921F-95F7027F7E20}" destId="{AAA0C90B-4F84-46CD-ABF8-ADC7D897BF4F}" srcOrd="0" destOrd="0" parTransId="{EE0165B4-9CAD-4750-BC61-BADD85FEBFA5}" sibTransId="{B8FE9CBA-1F99-499F-8CBA-E5EEF304017F}"/>
    <dgm:cxn modelId="{07AF974E-76D7-4220-9201-ABAD1EA98695}" type="presOf" srcId="{381F037D-FDF1-4453-A6A7-6FC44DC8E1C9}" destId="{DDB863E7-F8DA-41B0-92C2-AC9EC6E41018}" srcOrd="0" destOrd="0" presId="urn:microsoft.com/office/officeart/2005/8/layout/hList1"/>
    <dgm:cxn modelId="{2A0EF473-85B7-4EB6-901C-90594EC58C92}" type="presOf" srcId="{84492509-7292-49C3-89B2-361236704099}" destId="{9D807650-CCBC-450F-8220-FBC96A3084E5}" srcOrd="0" destOrd="1" presId="urn:microsoft.com/office/officeart/2005/8/layout/hList1"/>
    <dgm:cxn modelId="{F6CCD877-B6CB-43BE-BC90-9C38D3DE32F0}" srcId="{66C6EC4F-F334-497F-95F2-2E2F73FA49A2}" destId="{CDA90706-AB19-4F00-B1B5-0033BDB3BC61}" srcOrd="2" destOrd="0" parTransId="{C9A0C08E-8906-44BB-A62D-CE6ECFDD8856}" sibTransId="{76EE84ED-B117-46F8-8562-721D9C039588}"/>
    <dgm:cxn modelId="{37361D7F-D486-4B6A-A240-F6BC4187C8FC}" type="presOf" srcId="{C5F6F55A-3C9A-4B7B-BFFB-37710CB6F6AA}" destId="{DDB863E7-F8DA-41B0-92C2-AC9EC6E41018}" srcOrd="0" destOrd="3" presId="urn:microsoft.com/office/officeart/2005/8/layout/hList1"/>
    <dgm:cxn modelId="{7C5984A3-E918-4D4A-A6ED-694EEB0B8195}" type="presOf" srcId="{F64BE172-03A1-4364-8379-CDD901BDD382}" destId="{DDB863E7-F8DA-41B0-92C2-AC9EC6E41018}" srcOrd="0" destOrd="1" presId="urn:microsoft.com/office/officeart/2005/8/layout/hList1"/>
    <dgm:cxn modelId="{2BC3FAA3-0097-4BB5-B606-6B720BBBF62E}" type="presOf" srcId="{50FDDFC5-468B-41FC-BD53-DF81B2A6C393}" destId="{DDB863E7-F8DA-41B0-92C2-AC9EC6E41018}" srcOrd="0" destOrd="2" presId="urn:microsoft.com/office/officeart/2005/8/layout/hList1"/>
    <dgm:cxn modelId="{C01EDCA9-12B4-4501-BAF7-9A3AE0263621}" type="presOf" srcId="{D6E2FD38-061F-44A3-AABC-D9698D2BA39E}" destId="{ED524325-2BB9-4049-874E-1B169660493B}" srcOrd="0" destOrd="0" presId="urn:microsoft.com/office/officeart/2005/8/layout/hList1"/>
    <dgm:cxn modelId="{952E30AE-75A8-44D8-B8A7-F07AF07EB206}" srcId="{381F037D-FDF1-4453-A6A7-6FC44DC8E1C9}" destId="{F64BE172-03A1-4364-8379-CDD901BDD382}" srcOrd="0" destOrd="0" parTransId="{85317892-9D66-4123-A848-D98017228812}" sibTransId="{8E11911C-FB54-430C-8A71-7FFC4573FDA2}"/>
    <dgm:cxn modelId="{D26219C8-E16F-4141-98E7-CF9F765E4DEC}" type="presOf" srcId="{66C6EC4F-F334-497F-95F2-2E2F73FA49A2}" destId="{9D807650-CCBC-450F-8220-FBC96A3084E5}" srcOrd="0" destOrd="0" presId="urn:microsoft.com/office/officeart/2005/8/layout/hList1"/>
    <dgm:cxn modelId="{C5DF23C9-A519-45A7-8E69-7DEB8F13C673}" srcId="{66C6EC4F-F334-497F-95F2-2E2F73FA49A2}" destId="{18CEE4C2-3E11-4FC8-B6E1-02F44B50DA27}" srcOrd="1" destOrd="0" parTransId="{823A07CC-B0C7-40E1-A8DA-8C40201578B5}" sibTransId="{2370992F-6D77-4DBB-8B3C-4A51D4780B3D}"/>
    <dgm:cxn modelId="{6AF1CAD8-212F-40B9-90D7-C8344B7206BD}" srcId="{381F037D-FDF1-4453-A6A7-6FC44DC8E1C9}" destId="{C5F6F55A-3C9A-4B7B-BFFB-37710CB6F6AA}" srcOrd="1" destOrd="0" parTransId="{50D54F1E-78A5-4A09-AC1E-AB906B9FB507}" sibTransId="{ED61C8E9-59B4-4FB7-91FA-B2E56A2FC292}"/>
    <dgm:cxn modelId="{9F8D30F8-B63C-4175-A10C-E2AFE4AB1FC6}" srcId="{66C6EC4F-F334-497F-95F2-2E2F73FA49A2}" destId="{84492509-7292-49C3-89B2-361236704099}" srcOrd="0" destOrd="0" parTransId="{7E31C4BC-AADD-4233-A162-B312BDDDEDDA}" sibTransId="{5E560F58-EDB8-4096-960C-A454CBDC5150}"/>
    <dgm:cxn modelId="{D9BD3165-71B6-4932-8F25-895E661B6CB6}" type="presParOf" srcId="{E68EF065-B585-446B-B640-03C5D9939B65}" destId="{7A345128-C13C-4216-BE96-5F1741DABF6A}" srcOrd="0" destOrd="0" presId="urn:microsoft.com/office/officeart/2005/8/layout/hList1"/>
    <dgm:cxn modelId="{BE9817B8-D19D-448F-A5DA-9691C92B078F}" type="presParOf" srcId="{7A345128-C13C-4216-BE96-5F1741DABF6A}" destId="{E923743E-05BD-4C4A-9A77-BEA606DD0386}" srcOrd="0" destOrd="0" presId="urn:microsoft.com/office/officeart/2005/8/layout/hList1"/>
    <dgm:cxn modelId="{F1C8C047-F7AA-4EB5-9EDD-A6607D5D76D1}" type="presParOf" srcId="{7A345128-C13C-4216-BE96-5F1741DABF6A}" destId="{DDB863E7-F8DA-41B0-92C2-AC9EC6E41018}" srcOrd="1" destOrd="0" presId="urn:microsoft.com/office/officeart/2005/8/layout/hList1"/>
    <dgm:cxn modelId="{53717E48-B377-4898-B887-16F4500FD3AC}" type="presParOf" srcId="{E68EF065-B585-446B-B640-03C5D9939B65}" destId="{83C0A3D2-4EF3-4718-91B0-62E4DE1C563F}" srcOrd="1" destOrd="0" presId="urn:microsoft.com/office/officeart/2005/8/layout/hList1"/>
    <dgm:cxn modelId="{6C730C87-5177-495A-8DD7-72091CD4406C}" type="presParOf" srcId="{E68EF065-B585-446B-B640-03C5D9939B65}" destId="{5B5E8799-0A8A-462F-B4DD-E1D2700CC0B3}" srcOrd="2" destOrd="0" presId="urn:microsoft.com/office/officeart/2005/8/layout/hList1"/>
    <dgm:cxn modelId="{B2758CED-38AE-4E26-B2C9-57A07D724408}" type="presParOf" srcId="{5B5E8799-0A8A-462F-B4DD-E1D2700CC0B3}" destId="{ED524325-2BB9-4049-874E-1B169660493B}" srcOrd="0" destOrd="0" presId="urn:microsoft.com/office/officeart/2005/8/layout/hList1"/>
    <dgm:cxn modelId="{4D547C36-2BCF-45E4-A347-DAE8FD9CC16B}" type="presParOf" srcId="{5B5E8799-0A8A-462F-B4DD-E1D2700CC0B3}" destId="{9D807650-CCBC-450F-8220-FBC96A3084E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31B7EC-0749-438F-921F-95F7027F7E2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AA0C90B-4F84-46CD-ABF8-ADC7D897BF4F}">
      <dgm:prSet custT="1"/>
      <dgm:spPr/>
      <dgm:t>
        <a:bodyPr/>
        <a:lstStyle/>
        <a:p>
          <a:r>
            <a:rPr lang="en-US" sz="2200" kern="1200" dirty="0">
              <a:solidFill>
                <a:srgbClr val="1F2C8F"/>
              </a:solidFill>
              <a:latin typeface="Arial Black"/>
              <a:ea typeface="+mn-ea"/>
              <a:cs typeface="+mn-cs"/>
            </a:rPr>
            <a:t>Creighton University</a:t>
          </a:r>
        </a:p>
      </dgm:t>
    </dgm:pt>
    <dgm:pt modelId="{EE0165B4-9CAD-4750-BC61-BADD85FEBFA5}" type="parTrans" cxnId="{0B31814E-E7DA-479D-99BF-1BBB1097FBA4}">
      <dgm:prSet/>
      <dgm:spPr/>
      <dgm:t>
        <a:bodyPr/>
        <a:lstStyle/>
        <a:p>
          <a:endParaRPr lang="en-US"/>
        </a:p>
      </dgm:t>
    </dgm:pt>
    <dgm:pt modelId="{B8FE9CBA-1F99-499F-8CBA-E5EEF304017F}" type="sibTrans" cxnId="{0B31814E-E7DA-479D-99BF-1BBB1097FBA4}">
      <dgm:prSet/>
      <dgm:spPr/>
      <dgm:t>
        <a:bodyPr/>
        <a:lstStyle/>
        <a:p>
          <a:endParaRPr lang="en-US"/>
        </a:p>
      </dgm:t>
    </dgm:pt>
    <dgm:pt modelId="{D6E2FD38-061F-44A3-AABC-D9698D2BA39E}">
      <dgm:prSet custT="1"/>
      <dgm:spPr/>
      <dgm:t>
        <a:bodyPr/>
        <a:lstStyle/>
        <a:p>
          <a:pPr marL="0" lvl="0" indent="0" algn="ctr" defTabSz="977900">
            <a:lnSpc>
              <a:spcPct val="90000"/>
            </a:lnSpc>
            <a:spcBef>
              <a:spcPct val="0"/>
            </a:spcBef>
            <a:spcAft>
              <a:spcPct val="35000"/>
            </a:spcAft>
            <a:buNone/>
          </a:pPr>
          <a:r>
            <a:rPr lang="en-US" sz="2200" kern="1200" dirty="0">
              <a:solidFill>
                <a:srgbClr val="1F2C8F"/>
              </a:solidFill>
              <a:latin typeface="Arial Black"/>
              <a:ea typeface="+mn-ea"/>
              <a:cs typeface="+mn-cs"/>
            </a:rPr>
            <a:t>University of Nebraska</a:t>
          </a:r>
        </a:p>
      </dgm:t>
    </dgm:pt>
    <dgm:pt modelId="{D9B3269A-3AF4-48AB-8D9C-73B5F41C4B83}" type="parTrans" cxnId="{4889CF18-3C06-461F-98C1-ACADBD95D124}">
      <dgm:prSet/>
      <dgm:spPr/>
      <dgm:t>
        <a:bodyPr/>
        <a:lstStyle/>
        <a:p>
          <a:endParaRPr lang="en-US"/>
        </a:p>
      </dgm:t>
    </dgm:pt>
    <dgm:pt modelId="{C0FF4561-095D-465E-A8D8-A2D1EA2D8E07}" type="sibTrans" cxnId="{4889CF18-3C06-461F-98C1-ACADBD95D124}">
      <dgm:prSet/>
      <dgm:spPr/>
      <dgm:t>
        <a:bodyPr/>
        <a:lstStyle/>
        <a:p>
          <a:endParaRPr lang="en-US"/>
        </a:p>
      </dgm:t>
    </dgm:pt>
    <dgm:pt modelId="{66C6EC4F-F334-497F-95F2-2E2F73FA49A2}">
      <dgm:prSet custT="1"/>
      <dgm:spPr/>
      <dgm:t>
        <a:bodyPr/>
        <a:lstStyle/>
        <a:p>
          <a:pPr marL="228600" lvl="1" indent="-228600" algn="l" defTabSz="977900">
            <a:lnSpc>
              <a:spcPct val="90000"/>
            </a:lnSpc>
            <a:spcBef>
              <a:spcPct val="0"/>
            </a:spcBef>
            <a:spcAft>
              <a:spcPct val="15000"/>
            </a:spcAft>
            <a:buChar char="•"/>
          </a:pPr>
          <a:r>
            <a:rPr lang="en-US" sz="2200" b="0" kern="1200" dirty="0">
              <a:solidFill>
                <a:srgbClr val="1F2C8F"/>
              </a:solidFill>
              <a:effectLst/>
              <a:latin typeface="Calibri" panose="020F0502020204030204" pitchFamily="34" charset="0"/>
              <a:ea typeface="Calibri" panose="020F0502020204030204" pitchFamily="34" charset="0"/>
              <a:cs typeface="+mn-cs"/>
            </a:rPr>
            <a:t>AMCP Student Chapter, faculty advisor- Donald </a:t>
          </a:r>
          <a:r>
            <a:rPr lang="en-US" sz="2200" b="0" kern="1200" dirty="0" err="1">
              <a:solidFill>
                <a:srgbClr val="1F2C8F"/>
              </a:solidFill>
              <a:effectLst/>
              <a:latin typeface="Calibri" panose="020F0502020204030204" pitchFamily="34" charset="0"/>
              <a:ea typeface="Calibri" panose="020F0502020204030204" pitchFamily="34" charset="0"/>
              <a:cs typeface="+mn-cs"/>
            </a:rPr>
            <a:t>Klepser</a:t>
          </a:r>
          <a:r>
            <a:rPr lang="en-US" sz="2200" b="0" kern="1200" dirty="0">
              <a:solidFill>
                <a:srgbClr val="1F2C8F"/>
              </a:solidFill>
              <a:effectLst/>
              <a:latin typeface="Calibri" panose="020F0502020204030204" pitchFamily="34" charset="0"/>
              <a:ea typeface="Calibri" panose="020F0502020204030204" pitchFamily="34" charset="0"/>
              <a:cs typeface="+mn-cs"/>
            </a:rPr>
            <a:t>, </a:t>
          </a:r>
          <a:r>
            <a:rPr lang="en-US" sz="2200" b="0" u="sng" kern="1200" dirty="0">
              <a:solidFill>
                <a:srgbClr val="1F2C8F"/>
              </a:solidFill>
              <a:effectLst/>
              <a:latin typeface="Calibri" panose="020F0502020204030204" pitchFamily="34" charset="0"/>
              <a:ea typeface="Calibri" panose="020F0502020204030204" pitchFamily="34" charset="0"/>
              <a:cs typeface="+mn-cs"/>
            </a:rPr>
            <a:t>dklepser@unmc.edu</a:t>
          </a:r>
          <a:endParaRPr lang="en-US" sz="2200" b="0" kern="1200" dirty="0">
            <a:solidFill>
              <a:srgbClr val="1F2C8F"/>
            </a:solidFill>
            <a:effectLst/>
            <a:latin typeface="Calibri" panose="020F0502020204030204" pitchFamily="34" charset="0"/>
            <a:ea typeface="Calibri" panose="020F0502020204030204" pitchFamily="34" charset="0"/>
            <a:cs typeface="+mn-cs"/>
          </a:endParaRPr>
        </a:p>
      </dgm:t>
    </dgm:pt>
    <dgm:pt modelId="{3729F256-7974-4578-B71F-653C79BD2957}" type="parTrans" cxnId="{992F0733-164B-4BCB-AC49-D666A49E884A}">
      <dgm:prSet/>
      <dgm:spPr/>
      <dgm:t>
        <a:bodyPr/>
        <a:lstStyle/>
        <a:p>
          <a:endParaRPr lang="en-US"/>
        </a:p>
      </dgm:t>
    </dgm:pt>
    <dgm:pt modelId="{B746C736-1A39-4CBA-9C52-F5D805897BA4}" type="sibTrans" cxnId="{992F0733-164B-4BCB-AC49-D666A49E884A}">
      <dgm:prSet/>
      <dgm:spPr/>
      <dgm:t>
        <a:bodyPr/>
        <a:lstStyle/>
        <a:p>
          <a:endParaRPr lang="en-US"/>
        </a:p>
      </dgm:t>
    </dgm:pt>
    <dgm:pt modelId="{381F037D-FDF1-4453-A6A7-6FC44DC8E1C9}">
      <dgm:prSet custT="1"/>
      <dgm:spPr/>
      <dgm:t>
        <a:bodyPr/>
        <a:lstStyle/>
        <a:p>
          <a:r>
            <a:rPr lang="en-US" sz="2200" b="0" kern="1200" dirty="0">
              <a:solidFill>
                <a:schemeClr val="accent6"/>
              </a:solidFill>
              <a:effectLst/>
              <a:latin typeface="Calibri" panose="020F0502020204030204" pitchFamily="34" charset="0"/>
              <a:ea typeface="Calibri" panose="020F0502020204030204" pitchFamily="34" charset="0"/>
              <a:cs typeface="+mn-cs"/>
            </a:rPr>
            <a:t>AMCP Student Chapter</a:t>
          </a:r>
          <a:endParaRPr lang="en-US" sz="2200" b="1" kern="1200" dirty="0">
            <a:solidFill>
              <a:schemeClr val="accent6"/>
            </a:solidFill>
            <a:effectLst/>
            <a:latin typeface="Calibri" panose="020F0502020204030204" pitchFamily="34" charset="0"/>
            <a:ea typeface="Calibri" panose="020F0502020204030204" pitchFamily="34" charset="0"/>
            <a:cs typeface="+mn-cs"/>
          </a:endParaRPr>
        </a:p>
      </dgm:t>
    </dgm:pt>
    <dgm:pt modelId="{04046896-7BD9-4B38-85F0-5004B074BBB9}" type="parTrans" cxnId="{56FC8637-587E-484C-ABB8-FCEA43FB5365}">
      <dgm:prSet/>
      <dgm:spPr/>
      <dgm:t>
        <a:bodyPr/>
        <a:lstStyle/>
        <a:p>
          <a:endParaRPr lang="en-US"/>
        </a:p>
      </dgm:t>
    </dgm:pt>
    <dgm:pt modelId="{C651E637-C4FC-4369-9FD6-3FC2ACE7D064}" type="sibTrans" cxnId="{56FC8637-587E-484C-ABB8-FCEA43FB5365}">
      <dgm:prSet/>
      <dgm:spPr/>
      <dgm:t>
        <a:bodyPr/>
        <a:lstStyle/>
        <a:p>
          <a:endParaRPr lang="en-US"/>
        </a:p>
      </dgm:t>
    </dgm:pt>
    <dgm:pt modelId="{C5F6F55A-3C9A-4B7B-BFFB-37710CB6F6AA}">
      <dgm:prSet custT="1"/>
      <dgm:spPr/>
      <dgm:t>
        <a:bodyPr/>
        <a:lstStyle/>
        <a:p>
          <a:pPr>
            <a:buFont typeface="Courier New" panose="02070309020205020404" pitchFamily="49" charset="0"/>
            <a:buChar char="o"/>
          </a:pPr>
          <a:endParaRPr lang="en-US" sz="2200" b="0" kern="1200" dirty="0">
            <a:solidFill>
              <a:schemeClr val="accent6"/>
            </a:solidFill>
            <a:effectLst/>
            <a:latin typeface="Calibri" panose="020F0502020204030204" pitchFamily="34" charset="0"/>
            <a:ea typeface="Calibri" panose="020F0502020204030204" pitchFamily="34" charset="0"/>
            <a:cs typeface="+mn-cs"/>
          </a:endParaRPr>
        </a:p>
      </dgm:t>
    </dgm:pt>
    <dgm:pt modelId="{50D54F1E-78A5-4A09-AC1E-AB906B9FB507}" type="parTrans" cxnId="{6AF1CAD8-212F-40B9-90D7-C8344B7206BD}">
      <dgm:prSet/>
      <dgm:spPr/>
      <dgm:t>
        <a:bodyPr/>
        <a:lstStyle/>
        <a:p>
          <a:endParaRPr lang="en-US"/>
        </a:p>
      </dgm:t>
    </dgm:pt>
    <dgm:pt modelId="{ED61C8E9-59B4-4FB7-91FA-B2E56A2FC292}" type="sibTrans" cxnId="{6AF1CAD8-212F-40B9-90D7-C8344B7206BD}">
      <dgm:prSet/>
      <dgm:spPr/>
      <dgm:t>
        <a:bodyPr/>
        <a:lstStyle/>
        <a:p>
          <a:endParaRPr lang="en-US"/>
        </a:p>
      </dgm:t>
    </dgm:pt>
    <dgm:pt modelId="{F64BE172-03A1-4364-8379-CDD901BDD382}">
      <dgm:prSet custT="1"/>
      <dgm:spPr/>
      <dgm:t>
        <a:bodyPr/>
        <a:lstStyle/>
        <a:p>
          <a:pPr>
            <a:buFont typeface="Courier New" panose="02070309020205020404" pitchFamily="49" charset="0"/>
            <a:buChar char="o"/>
          </a:pPr>
          <a:r>
            <a:rPr lang="en-US" sz="2200" b="0" kern="1200" dirty="0">
              <a:solidFill>
                <a:schemeClr val="accent6"/>
              </a:solidFill>
              <a:effectLst/>
              <a:latin typeface="Calibri" panose="020F0502020204030204" pitchFamily="34" charset="0"/>
              <a:ea typeface="Calibri" panose="020F0502020204030204" pitchFamily="34" charset="0"/>
              <a:cs typeface="+mn-cs"/>
            </a:rPr>
            <a:t>AMCP Diplomat</a:t>
          </a:r>
          <a:endParaRPr lang="en-US" sz="2200" b="0" u="sng" kern="1200" dirty="0">
            <a:solidFill>
              <a:srgbClr val="1F2C8F"/>
            </a:solidFill>
            <a:effectLst/>
            <a:latin typeface="Calibri" panose="020F0502020204030204" pitchFamily="34" charset="0"/>
            <a:ea typeface="Calibri" panose="020F0502020204030204" pitchFamily="34" charset="0"/>
            <a:cs typeface="+mn-cs"/>
          </a:endParaRPr>
        </a:p>
      </dgm:t>
    </dgm:pt>
    <dgm:pt modelId="{85317892-9D66-4123-A848-D98017228812}" type="parTrans" cxnId="{952E30AE-75A8-44D8-B8A7-F07AF07EB206}">
      <dgm:prSet/>
      <dgm:spPr/>
      <dgm:t>
        <a:bodyPr/>
        <a:lstStyle/>
        <a:p>
          <a:endParaRPr lang="en-US"/>
        </a:p>
      </dgm:t>
    </dgm:pt>
    <dgm:pt modelId="{8E11911C-FB54-430C-8A71-7FFC4573FDA2}" type="sibTrans" cxnId="{952E30AE-75A8-44D8-B8A7-F07AF07EB206}">
      <dgm:prSet/>
      <dgm:spPr/>
      <dgm:t>
        <a:bodyPr/>
        <a:lstStyle/>
        <a:p>
          <a:endParaRPr lang="en-US"/>
        </a:p>
      </dgm:t>
    </dgm:pt>
    <dgm:pt modelId="{9BD50E1A-3412-416A-84E0-3A274225F468}">
      <dgm:prSet custT="1"/>
      <dgm:spPr/>
      <dgm:t>
        <a:bodyPr/>
        <a:lstStyle/>
        <a:p>
          <a:pPr marL="228600" lvl="1" indent="0" algn="l" defTabSz="977900">
            <a:lnSpc>
              <a:spcPct val="90000"/>
            </a:lnSpc>
            <a:spcBef>
              <a:spcPct val="0"/>
            </a:spcBef>
            <a:spcAft>
              <a:spcPct val="15000"/>
            </a:spcAft>
            <a:buFont typeface="Courier New" panose="02070309020205020404" pitchFamily="49" charset="0"/>
            <a:buChar char="o"/>
          </a:pPr>
          <a:endParaRPr lang="en-US" sz="2200" b="0" kern="1200" dirty="0">
            <a:solidFill>
              <a:srgbClr val="FF0000"/>
            </a:solidFill>
            <a:effectLst/>
            <a:latin typeface="Calibri" panose="020F0502020204030204" pitchFamily="34" charset="0"/>
            <a:ea typeface="Calibri" panose="020F0502020204030204" pitchFamily="34" charset="0"/>
            <a:cs typeface="+mn-cs"/>
          </a:endParaRPr>
        </a:p>
      </dgm:t>
    </dgm:pt>
    <dgm:pt modelId="{403DC585-CE2C-4BC4-BB11-6AE2D416EA4E}" type="parTrans" cxnId="{C64B1870-E07D-4289-89A9-F3BA64B1791A}">
      <dgm:prSet/>
      <dgm:spPr/>
      <dgm:t>
        <a:bodyPr/>
        <a:lstStyle/>
        <a:p>
          <a:endParaRPr lang="en-US"/>
        </a:p>
      </dgm:t>
    </dgm:pt>
    <dgm:pt modelId="{4A5FEB03-356A-43A1-98DA-FC5A09A1A55F}" type="sibTrans" cxnId="{C64B1870-E07D-4289-89A9-F3BA64B1791A}">
      <dgm:prSet/>
      <dgm:spPr/>
      <dgm:t>
        <a:bodyPr/>
        <a:lstStyle/>
        <a:p>
          <a:endParaRPr lang="en-US"/>
        </a:p>
      </dgm:t>
    </dgm:pt>
    <dgm:pt modelId="{A02EFC4B-3663-4D33-B5D1-BB26F4D69CEA}">
      <dgm:prSet custT="1"/>
      <dgm:spPr/>
      <dgm:t>
        <a:bodyPr/>
        <a:lstStyle/>
        <a:p>
          <a:pPr marL="228600" lvl="1" indent="-228600" algn="l" defTabSz="977900">
            <a:lnSpc>
              <a:spcPct val="90000"/>
            </a:lnSpc>
            <a:spcBef>
              <a:spcPct val="0"/>
            </a:spcBef>
            <a:spcAft>
              <a:spcPct val="15000"/>
            </a:spcAft>
            <a:buFont typeface="Courier New" panose="02070309020205020404" pitchFamily="49" charset="0"/>
            <a:buChar char="o"/>
          </a:pPr>
          <a:r>
            <a:rPr lang="en-US" sz="2200" b="0" kern="1200" dirty="0">
              <a:solidFill>
                <a:srgbClr val="1F2C8F"/>
              </a:solidFill>
              <a:effectLst/>
              <a:latin typeface="Calibri" panose="020F0502020204030204" pitchFamily="34" charset="0"/>
              <a:ea typeface="Calibri" panose="020F0502020204030204" pitchFamily="34" charset="0"/>
              <a:cs typeface="+mn-cs"/>
            </a:rPr>
            <a:t>AMCP Diplomats</a:t>
          </a:r>
          <a:endParaRPr lang="en-US" sz="2200" b="0" u="sng" kern="1200" dirty="0">
            <a:solidFill>
              <a:srgbClr val="1F2C8F"/>
            </a:solidFill>
            <a:effectLst/>
            <a:latin typeface="Calibri" panose="020F0502020204030204" pitchFamily="34" charset="0"/>
            <a:ea typeface="Calibri" panose="020F0502020204030204" pitchFamily="34" charset="0"/>
            <a:cs typeface="+mn-cs"/>
          </a:endParaRPr>
        </a:p>
      </dgm:t>
    </dgm:pt>
    <dgm:pt modelId="{BCAB9D20-3BB1-463D-A3C4-8C134747999F}" type="parTrans" cxnId="{23982AA0-6B50-4742-BCB0-D83D9F70B3E3}">
      <dgm:prSet/>
      <dgm:spPr/>
      <dgm:t>
        <a:bodyPr/>
        <a:lstStyle/>
        <a:p>
          <a:endParaRPr lang="en-US"/>
        </a:p>
      </dgm:t>
    </dgm:pt>
    <dgm:pt modelId="{308EB719-B268-4970-B8DD-0E0124FDFFC1}" type="sibTrans" cxnId="{23982AA0-6B50-4742-BCB0-D83D9F70B3E3}">
      <dgm:prSet/>
      <dgm:spPr/>
      <dgm:t>
        <a:bodyPr/>
        <a:lstStyle/>
        <a:p>
          <a:endParaRPr lang="en-US"/>
        </a:p>
      </dgm:t>
    </dgm:pt>
    <dgm:pt modelId="{C6163A69-39F8-43CD-85BA-35B2C62ED2E7}">
      <dgm:prSet custT="1"/>
      <dgm:spPr/>
      <dgm:t>
        <a:bodyPr/>
        <a:lstStyle/>
        <a:p>
          <a:pPr>
            <a:buFont typeface="Courier New" panose="02070309020205020404" pitchFamily="49" charset="0"/>
            <a:buChar char="o"/>
          </a:pPr>
          <a:r>
            <a:rPr lang="en-US" sz="2200" b="0" kern="1200" dirty="0">
              <a:solidFill>
                <a:schemeClr val="accent6"/>
              </a:solidFill>
              <a:effectLst/>
              <a:latin typeface="Calibri" panose="020F0502020204030204" pitchFamily="34" charset="0"/>
              <a:ea typeface="Calibri" panose="020F0502020204030204" pitchFamily="34" charset="0"/>
              <a:cs typeface="+mn-cs"/>
            </a:rPr>
            <a:t>Contact: </a:t>
          </a:r>
          <a:r>
            <a:rPr lang="en-US" sz="2200" b="0" kern="1200" dirty="0">
              <a:solidFill>
                <a:srgbClr val="1F2C8F"/>
              </a:solidFill>
              <a:effectLst/>
              <a:latin typeface="Calibri" panose="020F0502020204030204" pitchFamily="34" charset="0"/>
              <a:ea typeface="Calibri" panose="020F0502020204030204" pitchFamily="34" charset="0"/>
              <a:cs typeface="+mn-cs"/>
            </a:rPr>
            <a:t>Natalia Kunze, </a:t>
          </a:r>
          <a:r>
            <a:rPr lang="en-US" sz="2200" b="0" u="sng" kern="1200" dirty="0">
              <a:solidFill>
                <a:srgbClr val="1F2C8F"/>
              </a:solidFill>
              <a:effectLst/>
              <a:latin typeface="Calibri" panose="020F0502020204030204" pitchFamily="34" charset="0"/>
              <a:ea typeface="Calibri" panose="020F0502020204030204" pitchFamily="34" charset="0"/>
              <a:cs typeface="+mn-cs"/>
            </a:rPr>
            <a:t>NataliaKunze@creighton.edu</a:t>
          </a:r>
        </a:p>
      </dgm:t>
    </dgm:pt>
    <dgm:pt modelId="{BD92C050-EE5E-4B72-90A4-5E285396E804}" type="parTrans" cxnId="{406AA109-2537-44AB-BB56-3C3A45E25270}">
      <dgm:prSet/>
      <dgm:spPr/>
    </dgm:pt>
    <dgm:pt modelId="{A6CD908B-D684-4C19-A119-5BF01602E549}" type="sibTrans" cxnId="{406AA109-2537-44AB-BB56-3C3A45E25270}">
      <dgm:prSet/>
      <dgm:spPr/>
    </dgm:pt>
    <dgm:pt modelId="{1CFC3CED-0D0C-492C-8AE5-3D32BB737658}">
      <dgm:prSet custT="1"/>
      <dgm:spPr/>
      <dgm:t>
        <a:bodyPr/>
        <a:lstStyle/>
        <a:p>
          <a:pPr>
            <a:buFont typeface="Wingdings" panose="05000000000000000000" pitchFamily="2" charset="2"/>
            <a:buChar char="§"/>
          </a:pPr>
          <a:r>
            <a:rPr lang="en-US" sz="2200" b="0" u="none" kern="1200" dirty="0">
              <a:solidFill>
                <a:srgbClr val="1F2C8F"/>
              </a:solidFill>
              <a:effectLst/>
              <a:latin typeface="Calibri" panose="020F0502020204030204" pitchFamily="34" charset="0"/>
              <a:ea typeface="Calibri" panose="020F0502020204030204" pitchFamily="34" charset="0"/>
              <a:cs typeface="+mn-cs"/>
            </a:rPr>
            <a:t>Shellie Schoening</a:t>
          </a:r>
        </a:p>
      </dgm:t>
    </dgm:pt>
    <dgm:pt modelId="{5F246DD9-1427-41AF-8C79-FFAE71A66A5C}" type="parTrans" cxnId="{15275E96-1A35-4CCA-BCDF-4018643752F4}">
      <dgm:prSet/>
      <dgm:spPr/>
    </dgm:pt>
    <dgm:pt modelId="{F1F4F34A-F040-4BAA-A454-B52E34903E0F}" type="sibTrans" cxnId="{15275E96-1A35-4CCA-BCDF-4018643752F4}">
      <dgm:prSet/>
      <dgm:spPr/>
    </dgm:pt>
    <dgm:pt modelId="{61CA0071-D854-4283-BA51-9B9FBDB8A853}">
      <dgm:prSet custT="1"/>
      <dgm:spPr/>
      <dgm:t>
        <a:bodyPr/>
        <a:lstStyle/>
        <a:p>
          <a:pPr marL="228600" lvl="1" indent="-228600" algn="l" defTabSz="977900">
            <a:lnSpc>
              <a:spcPct val="90000"/>
            </a:lnSpc>
            <a:spcBef>
              <a:spcPct val="0"/>
            </a:spcBef>
            <a:spcAft>
              <a:spcPct val="15000"/>
            </a:spcAft>
            <a:buFont typeface="Wingdings" panose="05000000000000000000" pitchFamily="2" charset="2"/>
            <a:buChar char="§"/>
          </a:pPr>
          <a:r>
            <a:rPr lang="en-US" sz="2200" b="0" kern="1200" dirty="0">
              <a:solidFill>
                <a:srgbClr val="1F2C8F"/>
              </a:solidFill>
              <a:effectLst/>
              <a:latin typeface="Calibri" panose="020F0502020204030204" pitchFamily="34" charset="0"/>
              <a:ea typeface="Calibri" panose="020F0502020204030204" pitchFamily="34" charset="0"/>
              <a:cs typeface="+mn-cs"/>
            </a:rPr>
            <a:t>Jeff Huether </a:t>
          </a:r>
          <a:r>
            <a:rPr lang="en-US" sz="2200" b="0" u="sng" kern="1200" dirty="0">
              <a:solidFill>
                <a:srgbClr val="1F2C8F"/>
              </a:solidFill>
              <a:effectLst/>
              <a:latin typeface="Calibri" panose="020F0502020204030204" pitchFamily="34" charset="0"/>
              <a:ea typeface="Calibri" panose="020F0502020204030204" pitchFamily="34" charset="0"/>
              <a:cs typeface="+mn-cs"/>
              <a:hlinkClick xmlns:r="http://schemas.openxmlformats.org/officeDocument/2006/relationships" r:id="rId1"/>
            </a:rPr>
            <a:t>jeff.huether@nebraskablue.com</a:t>
          </a:r>
          <a:endParaRPr lang="en-US" sz="2200" b="0" u="sng" kern="1200" dirty="0">
            <a:solidFill>
              <a:srgbClr val="1F2C8F"/>
            </a:solidFill>
            <a:effectLst/>
            <a:latin typeface="Calibri" panose="020F0502020204030204" pitchFamily="34" charset="0"/>
            <a:ea typeface="Calibri" panose="020F0502020204030204" pitchFamily="34" charset="0"/>
            <a:cs typeface="+mn-cs"/>
          </a:endParaRPr>
        </a:p>
      </dgm:t>
    </dgm:pt>
    <dgm:pt modelId="{DEFE7767-71EC-455D-AF90-359DF6ED023D}" type="parTrans" cxnId="{5F25B83E-7015-4D03-B36C-3C1646E92E17}">
      <dgm:prSet/>
      <dgm:spPr/>
    </dgm:pt>
    <dgm:pt modelId="{2BF7670E-7523-49FC-A083-7B92C3503A29}" type="sibTrans" cxnId="{5F25B83E-7015-4D03-B36C-3C1646E92E17}">
      <dgm:prSet/>
      <dgm:spPr/>
    </dgm:pt>
    <dgm:pt modelId="{807EA5FA-24AA-4418-8FCD-21CA7464403E}">
      <dgm:prSet custT="1"/>
      <dgm:spPr/>
      <dgm:t>
        <a:bodyPr/>
        <a:lstStyle/>
        <a:p>
          <a:pPr marL="228600" lvl="1" indent="-228600" algn="l" defTabSz="977900">
            <a:lnSpc>
              <a:spcPct val="90000"/>
            </a:lnSpc>
            <a:spcBef>
              <a:spcPct val="0"/>
            </a:spcBef>
            <a:spcAft>
              <a:spcPct val="15000"/>
            </a:spcAft>
            <a:buFont typeface="Wingdings" panose="05000000000000000000" pitchFamily="2" charset="2"/>
            <a:buChar char="§"/>
          </a:pPr>
          <a:r>
            <a:rPr lang="en-US" sz="2200" b="0" u="none" kern="1200" dirty="0">
              <a:solidFill>
                <a:srgbClr val="1F2C8F"/>
              </a:solidFill>
              <a:effectLst/>
              <a:latin typeface="Calibri" panose="020F0502020204030204" pitchFamily="34" charset="0"/>
              <a:ea typeface="Calibri" panose="020F0502020204030204" pitchFamily="34" charset="0"/>
              <a:cs typeface="+mn-cs"/>
            </a:rPr>
            <a:t>Sarah </a:t>
          </a:r>
          <a:r>
            <a:rPr lang="en-US" sz="2200" b="0" u="none" kern="1200" dirty="0" err="1">
              <a:solidFill>
                <a:srgbClr val="1F2C8F"/>
              </a:solidFill>
              <a:effectLst/>
              <a:latin typeface="Calibri" panose="020F0502020204030204" pitchFamily="34" charset="0"/>
              <a:ea typeface="Calibri" panose="020F0502020204030204" pitchFamily="34" charset="0"/>
              <a:cs typeface="+mn-cs"/>
            </a:rPr>
            <a:t>Hulvershorn</a:t>
          </a:r>
          <a:endParaRPr lang="en-US" sz="2200" b="0" u="none" kern="1200" dirty="0">
            <a:solidFill>
              <a:srgbClr val="1F2C8F"/>
            </a:solidFill>
            <a:effectLst/>
            <a:latin typeface="Calibri" panose="020F0502020204030204" pitchFamily="34" charset="0"/>
            <a:ea typeface="Calibri" panose="020F0502020204030204" pitchFamily="34" charset="0"/>
            <a:cs typeface="+mn-cs"/>
          </a:endParaRPr>
        </a:p>
      </dgm:t>
    </dgm:pt>
    <dgm:pt modelId="{A555863B-D5C3-4D07-B804-9420DFF140F8}" type="sibTrans" cxnId="{7F7ACB05-B139-4B37-99DF-AE52037A4987}">
      <dgm:prSet/>
      <dgm:spPr/>
    </dgm:pt>
    <dgm:pt modelId="{FDB11EE9-F517-43B1-803C-B297D892863A}" type="parTrans" cxnId="{7F7ACB05-B139-4B37-99DF-AE52037A4987}">
      <dgm:prSet/>
      <dgm:spPr/>
    </dgm:pt>
    <dgm:pt modelId="{E68EF065-B585-446B-B640-03C5D9939B65}" type="pres">
      <dgm:prSet presAssocID="{7D31B7EC-0749-438F-921F-95F7027F7E20}" presName="Name0" presStyleCnt="0">
        <dgm:presLayoutVars>
          <dgm:dir/>
          <dgm:animLvl val="lvl"/>
          <dgm:resizeHandles val="exact"/>
        </dgm:presLayoutVars>
      </dgm:prSet>
      <dgm:spPr/>
    </dgm:pt>
    <dgm:pt modelId="{7A345128-C13C-4216-BE96-5F1741DABF6A}" type="pres">
      <dgm:prSet presAssocID="{AAA0C90B-4F84-46CD-ABF8-ADC7D897BF4F}" presName="composite" presStyleCnt="0"/>
      <dgm:spPr/>
    </dgm:pt>
    <dgm:pt modelId="{E923743E-05BD-4C4A-9A77-BEA606DD0386}" type="pres">
      <dgm:prSet presAssocID="{AAA0C90B-4F84-46CD-ABF8-ADC7D897BF4F}" presName="parTx" presStyleLbl="alignNode1" presStyleIdx="0" presStyleCnt="2">
        <dgm:presLayoutVars>
          <dgm:chMax val="0"/>
          <dgm:chPref val="0"/>
          <dgm:bulletEnabled val="1"/>
        </dgm:presLayoutVars>
      </dgm:prSet>
      <dgm:spPr/>
    </dgm:pt>
    <dgm:pt modelId="{DDB863E7-F8DA-41B0-92C2-AC9EC6E41018}" type="pres">
      <dgm:prSet presAssocID="{AAA0C90B-4F84-46CD-ABF8-ADC7D897BF4F}" presName="desTx" presStyleLbl="alignAccFollowNode1" presStyleIdx="0" presStyleCnt="2">
        <dgm:presLayoutVars>
          <dgm:bulletEnabled val="1"/>
        </dgm:presLayoutVars>
      </dgm:prSet>
      <dgm:spPr/>
    </dgm:pt>
    <dgm:pt modelId="{83C0A3D2-4EF3-4718-91B0-62E4DE1C563F}" type="pres">
      <dgm:prSet presAssocID="{B8FE9CBA-1F99-499F-8CBA-E5EEF304017F}" presName="space" presStyleCnt="0"/>
      <dgm:spPr/>
    </dgm:pt>
    <dgm:pt modelId="{5B5E8799-0A8A-462F-B4DD-E1D2700CC0B3}" type="pres">
      <dgm:prSet presAssocID="{D6E2FD38-061F-44A3-AABC-D9698D2BA39E}" presName="composite" presStyleCnt="0"/>
      <dgm:spPr/>
    </dgm:pt>
    <dgm:pt modelId="{ED524325-2BB9-4049-874E-1B169660493B}" type="pres">
      <dgm:prSet presAssocID="{D6E2FD38-061F-44A3-AABC-D9698D2BA39E}" presName="parTx" presStyleLbl="alignNode1" presStyleIdx="1" presStyleCnt="2">
        <dgm:presLayoutVars>
          <dgm:chMax val="0"/>
          <dgm:chPref val="0"/>
          <dgm:bulletEnabled val="1"/>
        </dgm:presLayoutVars>
      </dgm:prSet>
      <dgm:spPr/>
    </dgm:pt>
    <dgm:pt modelId="{9D807650-CCBC-450F-8220-FBC96A3084E5}" type="pres">
      <dgm:prSet presAssocID="{D6E2FD38-061F-44A3-AABC-D9698D2BA39E}" presName="desTx" presStyleLbl="alignAccFollowNode1" presStyleIdx="1" presStyleCnt="2">
        <dgm:presLayoutVars>
          <dgm:bulletEnabled val="1"/>
        </dgm:presLayoutVars>
      </dgm:prSet>
      <dgm:spPr/>
    </dgm:pt>
  </dgm:ptLst>
  <dgm:cxnLst>
    <dgm:cxn modelId="{7F7ACB05-B139-4B37-99DF-AE52037A4987}" srcId="{A02EFC4B-3663-4D33-B5D1-BB26F4D69CEA}" destId="{807EA5FA-24AA-4418-8FCD-21CA7464403E}" srcOrd="1" destOrd="0" parTransId="{FDB11EE9-F517-43B1-803C-B297D892863A}" sibTransId="{A555863B-D5C3-4D07-B804-9420DFF140F8}"/>
    <dgm:cxn modelId="{406AA109-2537-44AB-BB56-3C3A45E25270}" srcId="{381F037D-FDF1-4453-A6A7-6FC44DC8E1C9}" destId="{C6163A69-39F8-43CD-85BA-35B2C62ED2E7}" srcOrd="1" destOrd="0" parTransId="{BD92C050-EE5E-4B72-90A4-5E285396E804}" sibTransId="{A6CD908B-D684-4C19-A119-5BF01602E549}"/>
    <dgm:cxn modelId="{4889CF18-3C06-461F-98C1-ACADBD95D124}" srcId="{7D31B7EC-0749-438F-921F-95F7027F7E20}" destId="{D6E2FD38-061F-44A3-AABC-D9698D2BA39E}" srcOrd="1" destOrd="0" parTransId="{D9B3269A-3AF4-48AB-8D9C-73B5F41C4B83}" sibTransId="{C0FF4561-095D-465E-A8D8-A2D1EA2D8E07}"/>
    <dgm:cxn modelId="{992F0733-164B-4BCB-AC49-D666A49E884A}" srcId="{D6E2FD38-061F-44A3-AABC-D9698D2BA39E}" destId="{66C6EC4F-F334-497F-95F2-2E2F73FA49A2}" srcOrd="0" destOrd="0" parTransId="{3729F256-7974-4578-B71F-653C79BD2957}" sibTransId="{B746C736-1A39-4CBA-9C52-F5D805897BA4}"/>
    <dgm:cxn modelId="{56FC8637-587E-484C-ABB8-FCEA43FB5365}" srcId="{AAA0C90B-4F84-46CD-ABF8-ADC7D897BF4F}" destId="{381F037D-FDF1-4453-A6A7-6FC44DC8E1C9}" srcOrd="0" destOrd="0" parTransId="{04046896-7BD9-4B38-85F0-5004B074BBB9}" sibTransId="{C651E637-C4FC-4369-9FD6-3FC2ACE7D064}"/>
    <dgm:cxn modelId="{5F25B83E-7015-4D03-B36C-3C1646E92E17}" srcId="{A02EFC4B-3663-4D33-B5D1-BB26F4D69CEA}" destId="{61CA0071-D854-4283-BA51-9B9FBDB8A853}" srcOrd="0" destOrd="0" parTransId="{DEFE7767-71EC-455D-AF90-359DF6ED023D}" sibTransId="{2BF7670E-7523-49FC-A083-7B92C3503A29}"/>
    <dgm:cxn modelId="{BA590949-E1F0-4A48-93F2-31139B0F0112}" type="presOf" srcId="{61CA0071-D854-4283-BA51-9B9FBDB8A853}" destId="{9D807650-CCBC-450F-8220-FBC96A3084E5}" srcOrd="0" destOrd="2" presId="urn:microsoft.com/office/officeart/2005/8/layout/hList1"/>
    <dgm:cxn modelId="{11709C4A-C820-4BA2-9211-29E5203C3C27}" type="presOf" srcId="{7D31B7EC-0749-438F-921F-95F7027F7E20}" destId="{E68EF065-B585-446B-B640-03C5D9939B65}" srcOrd="0" destOrd="0" presId="urn:microsoft.com/office/officeart/2005/8/layout/hList1"/>
    <dgm:cxn modelId="{9AA3CA4B-2D85-4743-BF63-CC049880395B}" type="presOf" srcId="{AAA0C90B-4F84-46CD-ABF8-ADC7D897BF4F}" destId="{E923743E-05BD-4C4A-9A77-BEA606DD0386}" srcOrd="0" destOrd="0" presId="urn:microsoft.com/office/officeart/2005/8/layout/hList1"/>
    <dgm:cxn modelId="{0B31814E-E7DA-479D-99BF-1BBB1097FBA4}" srcId="{7D31B7EC-0749-438F-921F-95F7027F7E20}" destId="{AAA0C90B-4F84-46CD-ABF8-ADC7D897BF4F}" srcOrd="0" destOrd="0" parTransId="{EE0165B4-9CAD-4750-BC61-BADD85FEBFA5}" sibTransId="{B8FE9CBA-1F99-499F-8CBA-E5EEF304017F}"/>
    <dgm:cxn modelId="{07AF974E-76D7-4220-9201-ABAD1EA98695}" type="presOf" srcId="{381F037D-FDF1-4453-A6A7-6FC44DC8E1C9}" destId="{DDB863E7-F8DA-41B0-92C2-AC9EC6E41018}" srcOrd="0" destOrd="0" presId="urn:microsoft.com/office/officeart/2005/8/layout/hList1"/>
    <dgm:cxn modelId="{C64B1870-E07D-4289-89A9-F3BA64B1791A}" srcId="{D6E2FD38-061F-44A3-AABC-D9698D2BA39E}" destId="{9BD50E1A-3412-416A-84E0-3A274225F468}" srcOrd="1" destOrd="0" parTransId="{403DC585-CE2C-4BC4-BB11-6AE2D416EA4E}" sibTransId="{4A5FEB03-356A-43A1-98DA-FC5A09A1A55F}"/>
    <dgm:cxn modelId="{D6B15E57-D14E-40A9-8F5B-F609932A7FEC}" type="presOf" srcId="{9BD50E1A-3412-416A-84E0-3A274225F468}" destId="{9D807650-CCBC-450F-8220-FBC96A3084E5}" srcOrd="0" destOrd="4" presId="urn:microsoft.com/office/officeart/2005/8/layout/hList1"/>
    <dgm:cxn modelId="{0333EE7E-FD2D-4479-ADF5-B43133471EEC}" type="presOf" srcId="{A02EFC4B-3663-4D33-B5D1-BB26F4D69CEA}" destId="{9D807650-CCBC-450F-8220-FBC96A3084E5}" srcOrd="0" destOrd="1" presId="urn:microsoft.com/office/officeart/2005/8/layout/hList1"/>
    <dgm:cxn modelId="{37361D7F-D486-4B6A-A240-F6BC4187C8FC}" type="presOf" srcId="{C5F6F55A-3C9A-4B7B-BFFB-37710CB6F6AA}" destId="{DDB863E7-F8DA-41B0-92C2-AC9EC6E41018}" srcOrd="0" destOrd="4" presId="urn:microsoft.com/office/officeart/2005/8/layout/hList1"/>
    <dgm:cxn modelId="{15275E96-1A35-4CCA-BCDF-4018643752F4}" srcId="{F64BE172-03A1-4364-8379-CDD901BDD382}" destId="{1CFC3CED-0D0C-492C-8AE5-3D32BB737658}" srcOrd="0" destOrd="0" parTransId="{5F246DD9-1427-41AF-8C79-FFAE71A66A5C}" sibTransId="{F1F4F34A-F040-4BAA-A454-B52E34903E0F}"/>
    <dgm:cxn modelId="{23982AA0-6B50-4742-BCB0-D83D9F70B3E3}" srcId="{66C6EC4F-F334-497F-95F2-2E2F73FA49A2}" destId="{A02EFC4B-3663-4D33-B5D1-BB26F4D69CEA}" srcOrd="0" destOrd="0" parTransId="{BCAB9D20-3BB1-463D-A3C4-8C134747999F}" sibTransId="{308EB719-B268-4970-B8DD-0E0124FDFFC1}"/>
    <dgm:cxn modelId="{7C5984A3-E918-4D4A-A6ED-694EEB0B8195}" type="presOf" srcId="{F64BE172-03A1-4364-8379-CDD901BDD382}" destId="{DDB863E7-F8DA-41B0-92C2-AC9EC6E41018}" srcOrd="0" destOrd="1" presId="urn:microsoft.com/office/officeart/2005/8/layout/hList1"/>
    <dgm:cxn modelId="{C01EDCA9-12B4-4501-BAF7-9A3AE0263621}" type="presOf" srcId="{D6E2FD38-061F-44A3-AABC-D9698D2BA39E}" destId="{ED524325-2BB9-4049-874E-1B169660493B}" srcOrd="0" destOrd="0" presId="urn:microsoft.com/office/officeart/2005/8/layout/hList1"/>
    <dgm:cxn modelId="{952E30AE-75A8-44D8-B8A7-F07AF07EB206}" srcId="{381F037D-FDF1-4453-A6A7-6FC44DC8E1C9}" destId="{F64BE172-03A1-4364-8379-CDD901BDD382}" srcOrd="0" destOrd="0" parTransId="{85317892-9D66-4123-A848-D98017228812}" sibTransId="{8E11911C-FB54-430C-8A71-7FFC4573FDA2}"/>
    <dgm:cxn modelId="{D26219C8-E16F-4141-98E7-CF9F765E4DEC}" type="presOf" srcId="{66C6EC4F-F334-497F-95F2-2E2F73FA49A2}" destId="{9D807650-CCBC-450F-8220-FBC96A3084E5}" srcOrd="0" destOrd="0" presId="urn:microsoft.com/office/officeart/2005/8/layout/hList1"/>
    <dgm:cxn modelId="{6AF1CAD8-212F-40B9-90D7-C8344B7206BD}" srcId="{381F037D-FDF1-4453-A6A7-6FC44DC8E1C9}" destId="{C5F6F55A-3C9A-4B7B-BFFB-37710CB6F6AA}" srcOrd="2" destOrd="0" parTransId="{50D54F1E-78A5-4A09-AC1E-AB906B9FB507}" sibTransId="{ED61C8E9-59B4-4FB7-91FA-B2E56A2FC292}"/>
    <dgm:cxn modelId="{675CE2D9-6D30-4F44-A702-6E531A2D48D2}" type="presOf" srcId="{1CFC3CED-0D0C-492C-8AE5-3D32BB737658}" destId="{DDB863E7-F8DA-41B0-92C2-AC9EC6E41018}" srcOrd="0" destOrd="2" presId="urn:microsoft.com/office/officeart/2005/8/layout/hList1"/>
    <dgm:cxn modelId="{65D710ED-2AD7-4BF0-8732-11AF54838CC4}" type="presOf" srcId="{807EA5FA-24AA-4418-8FCD-21CA7464403E}" destId="{9D807650-CCBC-450F-8220-FBC96A3084E5}" srcOrd="0" destOrd="3" presId="urn:microsoft.com/office/officeart/2005/8/layout/hList1"/>
    <dgm:cxn modelId="{879740F1-E01B-4EB3-B966-834BC2AFC688}" type="presOf" srcId="{C6163A69-39F8-43CD-85BA-35B2C62ED2E7}" destId="{DDB863E7-F8DA-41B0-92C2-AC9EC6E41018}" srcOrd="0" destOrd="3" presId="urn:microsoft.com/office/officeart/2005/8/layout/hList1"/>
    <dgm:cxn modelId="{D9BD3165-71B6-4932-8F25-895E661B6CB6}" type="presParOf" srcId="{E68EF065-B585-446B-B640-03C5D9939B65}" destId="{7A345128-C13C-4216-BE96-5F1741DABF6A}" srcOrd="0" destOrd="0" presId="urn:microsoft.com/office/officeart/2005/8/layout/hList1"/>
    <dgm:cxn modelId="{BE9817B8-D19D-448F-A5DA-9691C92B078F}" type="presParOf" srcId="{7A345128-C13C-4216-BE96-5F1741DABF6A}" destId="{E923743E-05BD-4C4A-9A77-BEA606DD0386}" srcOrd="0" destOrd="0" presId="urn:microsoft.com/office/officeart/2005/8/layout/hList1"/>
    <dgm:cxn modelId="{F1C8C047-F7AA-4EB5-9EDD-A6607D5D76D1}" type="presParOf" srcId="{7A345128-C13C-4216-BE96-5F1741DABF6A}" destId="{DDB863E7-F8DA-41B0-92C2-AC9EC6E41018}" srcOrd="1" destOrd="0" presId="urn:microsoft.com/office/officeart/2005/8/layout/hList1"/>
    <dgm:cxn modelId="{53717E48-B377-4898-B887-16F4500FD3AC}" type="presParOf" srcId="{E68EF065-B585-446B-B640-03C5D9939B65}" destId="{83C0A3D2-4EF3-4718-91B0-62E4DE1C563F}" srcOrd="1" destOrd="0" presId="urn:microsoft.com/office/officeart/2005/8/layout/hList1"/>
    <dgm:cxn modelId="{6C730C87-5177-495A-8DD7-72091CD4406C}" type="presParOf" srcId="{E68EF065-B585-446B-B640-03C5D9939B65}" destId="{5B5E8799-0A8A-462F-B4DD-E1D2700CC0B3}" srcOrd="2" destOrd="0" presId="urn:microsoft.com/office/officeart/2005/8/layout/hList1"/>
    <dgm:cxn modelId="{B2758CED-38AE-4E26-B2C9-57A07D724408}" type="presParOf" srcId="{5B5E8799-0A8A-462F-B4DD-E1D2700CC0B3}" destId="{ED524325-2BB9-4049-874E-1B169660493B}" srcOrd="0" destOrd="0" presId="urn:microsoft.com/office/officeart/2005/8/layout/hList1"/>
    <dgm:cxn modelId="{4D547C36-2BCF-45E4-A347-DAE8FD9CC16B}" type="presParOf" srcId="{5B5E8799-0A8A-462F-B4DD-E1D2700CC0B3}" destId="{9D807650-CCBC-450F-8220-FBC96A3084E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2F7E26-F210-45F8-AFD3-1E4918335935}" type="doc">
      <dgm:prSet loTypeId="urn:microsoft.com/office/officeart/2005/8/layout/hierarchy1" loCatId="hierarchy" qsTypeId="urn:microsoft.com/office/officeart/2005/8/quickstyle/simple2" qsCatId="simple" csTypeId="urn:microsoft.com/office/officeart/2005/8/colors/accent2_2" csCatId="accent2" phldr="1"/>
      <dgm:spPr/>
      <dgm:t>
        <a:bodyPr/>
        <a:lstStyle/>
        <a:p>
          <a:endParaRPr lang="en-US"/>
        </a:p>
      </dgm:t>
    </dgm:pt>
    <dgm:pt modelId="{89BACE4C-F1B0-47A3-8193-AF6851B42CF9}">
      <dgm:prSet/>
      <dgm:spPr/>
      <dgm:t>
        <a:bodyPr/>
        <a:lstStyle/>
        <a:p>
          <a:r>
            <a:rPr lang="en-US" dirty="0">
              <a:solidFill>
                <a:schemeClr val="accent6"/>
              </a:solidFill>
              <a:latin typeface="+mj-lt"/>
            </a:rPr>
            <a:t>Schools of Pharmacy</a:t>
          </a:r>
        </a:p>
      </dgm:t>
    </dgm:pt>
    <dgm:pt modelId="{CCCF2A88-BBD9-45E9-B18E-901409E63435}" type="parTrans" cxnId="{D6ADC34A-810F-423A-994F-96DD13B27D0F}">
      <dgm:prSet/>
      <dgm:spPr/>
      <dgm:t>
        <a:bodyPr/>
        <a:lstStyle/>
        <a:p>
          <a:endParaRPr lang="en-US"/>
        </a:p>
      </dgm:t>
    </dgm:pt>
    <dgm:pt modelId="{33C2EDC2-2610-4C98-9CB9-860834C48487}" type="sibTrans" cxnId="{D6ADC34A-810F-423A-994F-96DD13B27D0F}">
      <dgm:prSet/>
      <dgm:spPr/>
      <dgm:t>
        <a:bodyPr/>
        <a:lstStyle/>
        <a:p>
          <a:endParaRPr lang="en-US"/>
        </a:p>
      </dgm:t>
    </dgm:pt>
    <dgm:pt modelId="{B844B9E4-41B3-4BCF-994B-7903496A6CC2}">
      <dgm:prSet/>
      <dgm:spPr/>
      <dgm:t>
        <a:bodyPr/>
        <a:lstStyle/>
        <a:p>
          <a:r>
            <a:rPr lang="en-US" dirty="0">
              <a:solidFill>
                <a:schemeClr val="accent6"/>
              </a:solidFill>
              <a:latin typeface="+mj-lt"/>
            </a:rPr>
            <a:t>Mentors</a:t>
          </a:r>
        </a:p>
      </dgm:t>
    </dgm:pt>
    <dgm:pt modelId="{12D439B7-C983-4B04-AD99-CBC115148961}" type="parTrans" cxnId="{8643F9B3-8CA3-482D-A7FC-986106217AB0}">
      <dgm:prSet/>
      <dgm:spPr/>
      <dgm:t>
        <a:bodyPr/>
        <a:lstStyle/>
        <a:p>
          <a:endParaRPr lang="en-US"/>
        </a:p>
      </dgm:t>
    </dgm:pt>
    <dgm:pt modelId="{2CEA630A-F9E7-465C-9171-20C04EC61980}" type="sibTrans" cxnId="{8643F9B3-8CA3-482D-A7FC-986106217AB0}">
      <dgm:prSet/>
      <dgm:spPr/>
      <dgm:t>
        <a:bodyPr/>
        <a:lstStyle/>
        <a:p>
          <a:endParaRPr lang="en-US"/>
        </a:p>
      </dgm:t>
    </dgm:pt>
    <dgm:pt modelId="{D76003C1-EBD7-4A2C-9AB4-64B3A92EC6E3}">
      <dgm:prSet/>
      <dgm:spPr/>
      <dgm:t>
        <a:bodyPr/>
        <a:lstStyle/>
        <a:p>
          <a:r>
            <a:rPr lang="en-US" dirty="0">
              <a:solidFill>
                <a:schemeClr val="accent6"/>
              </a:solidFill>
              <a:latin typeface="+mj-lt"/>
            </a:rPr>
            <a:t>State Social Event Coordinators</a:t>
          </a:r>
        </a:p>
      </dgm:t>
    </dgm:pt>
    <dgm:pt modelId="{1F1C5A7A-9485-4375-9374-083132A4CF35}" type="parTrans" cxnId="{F80F752C-D8C3-4E51-964B-ADC030E84232}">
      <dgm:prSet/>
      <dgm:spPr/>
      <dgm:t>
        <a:bodyPr/>
        <a:lstStyle/>
        <a:p>
          <a:endParaRPr lang="en-US"/>
        </a:p>
      </dgm:t>
    </dgm:pt>
    <dgm:pt modelId="{357E4D17-B6F6-4520-A290-5E4D7B3E6E2E}" type="sibTrans" cxnId="{F80F752C-D8C3-4E51-964B-ADC030E84232}">
      <dgm:prSet/>
      <dgm:spPr/>
      <dgm:t>
        <a:bodyPr/>
        <a:lstStyle/>
        <a:p>
          <a:endParaRPr lang="en-US"/>
        </a:p>
      </dgm:t>
    </dgm:pt>
    <dgm:pt modelId="{734A0E25-6301-4453-968B-AE6C31265744}">
      <dgm:prSet/>
      <dgm:spPr/>
      <dgm:t>
        <a:bodyPr/>
        <a:lstStyle/>
        <a:p>
          <a:r>
            <a:rPr lang="en-US" dirty="0">
              <a:solidFill>
                <a:schemeClr val="accent6"/>
              </a:solidFill>
              <a:latin typeface="+mj-lt"/>
            </a:rPr>
            <a:t>Social Coordinator</a:t>
          </a:r>
        </a:p>
      </dgm:t>
    </dgm:pt>
    <dgm:pt modelId="{6F64C8EB-E8C4-4333-8C57-1252ACA00AD7}" type="parTrans" cxnId="{477AAB22-3961-4FB0-858B-57EB5B8DB520}">
      <dgm:prSet/>
      <dgm:spPr/>
      <dgm:t>
        <a:bodyPr/>
        <a:lstStyle/>
        <a:p>
          <a:endParaRPr lang="en-US"/>
        </a:p>
      </dgm:t>
    </dgm:pt>
    <dgm:pt modelId="{0261A95D-8373-4A7C-82BA-765448FD2F15}" type="sibTrans" cxnId="{477AAB22-3961-4FB0-858B-57EB5B8DB520}">
      <dgm:prSet/>
      <dgm:spPr/>
      <dgm:t>
        <a:bodyPr/>
        <a:lstStyle/>
        <a:p>
          <a:endParaRPr lang="en-US"/>
        </a:p>
      </dgm:t>
    </dgm:pt>
    <dgm:pt modelId="{60B94954-531B-4CBD-908A-EB56EE6AC7DB}">
      <dgm:prSet/>
      <dgm:spPr/>
      <dgm:t>
        <a:bodyPr/>
        <a:lstStyle/>
        <a:p>
          <a:r>
            <a:rPr lang="en-US" dirty="0">
              <a:solidFill>
                <a:schemeClr val="accent6"/>
              </a:solidFill>
              <a:latin typeface="+mj-lt"/>
            </a:rPr>
            <a:t>State Board of Pharmacy Liaison</a:t>
          </a:r>
        </a:p>
      </dgm:t>
    </dgm:pt>
    <dgm:pt modelId="{047DF659-4549-4C9E-BB88-F70F849C4A91}" type="parTrans" cxnId="{E59E3C5A-5C26-49FB-A588-223E3DFBC387}">
      <dgm:prSet/>
      <dgm:spPr/>
      <dgm:t>
        <a:bodyPr/>
        <a:lstStyle/>
        <a:p>
          <a:endParaRPr lang="en-US"/>
        </a:p>
      </dgm:t>
    </dgm:pt>
    <dgm:pt modelId="{435B21AE-A7B0-45B7-9E9A-D7D42821BC75}" type="sibTrans" cxnId="{E59E3C5A-5C26-49FB-A588-223E3DFBC387}">
      <dgm:prSet/>
      <dgm:spPr/>
      <dgm:t>
        <a:bodyPr/>
        <a:lstStyle/>
        <a:p>
          <a:endParaRPr lang="en-US"/>
        </a:p>
      </dgm:t>
    </dgm:pt>
    <dgm:pt modelId="{9FEE09FF-5E60-4179-A14B-A427581A4A1B}" type="pres">
      <dgm:prSet presAssocID="{032F7E26-F210-45F8-AFD3-1E4918335935}" presName="hierChild1" presStyleCnt="0">
        <dgm:presLayoutVars>
          <dgm:chPref val="1"/>
          <dgm:dir/>
          <dgm:animOne val="branch"/>
          <dgm:animLvl val="lvl"/>
          <dgm:resizeHandles/>
        </dgm:presLayoutVars>
      </dgm:prSet>
      <dgm:spPr/>
    </dgm:pt>
    <dgm:pt modelId="{DA57C4FC-FC7E-4B3E-AB8C-DB115262A4D7}" type="pres">
      <dgm:prSet presAssocID="{89BACE4C-F1B0-47A3-8193-AF6851B42CF9}" presName="hierRoot1" presStyleCnt="0"/>
      <dgm:spPr/>
    </dgm:pt>
    <dgm:pt modelId="{5DD70107-7CB6-4971-B1B1-867378DB2C11}" type="pres">
      <dgm:prSet presAssocID="{89BACE4C-F1B0-47A3-8193-AF6851B42CF9}" presName="composite" presStyleCnt="0"/>
      <dgm:spPr/>
    </dgm:pt>
    <dgm:pt modelId="{06AD96ED-00C8-4B96-8FE2-5747F85B7946}" type="pres">
      <dgm:prSet presAssocID="{89BACE4C-F1B0-47A3-8193-AF6851B42CF9}" presName="background" presStyleLbl="node0" presStyleIdx="0" presStyleCnt="5"/>
      <dgm:spPr/>
    </dgm:pt>
    <dgm:pt modelId="{94572799-1CFB-4FB1-B351-16EEAFD87511}" type="pres">
      <dgm:prSet presAssocID="{89BACE4C-F1B0-47A3-8193-AF6851B42CF9}" presName="text" presStyleLbl="fgAcc0" presStyleIdx="0" presStyleCnt="5">
        <dgm:presLayoutVars>
          <dgm:chPref val="3"/>
        </dgm:presLayoutVars>
      </dgm:prSet>
      <dgm:spPr/>
    </dgm:pt>
    <dgm:pt modelId="{F5860099-A847-45C8-99FA-B17930AC0113}" type="pres">
      <dgm:prSet presAssocID="{89BACE4C-F1B0-47A3-8193-AF6851B42CF9}" presName="hierChild2" presStyleCnt="0"/>
      <dgm:spPr/>
    </dgm:pt>
    <dgm:pt modelId="{6F7E8639-715D-44F7-8C24-FA199863E6F1}" type="pres">
      <dgm:prSet presAssocID="{B844B9E4-41B3-4BCF-994B-7903496A6CC2}" presName="hierRoot1" presStyleCnt="0"/>
      <dgm:spPr/>
    </dgm:pt>
    <dgm:pt modelId="{B89844E7-2EFF-4BDF-99E9-C306FE891A78}" type="pres">
      <dgm:prSet presAssocID="{B844B9E4-41B3-4BCF-994B-7903496A6CC2}" presName="composite" presStyleCnt="0"/>
      <dgm:spPr/>
    </dgm:pt>
    <dgm:pt modelId="{29774FFB-70FA-42EB-8AB3-89BC793AAE39}" type="pres">
      <dgm:prSet presAssocID="{B844B9E4-41B3-4BCF-994B-7903496A6CC2}" presName="background" presStyleLbl="node0" presStyleIdx="1" presStyleCnt="5"/>
      <dgm:spPr/>
    </dgm:pt>
    <dgm:pt modelId="{FF207118-F94D-4C88-9A95-A90C6C44A0E4}" type="pres">
      <dgm:prSet presAssocID="{B844B9E4-41B3-4BCF-994B-7903496A6CC2}" presName="text" presStyleLbl="fgAcc0" presStyleIdx="1" presStyleCnt="5">
        <dgm:presLayoutVars>
          <dgm:chPref val="3"/>
        </dgm:presLayoutVars>
      </dgm:prSet>
      <dgm:spPr/>
    </dgm:pt>
    <dgm:pt modelId="{A0856526-7D5B-4FA7-84D3-550F522451F8}" type="pres">
      <dgm:prSet presAssocID="{B844B9E4-41B3-4BCF-994B-7903496A6CC2}" presName="hierChild2" presStyleCnt="0"/>
      <dgm:spPr/>
    </dgm:pt>
    <dgm:pt modelId="{45B21C36-5F05-46CA-BCEC-B9152A89F47C}" type="pres">
      <dgm:prSet presAssocID="{D76003C1-EBD7-4A2C-9AB4-64B3A92EC6E3}" presName="hierRoot1" presStyleCnt="0"/>
      <dgm:spPr/>
    </dgm:pt>
    <dgm:pt modelId="{868BEF64-9FC6-4173-98BA-9BE050F8578D}" type="pres">
      <dgm:prSet presAssocID="{D76003C1-EBD7-4A2C-9AB4-64B3A92EC6E3}" presName="composite" presStyleCnt="0"/>
      <dgm:spPr/>
    </dgm:pt>
    <dgm:pt modelId="{B2665B5F-8E4B-442E-84C1-EE484867D353}" type="pres">
      <dgm:prSet presAssocID="{D76003C1-EBD7-4A2C-9AB4-64B3A92EC6E3}" presName="background" presStyleLbl="node0" presStyleIdx="2" presStyleCnt="5"/>
      <dgm:spPr/>
    </dgm:pt>
    <dgm:pt modelId="{64C95AD2-1069-4FC0-B616-E60CA1448983}" type="pres">
      <dgm:prSet presAssocID="{D76003C1-EBD7-4A2C-9AB4-64B3A92EC6E3}" presName="text" presStyleLbl="fgAcc0" presStyleIdx="2" presStyleCnt="5">
        <dgm:presLayoutVars>
          <dgm:chPref val="3"/>
        </dgm:presLayoutVars>
      </dgm:prSet>
      <dgm:spPr/>
    </dgm:pt>
    <dgm:pt modelId="{58C962B5-B016-4D40-99A4-668B91D91F0A}" type="pres">
      <dgm:prSet presAssocID="{D76003C1-EBD7-4A2C-9AB4-64B3A92EC6E3}" presName="hierChild2" presStyleCnt="0"/>
      <dgm:spPr/>
    </dgm:pt>
    <dgm:pt modelId="{B84F06A9-2879-4CB0-A82E-05D0D50B517A}" type="pres">
      <dgm:prSet presAssocID="{734A0E25-6301-4453-968B-AE6C31265744}" presName="hierRoot1" presStyleCnt="0"/>
      <dgm:spPr/>
    </dgm:pt>
    <dgm:pt modelId="{34447CDD-44F4-46B3-BF43-2D018A0BE91B}" type="pres">
      <dgm:prSet presAssocID="{734A0E25-6301-4453-968B-AE6C31265744}" presName="composite" presStyleCnt="0"/>
      <dgm:spPr/>
    </dgm:pt>
    <dgm:pt modelId="{010743DF-734C-4F6E-843D-944F0DCBCFBA}" type="pres">
      <dgm:prSet presAssocID="{734A0E25-6301-4453-968B-AE6C31265744}" presName="background" presStyleLbl="node0" presStyleIdx="3" presStyleCnt="5"/>
      <dgm:spPr/>
    </dgm:pt>
    <dgm:pt modelId="{DD945DD9-0B80-475B-9BB6-82E32ADF536D}" type="pres">
      <dgm:prSet presAssocID="{734A0E25-6301-4453-968B-AE6C31265744}" presName="text" presStyleLbl="fgAcc0" presStyleIdx="3" presStyleCnt="5">
        <dgm:presLayoutVars>
          <dgm:chPref val="3"/>
        </dgm:presLayoutVars>
      </dgm:prSet>
      <dgm:spPr/>
    </dgm:pt>
    <dgm:pt modelId="{C973F752-5C47-46D6-850D-C8236FEF1D9A}" type="pres">
      <dgm:prSet presAssocID="{734A0E25-6301-4453-968B-AE6C31265744}" presName="hierChild2" presStyleCnt="0"/>
      <dgm:spPr/>
    </dgm:pt>
    <dgm:pt modelId="{D2C21472-E49E-447C-B8AF-09D4F769E7AA}" type="pres">
      <dgm:prSet presAssocID="{60B94954-531B-4CBD-908A-EB56EE6AC7DB}" presName="hierRoot1" presStyleCnt="0"/>
      <dgm:spPr/>
    </dgm:pt>
    <dgm:pt modelId="{420FFA56-FB54-4288-97C7-1F85DF14D0D3}" type="pres">
      <dgm:prSet presAssocID="{60B94954-531B-4CBD-908A-EB56EE6AC7DB}" presName="composite" presStyleCnt="0"/>
      <dgm:spPr/>
    </dgm:pt>
    <dgm:pt modelId="{11448624-7827-49CF-BD4F-307FA9E9A9A3}" type="pres">
      <dgm:prSet presAssocID="{60B94954-531B-4CBD-908A-EB56EE6AC7DB}" presName="background" presStyleLbl="node0" presStyleIdx="4" presStyleCnt="5"/>
      <dgm:spPr/>
    </dgm:pt>
    <dgm:pt modelId="{866240C1-4F49-40A3-AF35-445A186C960D}" type="pres">
      <dgm:prSet presAssocID="{60B94954-531B-4CBD-908A-EB56EE6AC7DB}" presName="text" presStyleLbl="fgAcc0" presStyleIdx="4" presStyleCnt="5">
        <dgm:presLayoutVars>
          <dgm:chPref val="3"/>
        </dgm:presLayoutVars>
      </dgm:prSet>
      <dgm:spPr/>
    </dgm:pt>
    <dgm:pt modelId="{25CEF084-3524-4F29-87DD-78CA7A5165D4}" type="pres">
      <dgm:prSet presAssocID="{60B94954-531B-4CBD-908A-EB56EE6AC7DB}" presName="hierChild2" presStyleCnt="0"/>
      <dgm:spPr/>
    </dgm:pt>
  </dgm:ptLst>
  <dgm:cxnLst>
    <dgm:cxn modelId="{78847016-6F7E-4656-9BA7-87E79FB36F58}" type="presOf" srcId="{D76003C1-EBD7-4A2C-9AB4-64B3A92EC6E3}" destId="{64C95AD2-1069-4FC0-B616-E60CA1448983}" srcOrd="0" destOrd="0" presId="urn:microsoft.com/office/officeart/2005/8/layout/hierarchy1"/>
    <dgm:cxn modelId="{477AAB22-3961-4FB0-858B-57EB5B8DB520}" srcId="{032F7E26-F210-45F8-AFD3-1E4918335935}" destId="{734A0E25-6301-4453-968B-AE6C31265744}" srcOrd="3" destOrd="0" parTransId="{6F64C8EB-E8C4-4333-8C57-1252ACA00AD7}" sibTransId="{0261A95D-8373-4A7C-82BA-765448FD2F15}"/>
    <dgm:cxn modelId="{EC4B0924-9C44-40B8-92E3-85103E8C6C73}" type="presOf" srcId="{60B94954-531B-4CBD-908A-EB56EE6AC7DB}" destId="{866240C1-4F49-40A3-AF35-445A186C960D}" srcOrd="0" destOrd="0" presId="urn:microsoft.com/office/officeart/2005/8/layout/hierarchy1"/>
    <dgm:cxn modelId="{F80F752C-D8C3-4E51-964B-ADC030E84232}" srcId="{032F7E26-F210-45F8-AFD3-1E4918335935}" destId="{D76003C1-EBD7-4A2C-9AB4-64B3A92EC6E3}" srcOrd="2" destOrd="0" parTransId="{1F1C5A7A-9485-4375-9374-083132A4CF35}" sibTransId="{357E4D17-B6F6-4520-A290-5E4D7B3E6E2E}"/>
    <dgm:cxn modelId="{D6ADC34A-810F-423A-994F-96DD13B27D0F}" srcId="{032F7E26-F210-45F8-AFD3-1E4918335935}" destId="{89BACE4C-F1B0-47A3-8193-AF6851B42CF9}" srcOrd="0" destOrd="0" parTransId="{CCCF2A88-BBD9-45E9-B18E-901409E63435}" sibTransId="{33C2EDC2-2610-4C98-9CB9-860834C48487}"/>
    <dgm:cxn modelId="{684E7B4C-DD53-4854-827B-F210285BE0A4}" type="presOf" srcId="{734A0E25-6301-4453-968B-AE6C31265744}" destId="{DD945DD9-0B80-475B-9BB6-82E32ADF536D}" srcOrd="0" destOrd="0" presId="urn:microsoft.com/office/officeart/2005/8/layout/hierarchy1"/>
    <dgm:cxn modelId="{B9763475-BA11-4127-B2D4-F2546763983B}" type="presOf" srcId="{B844B9E4-41B3-4BCF-994B-7903496A6CC2}" destId="{FF207118-F94D-4C88-9A95-A90C6C44A0E4}" srcOrd="0" destOrd="0" presId="urn:microsoft.com/office/officeart/2005/8/layout/hierarchy1"/>
    <dgm:cxn modelId="{E59E3C5A-5C26-49FB-A588-223E3DFBC387}" srcId="{032F7E26-F210-45F8-AFD3-1E4918335935}" destId="{60B94954-531B-4CBD-908A-EB56EE6AC7DB}" srcOrd="4" destOrd="0" parTransId="{047DF659-4549-4C9E-BB88-F70F849C4A91}" sibTransId="{435B21AE-A7B0-45B7-9E9A-D7D42821BC75}"/>
    <dgm:cxn modelId="{8643F9B3-8CA3-482D-A7FC-986106217AB0}" srcId="{032F7E26-F210-45F8-AFD3-1E4918335935}" destId="{B844B9E4-41B3-4BCF-994B-7903496A6CC2}" srcOrd="1" destOrd="0" parTransId="{12D439B7-C983-4B04-AD99-CBC115148961}" sibTransId="{2CEA630A-F9E7-465C-9171-20C04EC61980}"/>
    <dgm:cxn modelId="{8D8572D9-7E5F-4276-92C0-73656D1AAF1D}" type="presOf" srcId="{032F7E26-F210-45F8-AFD3-1E4918335935}" destId="{9FEE09FF-5E60-4179-A14B-A427581A4A1B}" srcOrd="0" destOrd="0" presId="urn:microsoft.com/office/officeart/2005/8/layout/hierarchy1"/>
    <dgm:cxn modelId="{1B597DE3-0893-456B-8BBA-EAE24C9A36FC}" type="presOf" srcId="{89BACE4C-F1B0-47A3-8193-AF6851B42CF9}" destId="{94572799-1CFB-4FB1-B351-16EEAFD87511}" srcOrd="0" destOrd="0" presId="urn:microsoft.com/office/officeart/2005/8/layout/hierarchy1"/>
    <dgm:cxn modelId="{4F81AC7F-C6C8-4591-87B4-96705E25F8E6}" type="presParOf" srcId="{9FEE09FF-5E60-4179-A14B-A427581A4A1B}" destId="{DA57C4FC-FC7E-4B3E-AB8C-DB115262A4D7}" srcOrd="0" destOrd="0" presId="urn:microsoft.com/office/officeart/2005/8/layout/hierarchy1"/>
    <dgm:cxn modelId="{67946C38-46CF-46DC-81CC-49E270E94A21}" type="presParOf" srcId="{DA57C4FC-FC7E-4B3E-AB8C-DB115262A4D7}" destId="{5DD70107-7CB6-4971-B1B1-867378DB2C11}" srcOrd="0" destOrd="0" presId="urn:microsoft.com/office/officeart/2005/8/layout/hierarchy1"/>
    <dgm:cxn modelId="{ADFE9701-680E-4F65-B62C-5A0B7DAD7F4A}" type="presParOf" srcId="{5DD70107-7CB6-4971-B1B1-867378DB2C11}" destId="{06AD96ED-00C8-4B96-8FE2-5747F85B7946}" srcOrd="0" destOrd="0" presId="urn:microsoft.com/office/officeart/2005/8/layout/hierarchy1"/>
    <dgm:cxn modelId="{C45B7827-D0F8-4628-8347-D9CFADA7CC56}" type="presParOf" srcId="{5DD70107-7CB6-4971-B1B1-867378DB2C11}" destId="{94572799-1CFB-4FB1-B351-16EEAFD87511}" srcOrd="1" destOrd="0" presId="urn:microsoft.com/office/officeart/2005/8/layout/hierarchy1"/>
    <dgm:cxn modelId="{FD4FBC09-AF6A-4C06-B03F-90E97A601E28}" type="presParOf" srcId="{DA57C4FC-FC7E-4B3E-AB8C-DB115262A4D7}" destId="{F5860099-A847-45C8-99FA-B17930AC0113}" srcOrd="1" destOrd="0" presId="urn:microsoft.com/office/officeart/2005/8/layout/hierarchy1"/>
    <dgm:cxn modelId="{986D4AFC-8B76-47A5-9F6E-A4BCF87BC7AE}" type="presParOf" srcId="{9FEE09FF-5E60-4179-A14B-A427581A4A1B}" destId="{6F7E8639-715D-44F7-8C24-FA199863E6F1}" srcOrd="1" destOrd="0" presId="urn:microsoft.com/office/officeart/2005/8/layout/hierarchy1"/>
    <dgm:cxn modelId="{5C93E1ED-BC33-47C0-9EE2-F24EC8FEE46B}" type="presParOf" srcId="{6F7E8639-715D-44F7-8C24-FA199863E6F1}" destId="{B89844E7-2EFF-4BDF-99E9-C306FE891A78}" srcOrd="0" destOrd="0" presId="urn:microsoft.com/office/officeart/2005/8/layout/hierarchy1"/>
    <dgm:cxn modelId="{0B75C6B0-0504-49B8-A8ED-FF0CD6F40B23}" type="presParOf" srcId="{B89844E7-2EFF-4BDF-99E9-C306FE891A78}" destId="{29774FFB-70FA-42EB-8AB3-89BC793AAE39}" srcOrd="0" destOrd="0" presId="urn:microsoft.com/office/officeart/2005/8/layout/hierarchy1"/>
    <dgm:cxn modelId="{AC6F6EEA-E0EA-4931-82CD-5DED363B0487}" type="presParOf" srcId="{B89844E7-2EFF-4BDF-99E9-C306FE891A78}" destId="{FF207118-F94D-4C88-9A95-A90C6C44A0E4}" srcOrd="1" destOrd="0" presId="urn:microsoft.com/office/officeart/2005/8/layout/hierarchy1"/>
    <dgm:cxn modelId="{C8FEE170-933A-4F8B-B791-692D7087DFE0}" type="presParOf" srcId="{6F7E8639-715D-44F7-8C24-FA199863E6F1}" destId="{A0856526-7D5B-4FA7-84D3-550F522451F8}" srcOrd="1" destOrd="0" presId="urn:microsoft.com/office/officeart/2005/8/layout/hierarchy1"/>
    <dgm:cxn modelId="{99BD9FDF-9ACF-4387-ACB9-3CC26EC21DC6}" type="presParOf" srcId="{9FEE09FF-5E60-4179-A14B-A427581A4A1B}" destId="{45B21C36-5F05-46CA-BCEC-B9152A89F47C}" srcOrd="2" destOrd="0" presId="urn:microsoft.com/office/officeart/2005/8/layout/hierarchy1"/>
    <dgm:cxn modelId="{AAF0636B-E504-4E7F-B21B-3C74BA0E7232}" type="presParOf" srcId="{45B21C36-5F05-46CA-BCEC-B9152A89F47C}" destId="{868BEF64-9FC6-4173-98BA-9BE050F8578D}" srcOrd="0" destOrd="0" presId="urn:microsoft.com/office/officeart/2005/8/layout/hierarchy1"/>
    <dgm:cxn modelId="{C54B25E0-CA9F-41CD-8DB6-F85F09146FED}" type="presParOf" srcId="{868BEF64-9FC6-4173-98BA-9BE050F8578D}" destId="{B2665B5F-8E4B-442E-84C1-EE484867D353}" srcOrd="0" destOrd="0" presId="urn:microsoft.com/office/officeart/2005/8/layout/hierarchy1"/>
    <dgm:cxn modelId="{D2D1BB13-BA32-4778-A53A-74678F069E71}" type="presParOf" srcId="{868BEF64-9FC6-4173-98BA-9BE050F8578D}" destId="{64C95AD2-1069-4FC0-B616-E60CA1448983}" srcOrd="1" destOrd="0" presId="urn:microsoft.com/office/officeart/2005/8/layout/hierarchy1"/>
    <dgm:cxn modelId="{6AA95450-2E5B-4834-81F2-F8ED1D822555}" type="presParOf" srcId="{45B21C36-5F05-46CA-BCEC-B9152A89F47C}" destId="{58C962B5-B016-4D40-99A4-668B91D91F0A}" srcOrd="1" destOrd="0" presId="urn:microsoft.com/office/officeart/2005/8/layout/hierarchy1"/>
    <dgm:cxn modelId="{B370C5D3-EDB7-43F9-812D-70765BC55C57}" type="presParOf" srcId="{9FEE09FF-5E60-4179-A14B-A427581A4A1B}" destId="{B84F06A9-2879-4CB0-A82E-05D0D50B517A}" srcOrd="3" destOrd="0" presId="urn:microsoft.com/office/officeart/2005/8/layout/hierarchy1"/>
    <dgm:cxn modelId="{2D43A736-200F-4094-80D6-66B9803391AB}" type="presParOf" srcId="{B84F06A9-2879-4CB0-A82E-05D0D50B517A}" destId="{34447CDD-44F4-46B3-BF43-2D018A0BE91B}" srcOrd="0" destOrd="0" presId="urn:microsoft.com/office/officeart/2005/8/layout/hierarchy1"/>
    <dgm:cxn modelId="{F72D4573-4F3E-46FC-BE45-BDA13E054532}" type="presParOf" srcId="{34447CDD-44F4-46B3-BF43-2D018A0BE91B}" destId="{010743DF-734C-4F6E-843D-944F0DCBCFBA}" srcOrd="0" destOrd="0" presId="urn:microsoft.com/office/officeart/2005/8/layout/hierarchy1"/>
    <dgm:cxn modelId="{FE714665-FE3C-497B-8D06-B1CAE68AD5E2}" type="presParOf" srcId="{34447CDD-44F4-46B3-BF43-2D018A0BE91B}" destId="{DD945DD9-0B80-475B-9BB6-82E32ADF536D}" srcOrd="1" destOrd="0" presId="urn:microsoft.com/office/officeart/2005/8/layout/hierarchy1"/>
    <dgm:cxn modelId="{74BE129F-2EDF-4BD3-BBA8-95B7D4B06850}" type="presParOf" srcId="{B84F06A9-2879-4CB0-A82E-05D0D50B517A}" destId="{C973F752-5C47-46D6-850D-C8236FEF1D9A}" srcOrd="1" destOrd="0" presId="urn:microsoft.com/office/officeart/2005/8/layout/hierarchy1"/>
    <dgm:cxn modelId="{5680DEFB-A514-4236-B4B9-CB012520B7E9}" type="presParOf" srcId="{9FEE09FF-5E60-4179-A14B-A427581A4A1B}" destId="{D2C21472-E49E-447C-B8AF-09D4F769E7AA}" srcOrd="4" destOrd="0" presId="urn:microsoft.com/office/officeart/2005/8/layout/hierarchy1"/>
    <dgm:cxn modelId="{32661228-C85F-49C4-AC0B-1606FFF7DD96}" type="presParOf" srcId="{D2C21472-E49E-447C-B8AF-09D4F769E7AA}" destId="{420FFA56-FB54-4288-97C7-1F85DF14D0D3}" srcOrd="0" destOrd="0" presId="urn:microsoft.com/office/officeart/2005/8/layout/hierarchy1"/>
    <dgm:cxn modelId="{76BEE8E0-939C-4CD2-B774-AB094A333976}" type="presParOf" srcId="{420FFA56-FB54-4288-97C7-1F85DF14D0D3}" destId="{11448624-7827-49CF-BD4F-307FA9E9A9A3}" srcOrd="0" destOrd="0" presId="urn:microsoft.com/office/officeart/2005/8/layout/hierarchy1"/>
    <dgm:cxn modelId="{09BA07A6-F5EC-49FA-9C0B-007F30688088}" type="presParOf" srcId="{420FFA56-FB54-4288-97C7-1F85DF14D0D3}" destId="{866240C1-4F49-40A3-AF35-445A186C960D}" srcOrd="1" destOrd="0" presId="urn:microsoft.com/office/officeart/2005/8/layout/hierarchy1"/>
    <dgm:cxn modelId="{CB28E259-6BC8-4B7A-9979-3A0175056809}" type="presParOf" srcId="{D2C21472-E49E-447C-B8AF-09D4F769E7AA}" destId="{25CEF084-3524-4F29-87DD-78CA7A5165D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3743E-05BD-4C4A-9A77-BEA606DD0386}">
      <dsp:nvSpPr>
        <dsp:cNvPr id="0" name=""/>
        <dsp:cNvSpPr/>
      </dsp:nvSpPr>
      <dsp:spPr>
        <a:xfrm>
          <a:off x="54" y="35819"/>
          <a:ext cx="5195792" cy="1728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1F2C8F"/>
              </a:solidFill>
              <a:latin typeface="Arial Black"/>
              <a:ea typeface="+mn-ea"/>
              <a:cs typeface="+mn-cs"/>
            </a:rPr>
            <a:t>Drake University</a:t>
          </a:r>
        </a:p>
      </dsp:txBody>
      <dsp:txXfrm>
        <a:off x="54" y="35819"/>
        <a:ext cx="5195792" cy="1728000"/>
      </dsp:txXfrm>
    </dsp:sp>
    <dsp:sp modelId="{DDB863E7-F8DA-41B0-92C2-AC9EC6E41018}">
      <dsp:nvSpPr>
        <dsp:cNvPr id="0" name=""/>
        <dsp:cNvSpPr/>
      </dsp:nvSpPr>
      <dsp:spPr>
        <a:xfrm>
          <a:off x="54" y="1763820"/>
          <a:ext cx="5195792" cy="26352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0" algn="l" defTabSz="977900">
            <a:lnSpc>
              <a:spcPct val="90000"/>
            </a:lnSpc>
            <a:spcBef>
              <a:spcPct val="0"/>
            </a:spcBef>
            <a:spcAft>
              <a:spcPct val="15000"/>
            </a:spcAft>
            <a:buChar char="•"/>
          </a:pPr>
          <a:r>
            <a:rPr lang="en-US" sz="2200" b="0" kern="1200" dirty="0">
              <a:solidFill>
                <a:schemeClr val="accent6"/>
              </a:solidFill>
              <a:effectLst/>
              <a:latin typeface="Calibri" panose="020F0502020204030204" pitchFamily="34" charset="0"/>
              <a:ea typeface="Calibri" panose="020F0502020204030204" pitchFamily="34" charset="0"/>
              <a:cs typeface="+mn-cs"/>
            </a:rPr>
            <a:t> AMCP Student Chapter</a:t>
          </a:r>
          <a:endParaRPr lang="en-US" sz="2200" b="1" kern="1200" dirty="0">
            <a:solidFill>
              <a:schemeClr val="accent6"/>
            </a:solidFill>
            <a:effectLst/>
            <a:latin typeface="Calibri" panose="020F0502020204030204" pitchFamily="34" charset="0"/>
            <a:ea typeface="Calibri" panose="020F0502020204030204" pitchFamily="34" charset="0"/>
            <a:cs typeface="+mn-cs"/>
          </a:endParaRPr>
        </a:p>
        <a:p>
          <a:pPr marL="457200" lvl="2" indent="0" algn="l" defTabSz="977900">
            <a:lnSpc>
              <a:spcPct val="90000"/>
            </a:lnSpc>
            <a:spcBef>
              <a:spcPct val="0"/>
            </a:spcBef>
            <a:spcAft>
              <a:spcPct val="15000"/>
            </a:spcAft>
            <a:buFont typeface="Courier New" panose="02070309020205020404" pitchFamily="49" charset="0"/>
            <a:buChar char="o"/>
          </a:pPr>
          <a:r>
            <a:rPr lang="en-US" sz="2200" b="0" kern="1200" dirty="0">
              <a:solidFill>
                <a:schemeClr val="accent6"/>
              </a:solidFill>
              <a:effectLst/>
              <a:latin typeface="Calibri" panose="020F0502020204030204" pitchFamily="34" charset="0"/>
              <a:ea typeface="Calibri" panose="020F0502020204030204" pitchFamily="34" charset="0"/>
              <a:cs typeface="+mn-cs"/>
            </a:rPr>
            <a:t> AMCP Diplomats</a:t>
          </a:r>
          <a:endParaRPr lang="en-US" sz="2200" b="1" kern="1200" dirty="0">
            <a:solidFill>
              <a:schemeClr val="accent6"/>
            </a:solidFill>
            <a:effectLst/>
            <a:latin typeface="Calibri" panose="020F0502020204030204" pitchFamily="34" charset="0"/>
            <a:ea typeface="Calibri" panose="020F0502020204030204" pitchFamily="34" charset="0"/>
            <a:cs typeface="+mn-cs"/>
          </a:endParaRPr>
        </a:p>
        <a:p>
          <a:pPr marL="685800" lvl="3" indent="0" algn="l" defTabSz="977900">
            <a:lnSpc>
              <a:spcPct val="90000"/>
            </a:lnSpc>
            <a:spcBef>
              <a:spcPct val="0"/>
            </a:spcBef>
            <a:spcAft>
              <a:spcPct val="15000"/>
            </a:spcAft>
            <a:buFont typeface="Wingdings" panose="05000000000000000000" pitchFamily="2" charset="2"/>
            <a:buChar char="§"/>
          </a:pPr>
          <a:r>
            <a:rPr lang="en-US" sz="2200" b="0" kern="1200" dirty="0">
              <a:solidFill>
                <a:schemeClr val="accent6"/>
              </a:solidFill>
              <a:effectLst/>
              <a:latin typeface="Calibri" panose="020F0502020204030204" pitchFamily="34" charset="0"/>
              <a:ea typeface="Calibri" panose="020F0502020204030204" pitchFamily="34" charset="0"/>
              <a:cs typeface="+mn-cs"/>
            </a:rPr>
            <a:t> Ami Gopalan</a:t>
          </a:r>
          <a:endParaRPr lang="en-US" sz="2200" b="1" kern="1200" dirty="0">
            <a:solidFill>
              <a:schemeClr val="accent6"/>
            </a:solidFill>
            <a:effectLst/>
            <a:latin typeface="Calibri" panose="020F0502020204030204" pitchFamily="34" charset="0"/>
            <a:ea typeface="Calibri" panose="020F0502020204030204" pitchFamily="34" charset="0"/>
            <a:cs typeface="+mn-cs"/>
          </a:endParaRPr>
        </a:p>
        <a:p>
          <a:pPr marL="685800" lvl="3" indent="0" algn="l" defTabSz="977900">
            <a:lnSpc>
              <a:spcPct val="90000"/>
            </a:lnSpc>
            <a:spcBef>
              <a:spcPct val="0"/>
            </a:spcBef>
            <a:spcAft>
              <a:spcPct val="15000"/>
            </a:spcAft>
            <a:buFont typeface="Wingdings" panose="05000000000000000000" pitchFamily="2" charset="2"/>
            <a:buChar char="§"/>
          </a:pPr>
          <a:r>
            <a:rPr lang="en-US" sz="2200" b="0" kern="1200" dirty="0">
              <a:solidFill>
                <a:srgbClr val="1F2C8F"/>
              </a:solidFill>
              <a:effectLst/>
              <a:latin typeface="Calibri" panose="020F0502020204030204" pitchFamily="34" charset="0"/>
              <a:ea typeface="Calibri" panose="020F0502020204030204" pitchFamily="34" charset="0"/>
              <a:cs typeface="+mn-cs"/>
            </a:rPr>
            <a:t> Amelia </a:t>
          </a:r>
          <a:r>
            <a:rPr lang="en-US" sz="2200" b="0" kern="1200" dirty="0" err="1">
              <a:solidFill>
                <a:srgbClr val="1F2C8F"/>
              </a:solidFill>
              <a:effectLst/>
              <a:latin typeface="Calibri" panose="020F0502020204030204" pitchFamily="34" charset="0"/>
              <a:ea typeface="Calibri" panose="020F0502020204030204" pitchFamily="34" charset="0"/>
              <a:cs typeface="+mn-cs"/>
            </a:rPr>
            <a:t>Damlo</a:t>
          </a:r>
          <a:endParaRPr lang="en-US" sz="2200" b="0" kern="1200" dirty="0">
            <a:solidFill>
              <a:srgbClr val="1F2C8F"/>
            </a:solidFill>
            <a:effectLst/>
            <a:latin typeface="Calibri" panose="020F0502020204030204" pitchFamily="34" charset="0"/>
            <a:ea typeface="Calibri" panose="020F0502020204030204" pitchFamily="34" charset="0"/>
            <a:cs typeface="+mn-cs"/>
          </a:endParaRPr>
        </a:p>
        <a:p>
          <a:pPr marL="457200" lvl="2" indent="0" algn="l" defTabSz="977900">
            <a:lnSpc>
              <a:spcPct val="90000"/>
            </a:lnSpc>
            <a:spcBef>
              <a:spcPct val="0"/>
            </a:spcBef>
            <a:spcAft>
              <a:spcPct val="15000"/>
            </a:spcAft>
            <a:buFont typeface="Courier New" panose="02070309020205020404" pitchFamily="49" charset="0"/>
            <a:buChar char="o"/>
          </a:pPr>
          <a:endParaRPr lang="en-US" sz="2200" b="0" kern="1200" dirty="0">
            <a:solidFill>
              <a:schemeClr val="accent6"/>
            </a:solidFill>
            <a:effectLst/>
            <a:latin typeface="Calibri" panose="020F0502020204030204" pitchFamily="34" charset="0"/>
            <a:ea typeface="Calibri" panose="020F0502020204030204" pitchFamily="34" charset="0"/>
            <a:cs typeface="+mn-cs"/>
          </a:endParaRPr>
        </a:p>
      </dsp:txBody>
      <dsp:txXfrm>
        <a:off x="54" y="1763820"/>
        <a:ext cx="5195792" cy="2635200"/>
      </dsp:txXfrm>
    </dsp:sp>
    <dsp:sp modelId="{ED524325-2BB9-4049-874E-1B169660493B}">
      <dsp:nvSpPr>
        <dsp:cNvPr id="0" name=""/>
        <dsp:cNvSpPr/>
      </dsp:nvSpPr>
      <dsp:spPr>
        <a:xfrm>
          <a:off x="5923257" y="35819"/>
          <a:ext cx="5195792" cy="1728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1F2C8F"/>
              </a:solidFill>
              <a:latin typeface="Arial Black"/>
              <a:ea typeface="+mn-ea"/>
              <a:cs typeface="+mn-cs"/>
            </a:rPr>
            <a:t>University of Iowa</a:t>
          </a:r>
        </a:p>
      </dsp:txBody>
      <dsp:txXfrm>
        <a:off x="5923257" y="35819"/>
        <a:ext cx="5195792" cy="1728000"/>
      </dsp:txXfrm>
    </dsp:sp>
    <dsp:sp modelId="{9D807650-CCBC-450F-8220-FBC96A3084E5}">
      <dsp:nvSpPr>
        <dsp:cNvPr id="0" name=""/>
        <dsp:cNvSpPr/>
      </dsp:nvSpPr>
      <dsp:spPr>
        <a:xfrm>
          <a:off x="5923257" y="1763820"/>
          <a:ext cx="5195792" cy="26352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0" kern="1200" dirty="0">
              <a:solidFill>
                <a:srgbClr val="1F2C8F"/>
              </a:solidFill>
              <a:effectLst/>
              <a:latin typeface="Calibri" panose="020F0502020204030204" pitchFamily="34" charset="0"/>
              <a:ea typeface="Calibri" panose="020F0502020204030204" pitchFamily="34" charset="0"/>
              <a:cs typeface="+mn-cs"/>
            </a:rPr>
            <a:t>AMCP Student Chapter </a:t>
          </a:r>
        </a:p>
        <a:p>
          <a:pPr marL="457200" lvl="2" indent="-228600" algn="l" defTabSz="977900">
            <a:lnSpc>
              <a:spcPct val="90000"/>
            </a:lnSpc>
            <a:spcBef>
              <a:spcPct val="0"/>
            </a:spcBef>
            <a:spcAft>
              <a:spcPct val="15000"/>
            </a:spcAft>
            <a:buFont typeface="Courier New" panose="02070309020205020404" pitchFamily="49" charset="0"/>
            <a:buChar char="o"/>
          </a:pPr>
          <a:r>
            <a:rPr lang="en-US" sz="2200" b="0" kern="1200" dirty="0">
              <a:solidFill>
                <a:srgbClr val="1F2C8F"/>
              </a:solidFill>
              <a:effectLst/>
              <a:latin typeface="Calibri" panose="020F0502020204030204" pitchFamily="34" charset="0"/>
              <a:ea typeface="Calibri" panose="020F0502020204030204" pitchFamily="34" charset="0"/>
              <a:cs typeface="+mn-cs"/>
            </a:rPr>
            <a:t>Contact: Jill </a:t>
          </a:r>
          <a:r>
            <a:rPr lang="en-US" sz="2200" b="0" kern="1200" dirty="0" err="1">
              <a:solidFill>
                <a:srgbClr val="1F2C8F"/>
              </a:solidFill>
              <a:effectLst/>
              <a:latin typeface="Calibri" panose="020F0502020204030204" pitchFamily="34" charset="0"/>
              <a:ea typeface="Calibri" panose="020F0502020204030204" pitchFamily="34" charset="0"/>
              <a:cs typeface="+mn-cs"/>
            </a:rPr>
            <a:t>Guetersloh</a:t>
          </a:r>
          <a:endParaRPr lang="en-US" sz="2200" b="0" kern="1200" dirty="0">
            <a:solidFill>
              <a:srgbClr val="1F2C8F"/>
            </a:solidFill>
            <a:effectLst/>
            <a:latin typeface="Calibri" panose="020F0502020204030204" pitchFamily="34" charset="0"/>
            <a:ea typeface="Calibri" panose="020F0502020204030204" pitchFamily="34" charset="0"/>
            <a:cs typeface="+mn-cs"/>
          </a:endParaRPr>
        </a:p>
        <a:p>
          <a:pPr marL="228600" lvl="1" indent="-228600" algn="l" defTabSz="977900">
            <a:lnSpc>
              <a:spcPct val="90000"/>
            </a:lnSpc>
            <a:spcBef>
              <a:spcPct val="0"/>
            </a:spcBef>
            <a:spcAft>
              <a:spcPct val="15000"/>
            </a:spcAft>
            <a:buChar char="•"/>
          </a:pPr>
          <a:r>
            <a:rPr lang="en-US" sz="2200" b="0" kern="1200" dirty="0">
              <a:solidFill>
                <a:srgbClr val="1F2C8F"/>
              </a:solidFill>
              <a:effectLst/>
              <a:latin typeface="Calibri" panose="020F0502020204030204" pitchFamily="34" charset="0"/>
              <a:ea typeface="Calibri" panose="020F0502020204030204" pitchFamily="34" charset="0"/>
              <a:cs typeface="+mn-cs"/>
            </a:rPr>
            <a:t>AMCP Diplomat</a:t>
          </a:r>
        </a:p>
        <a:p>
          <a:pPr marL="457200" lvl="2" indent="-228600" algn="l" defTabSz="977900">
            <a:lnSpc>
              <a:spcPct val="90000"/>
            </a:lnSpc>
            <a:spcBef>
              <a:spcPct val="0"/>
            </a:spcBef>
            <a:spcAft>
              <a:spcPct val="15000"/>
            </a:spcAft>
            <a:buFont typeface="Courier New" panose="02070309020205020404" pitchFamily="49" charset="0"/>
            <a:buChar char="o"/>
          </a:pPr>
          <a:r>
            <a:rPr lang="en-US" sz="2200" b="0" kern="1200" dirty="0">
              <a:solidFill>
                <a:srgbClr val="1F2C8F"/>
              </a:solidFill>
              <a:effectLst/>
              <a:latin typeface="Calibri" panose="020F0502020204030204" pitchFamily="34" charset="0"/>
              <a:ea typeface="Calibri" panose="020F0502020204030204" pitchFamily="34" charset="0"/>
              <a:cs typeface="+mn-cs"/>
            </a:rPr>
            <a:t>Ryan </a:t>
          </a:r>
          <a:r>
            <a:rPr lang="en-US" sz="2200" b="0" kern="1200" dirty="0" err="1">
              <a:solidFill>
                <a:srgbClr val="1F2C8F"/>
              </a:solidFill>
              <a:effectLst/>
              <a:latin typeface="Calibri" panose="020F0502020204030204" pitchFamily="34" charset="0"/>
              <a:ea typeface="Calibri" panose="020F0502020204030204" pitchFamily="34" charset="0"/>
              <a:cs typeface="+mn-cs"/>
            </a:rPr>
            <a:t>Flugge</a:t>
          </a:r>
          <a:endParaRPr lang="en-US" sz="2200" b="0" kern="1200" dirty="0">
            <a:solidFill>
              <a:srgbClr val="1F2C8F"/>
            </a:solidFill>
            <a:effectLst/>
            <a:latin typeface="Calibri" panose="020F0502020204030204" pitchFamily="34" charset="0"/>
            <a:ea typeface="Calibri" panose="020F0502020204030204" pitchFamily="34" charset="0"/>
            <a:cs typeface="+mn-cs"/>
          </a:endParaRPr>
        </a:p>
      </dsp:txBody>
      <dsp:txXfrm>
        <a:off x="5923257" y="1763820"/>
        <a:ext cx="5195792" cy="2635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3743E-05BD-4C4A-9A77-BEA606DD0386}">
      <dsp:nvSpPr>
        <dsp:cNvPr id="0" name=""/>
        <dsp:cNvSpPr/>
      </dsp:nvSpPr>
      <dsp:spPr>
        <a:xfrm>
          <a:off x="54" y="31691"/>
          <a:ext cx="5195792" cy="1699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1F2C8F"/>
              </a:solidFill>
              <a:latin typeface="Arial Black"/>
              <a:ea typeface="+mn-ea"/>
              <a:cs typeface="+mn-cs"/>
            </a:rPr>
            <a:t>St. Louis College of Pharmacy</a:t>
          </a:r>
        </a:p>
      </dsp:txBody>
      <dsp:txXfrm>
        <a:off x="54" y="31691"/>
        <a:ext cx="5195792" cy="1699200"/>
      </dsp:txXfrm>
    </dsp:sp>
    <dsp:sp modelId="{DDB863E7-F8DA-41B0-92C2-AC9EC6E41018}">
      <dsp:nvSpPr>
        <dsp:cNvPr id="0" name=""/>
        <dsp:cNvSpPr/>
      </dsp:nvSpPr>
      <dsp:spPr>
        <a:xfrm>
          <a:off x="54" y="1730891"/>
          <a:ext cx="5195792" cy="267225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0" kern="1200" dirty="0">
              <a:solidFill>
                <a:schemeClr val="accent6"/>
              </a:solidFill>
              <a:effectLst/>
              <a:latin typeface="Calibri" panose="020F0502020204030204" pitchFamily="34" charset="0"/>
              <a:ea typeface="Calibri" panose="020F0502020204030204" pitchFamily="34" charset="0"/>
              <a:cs typeface="+mn-cs"/>
            </a:rPr>
            <a:t>AMCP Student Chapter</a:t>
          </a:r>
          <a:endParaRPr lang="en-US" sz="2200" b="1" kern="1200" dirty="0">
            <a:solidFill>
              <a:schemeClr val="accent6"/>
            </a:solidFill>
            <a:effectLst/>
            <a:latin typeface="Calibri" panose="020F0502020204030204" pitchFamily="34" charset="0"/>
            <a:ea typeface="Calibri" panose="020F0502020204030204" pitchFamily="34" charset="0"/>
            <a:cs typeface="+mn-cs"/>
          </a:endParaRPr>
        </a:p>
        <a:p>
          <a:pPr marL="457200" lvl="2" indent="-228600" algn="l" defTabSz="977900">
            <a:lnSpc>
              <a:spcPct val="90000"/>
            </a:lnSpc>
            <a:spcBef>
              <a:spcPct val="0"/>
            </a:spcBef>
            <a:spcAft>
              <a:spcPct val="15000"/>
            </a:spcAft>
            <a:buFont typeface="Courier New" panose="02070309020205020404" pitchFamily="49" charset="0"/>
            <a:buChar char="o"/>
          </a:pPr>
          <a:r>
            <a:rPr lang="en-US" sz="2200" b="0" kern="1200" dirty="0">
              <a:solidFill>
                <a:schemeClr val="accent6"/>
              </a:solidFill>
              <a:effectLst/>
              <a:latin typeface="Calibri" panose="020F0502020204030204" pitchFamily="34" charset="0"/>
              <a:ea typeface="Calibri" panose="020F0502020204030204" pitchFamily="34" charset="0"/>
              <a:cs typeface="+mn-cs"/>
            </a:rPr>
            <a:t>AMCP Diplomat</a:t>
          </a:r>
          <a:endParaRPr lang="en-US" sz="2200" b="1" kern="1200" dirty="0">
            <a:solidFill>
              <a:schemeClr val="accent6"/>
            </a:solidFill>
            <a:effectLst/>
            <a:latin typeface="Calibri" panose="020F0502020204030204" pitchFamily="34" charset="0"/>
            <a:ea typeface="Calibri" panose="020F0502020204030204" pitchFamily="34" charset="0"/>
            <a:cs typeface="+mn-cs"/>
          </a:endParaRPr>
        </a:p>
        <a:p>
          <a:pPr marL="685800" lvl="3" indent="-228600" algn="l" defTabSz="977900">
            <a:lnSpc>
              <a:spcPct val="90000"/>
            </a:lnSpc>
            <a:spcBef>
              <a:spcPct val="0"/>
            </a:spcBef>
            <a:spcAft>
              <a:spcPct val="15000"/>
            </a:spcAft>
            <a:buFont typeface="Wingdings" panose="05000000000000000000" pitchFamily="2" charset="2"/>
            <a:buChar char="§"/>
          </a:pPr>
          <a:r>
            <a:rPr lang="en-US" sz="2200" b="0" kern="1200" dirty="0">
              <a:solidFill>
                <a:schemeClr val="accent6"/>
              </a:solidFill>
              <a:effectLst/>
              <a:latin typeface="Calibri" panose="020F0502020204030204" pitchFamily="34" charset="0"/>
              <a:ea typeface="Calibri" panose="020F0502020204030204" pitchFamily="34" charset="0"/>
              <a:cs typeface="+mn-cs"/>
            </a:rPr>
            <a:t>Robert Kilo</a:t>
          </a:r>
          <a:endParaRPr lang="en-US" sz="2200" b="1" kern="1200" dirty="0">
            <a:solidFill>
              <a:schemeClr val="accent6"/>
            </a:solidFill>
            <a:effectLst/>
            <a:latin typeface="Calibri" panose="020F0502020204030204" pitchFamily="34" charset="0"/>
            <a:ea typeface="Calibri" panose="020F0502020204030204" pitchFamily="34" charset="0"/>
            <a:cs typeface="+mn-cs"/>
          </a:endParaRPr>
        </a:p>
        <a:p>
          <a:pPr marL="457200" lvl="2" indent="-228600" algn="l" defTabSz="977900">
            <a:lnSpc>
              <a:spcPct val="90000"/>
            </a:lnSpc>
            <a:spcBef>
              <a:spcPct val="0"/>
            </a:spcBef>
            <a:spcAft>
              <a:spcPct val="15000"/>
            </a:spcAft>
            <a:buFont typeface="Courier New" panose="02070309020205020404" pitchFamily="49" charset="0"/>
            <a:buChar char="o"/>
          </a:pPr>
          <a:endParaRPr lang="en-US" sz="2200" b="0" kern="1200" dirty="0">
            <a:solidFill>
              <a:schemeClr val="accent6"/>
            </a:solidFill>
            <a:effectLst/>
            <a:latin typeface="Calibri" panose="020F0502020204030204" pitchFamily="34" charset="0"/>
            <a:ea typeface="Calibri" panose="020F0502020204030204" pitchFamily="34" charset="0"/>
            <a:cs typeface="+mn-cs"/>
          </a:endParaRPr>
        </a:p>
      </dsp:txBody>
      <dsp:txXfrm>
        <a:off x="54" y="1730891"/>
        <a:ext cx="5195792" cy="2672257"/>
      </dsp:txXfrm>
    </dsp:sp>
    <dsp:sp modelId="{ED524325-2BB9-4049-874E-1B169660493B}">
      <dsp:nvSpPr>
        <dsp:cNvPr id="0" name=""/>
        <dsp:cNvSpPr/>
      </dsp:nvSpPr>
      <dsp:spPr>
        <a:xfrm>
          <a:off x="5923257" y="31691"/>
          <a:ext cx="5195792" cy="1699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1F2C8F"/>
              </a:solidFill>
              <a:latin typeface="Arial Black"/>
              <a:ea typeface="+mn-ea"/>
              <a:cs typeface="+mn-cs"/>
            </a:rPr>
            <a:t>University of Missouri, Kansas City (UMKC)</a:t>
          </a:r>
        </a:p>
      </dsp:txBody>
      <dsp:txXfrm>
        <a:off x="5923257" y="31691"/>
        <a:ext cx="5195792" cy="1699200"/>
      </dsp:txXfrm>
    </dsp:sp>
    <dsp:sp modelId="{9D807650-CCBC-450F-8220-FBC96A3084E5}">
      <dsp:nvSpPr>
        <dsp:cNvPr id="0" name=""/>
        <dsp:cNvSpPr/>
      </dsp:nvSpPr>
      <dsp:spPr>
        <a:xfrm>
          <a:off x="5923257" y="1730891"/>
          <a:ext cx="5195792" cy="267225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0" kern="1200" dirty="0">
              <a:solidFill>
                <a:srgbClr val="1F2C8F"/>
              </a:solidFill>
              <a:effectLst/>
              <a:latin typeface="Calibri" panose="020F0502020204030204" pitchFamily="34" charset="0"/>
              <a:ea typeface="Calibri" panose="020F0502020204030204" pitchFamily="34" charset="0"/>
              <a:cs typeface="+mn-cs"/>
            </a:rPr>
            <a:t>AMCP Student Chapter </a:t>
          </a:r>
        </a:p>
        <a:p>
          <a:pPr marL="457200" lvl="2" indent="-228600" algn="l" defTabSz="977900">
            <a:lnSpc>
              <a:spcPct val="90000"/>
            </a:lnSpc>
            <a:spcBef>
              <a:spcPct val="0"/>
            </a:spcBef>
            <a:spcAft>
              <a:spcPct val="15000"/>
            </a:spcAft>
            <a:buFont typeface="Courier New" panose="02070309020205020404" pitchFamily="49" charset="0"/>
            <a:buChar char="o"/>
          </a:pPr>
          <a:r>
            <a:rPr lang="en-US" sz="2200" b="0" kern="1200" dirty="0">
              <a:solidFill>
                <a:srgbClr val="1F2C8F"/>
              </a:solidFill>
              <a:effectLst/>
              <a:latin typeface="Calibri" panose="020F0502020204030204" pitchFamily="34" charset="0"/>
              <a:ea typeface="Calibri" panose="020F0502020204030204" pitchFamily="34" charset="0"/>
              <a:cs typeface="+mn-cs"/>
            </a:rPr>
            <a:t>Faculty advisor: Mark Patterson, </a:t>
          </a:r>
          <a:r>
            <a:rPr lang="en-US" sz="2200" kern="1200" dirty="0">
              <a:latin typeface="Calibri" panose="020F0502020204030204" pitchFamily="34" charset="0"/>
              <a:cs typeface="Calibri" panose="020F0502020204030204" pitchFamily="34" charset="0"/>
              <a:hlinkClick xmlns:r="http://schemas.openxmlformats.org/officeDocument/2006/relationships" r:id="rId1"/>
            </a:rPr>
            <a:t>pattersonmar@umkc.edu</a:t>
          </a:r>
          <a:endParaRPr lang="en-US" sz="2200" b="0" kern="1200" dirty="0">
            <a:solidFill>
              <a:srgbClr val="1F2C8F"/>
            </a:solidFill>
            <a:effectLst/>
            <a:latin typeface="Calibri" panose="020F0502020204030204" pitchFamily="34" charset="0"/>
            <a:ea typeface="Calibri" panose="020F0502020204030204" pitchFamily="34" charset="0"/>
            <a:cs typeface="Calibri" panose="020F0502020204030204" pitchFamily="34" charset="0"/>
          </a:endParaRPr>
        </a:p>
        <a:p>
          <a:pPr marL="457200" lvl="2" indent="-228600" algn="l" defTabSz="977900">
            <a:lnSpc>
              <a:spcPct val="90000"/>
            </a:lnSpc>
            <a:spcBef>
              <a:spcPct val="0"/>
            </a:spcBef>
            <a:spcAft>
              <a:spcPct val="15000"/>
            </a:spcAft>
            <a:buChar char="•"/>
          </a:pPr>
          <a:r>
            <a:rPr lang="en-US" sz="2200" b="0" kern="1200" dirty="0">
              <a:solidFill>
                <a:schemeClr val="accent6"/>
              </a:solidFill>
              <a:effectLst/>
              <a:latin typeface="Calibri" panose="020F0502020204030204" pitchFamily="34" charset="0"/>
              <a:ea typeface="Calibri" panose="020F0502020204030204" pitchFamily="34" charset="0"/>
              <a:cs typeface="+mn-cs"/>
            </a:rPr>
            <a:t>AMCP Diplomat</a:t>
          </a:r>
        </a:p>
        <a:p>
          <a:pPr marL="685800" lvl="3" indent="-228600" algn="l" defTabSz="977900">
            <a:lnSpc>
              <a:spcPct val="90000"/>
            </a:lnSpc>
            <a:spcBef>
              <a:spcPct val="0"/>
            </a:spcBef>
            <a:spcAft>
              <a:spcPct val="15000"/>
            </a:spcAft>
            <a:buFont typeface="Wingdings" panose="05000000000000000000" pitchFamily="2" charset="2"/>
            <a:buChar char="§"/>
          </a:pPr>
          <a:r>
            <a:rPr lang="en-US" sz="2200" b="0" kern="1200" dirty="0">
              <a:solidFill>
                <a:schemeClr val="accent6"/>
              </a:solidFill>
              <a:effectLst/>
              <a:latin typeface="Calibri" panose="020F0502020204030204" pitchFamily="34" charset="0"/>
              <a:ea typeface="Calibri" panose="020F0502020204030204" pitchFamily="34" charset="0"/>
              <a:cs typeface="+mn-cs"/>
            </a:rPr>
            <a:t>Katelyn Strauch</a:t>
          </a:r>
        </a:p>
        <a:p>
          <a:pPr marL="457200" lvl="2" indent="-228600" algn="l" defTabSz="977900">
            <a:lnSpc>
              <a:spcPct val="90000"/>
            </a:lnSpc>
            <a:spcBef>
              <a:spcPct val="0"/>
            </a:spcBef>
            <a:spcAft>
              <a:spcPct val="15000"/>
            </a:spcAft>
            <a:buChar char="•"/>
          </a:pPr>
          <a:r>
            <a:rPr lang="en-US" sz="2200" b="0" kern="1200" dirty="0">
              <a:solidFill>
                <a:schemeClr val="accent6"/>
              </a:solidFill>
              <a:effectLst/>
              <a:latin typeface="Calibri" panose="020F0502020204030204" pitchFamily="34" charset="0"/>
              <a:ea typeface="Calibri" panose="020F0502020204030204" pitchFamily="34" charset="0"/>
              <a:cs typeface="+mn-cs"/>
            </a:rPr>
            <a:t>Contact: </a:t>
          </a:r>
          <a:r>
            <a:rPr lang="en-US" sz="2200" b="0" kern="1200" dirty="0">
              <a:solidFill>
                <a:srgbClr val="1F2C8F"/>
              </a:solidFill>
              <a:effectLst/>
              <a:latin typeface="Calibri" panose="020F0502020204030204" pitchFamily="34" charset="0"/>
              <a:ea typeface="Calibri" panose="020F0502020204030204" pitchFamily="34" charset="0"/>
              <a:cs typeface="+mn-cs"/>
            </a:rPr>
            <a:t>Carli </a:t>
          </a:r>
          <a:r>
            <a:rPr lang="en-US" sz="2200" b="0" kern="1200" dirty="0" err="1">
              <a:solidFill>
                <a:srgbClr val="1F2C8F"/>
              </a:solidFill>
              <a:effectLst/>
              <a:latin typeface="Calibri" panose="020F0502020204030204" pitchFamily="34" charset="0"/>
              <a:ea typeface="Calibri" panose="020F0502020204030204" pitchFamily="34" charset="0"/>
              <a:cs typeface="+mn-cs"/>
            </a:rPr>
            <a:t>Luebbert</a:t>
          </a:r>
          <a:r>
            <a:rPr lang="en-US" sz="2200" b="0" kern="1200" dirty="0">
              <a:solidFill>
                <a:srgbClr val="1F2C8F"/>
              </a:solidFill>
              <a:effectLst/>
              <a:latin typeface="Calibri" panose="020F0502020204030204" pitchFamily="34" charset="0"/>
              <a:ea typeface="Calibri" panose="020F0502020204030204" pitchFamily="34" charset="0"/>
              <a:cs typeface="+mn-cs"/>
            </a:rPr>
            <a:t>, </a:t>
          </a:r>
          <a:r>
            <a:rPr lang="en-US" sz="2200" b="0" kern="1200" dirty="0">
              <a:solidFill>
                <a:srgbClr val="1F2C8F"/>
              </a:solidFill>
              <a:effectLst/>
              <a:latin typeface="Calibri" panose="020F0502020204030204" pitchFamily="34" charset="0"/>
              <a:ea typeface="Calibri" panose="020F0502020204030204" pitchFamily="34" charset="0"/>
              <a:cs typeface="+mn-cs"/>
              <a:hlinkClick xmlns:r="http://schemas.openxmlformats.org/officeDocument/2006/relationships" r:id="rId2">
                <a:extLst>
                  <a:ext uri="{A12FA001-AC4F-418D-AE19-62706E023703}">
                    <ahyp:hlinkClr xmlns:ahyp="http://schemas.microsoft.com/office/drawing/2018/hyperlinkcolor" val="tx"/>
                  </a:ext>
                </a:extLst>
              </a:hlinkClick>
            </a:rPr>
            <a:t>c116g8@umsystem.edu</a:t>
          </a:r>
          <a:endParaRPr lang="en-US" sz="2200" b="0" kern="1200" dirty="0">
            <a:solidFill>
              <a:srgbClr val="1F2C8F"/>
            </a:solidFill>
            <a:effectLst/>
            <a:latin typeface="Calibri" panose="020F0502020204030204" pitchFamily="34" charset="0"/>
            <a:ea typeface="Calibri" panose="020F0502020204030204" pitchFamily="34" charset="0"/>
            <a:cs typeface="+mn-cs"/>
          </a:endParaRPr>
        </a:p>
      </dsp:txBody>
      <dsp:txXfrm>
        <a:off x="5923257" y="1730891"/>
        <a:ext cx="5195792" cy="26722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3743E-05BD-4C4A-9A77-BEA606DD0386}">
      <dsp:nvSpPr>
        <dsp:cNvPr id="0" name=""/>
        <dsp:cNvSpPr/>
      </dsp:nvSpPr>
      <dsp:spPr>
        <a:xfrm>
          <a:off x="54" y="31691"/>
          <a:ext cx="5195792" cy="1699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1F2C8F"/>
              </a:solidFill>
              <a:latin typeface="Arial Black"/>
              <a:ea typeface="+mn-ea"/>
              <a:cs typeface="+mn-cs"/>
            </a:rPr>
            <a:t>Creighton University</a:t>
          </a:r>
        </a:p>
      </dsp:txBody>
      <dsp:txXfrm>
        <a:off x="54" y="31691"/>
        <a:ext cx="5195792" cy="1699200"/>
      </dsp:txXfrm>
    </dsp:sp>
    <dsp:sp modelId="{DDB863E7-F8DA-41B0-92C2-AC9EC6E41018}">
      <dsp:nvSpPr>
        <dsp:cNvPr id="0" name=""/>
        <dsp:cNvSpPr/>
      </dsp:nvSpPr>
      <dsp:spPr>
        <a:xfrm>
          <a:off x="54" y="1730891"/>
          <a:ext cx="5195792" cy="267225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0" kern="1200" dirty="0">
              <a:solidFill>
                <a:schemeClr val="accent6"/>
              </a:solidFill>
              <a:effectLst/>
              <a:latin typeface="Calibri" panose="020F0502020204030204" pitchFamily="34" charset="0"/>
              <a:ea typeface="Calibri" panose="020F0502020204030204" pitchFamily="34" charset="0"/>
              <a:cs typeface="+mn-cs"/>
            </a:rPr>
            <a:t>AMCP Student Chapter</a:t>
          </a:r>
          <a:endParaRPr lang="en-US" sz="2200" b="1" kern="1200" dirty="0">
            <a:solidFill>
              <a:schemeClr val="accent6"/>
            </a:solidFill>
            <a:effectLst/>
            <a:latin typeface="Calibri" panose="020F0502020204030204" pitchFamily="34" charset="0"/>
            <a:ea typeface="Calibri" panose="020F0502020204030204" pitchFamily="34" charset="0"/>
            <a:cs typeface="+mn-cs"/>
          </a:endParaRPr>
        </a:p>
        <a:p>
          <a:pPr marL="457200" lvl="2" indent="-228600" algn="l" defTabSz="977900">
            <a:lnSpc>
              <a:spcPct val="90000"/>
            </a:lnSpc>
            <a:spcBef>
              <a:spcPct val="0"/>
            </a:spcBef>
            <a:spcAft>
              <a:spcPct val="15000"/>
            </a:spcAft>
            <a:buFont typeface="Courier New" panose="02070309020205020404" pitchFamily="49" charset="0"/>
            <a:buChar char="o"/>
          </a:pPr>
          <a:r>
            <a:rPr lang="en-US" sz="2200" b="0" kern="1200" dirty="0">
              <a:solidFill>
                <a:schemeClr val="accent6"/>
              </a:solidFill>
              <a:effectLst/>
              <a:latin typeface="Calibri" panose="020F0502020204030204" pitchFamily="34" charset="0"/>
              <a:ea typeface="Calibri" panose="020F0502020204030204" pitchFamily="34" charset="0"/>
              <a:cs typeface="+mn-cs"/>
            </a:rPr>
            <a:t>AMCP Diplomat</a:t>
          </a:r>
          <a:endParaRPr lang="en-US" sz="2200" b="0" u="sng" kern="1200" dirty="0">
            <a:solidFill>
              <a:srgbClr val="1F2C8F"/>
            </a:solidFill>
            <a:effectLst/>
            <a:latin typeface="Calibri" panose="020F0502020204030204" pitchFamily="34" charset="0"/>
            <a:ea typeface="Calibri" panose="020F0502020204030204" pitchFamily="34" charset="0"/>
            <a:cs typeface="+mn-cs"/>
          </a:endParaRPr>
        </a:p>
        <a:p>
          <a:pPr marL="685800" lvl="3" indent="-228600" algn="l" defTabSz="977900">
            <a:lnSpc>
              <a:spcPct val="90000"/>
            </a:lnSpc>
            <a:spcBef>
              <a:spcPct val="0"/>
            </a:spcBef>
            <a:spcAft>
              <a:spcPct val="15000"/>
            </a:spcAft>
            <a:buFont typeface="Wingdings" panose="05000000000000000000" pitchFamily="2" charset="2"/>
            <a:buChar char="§"/>
          </a:pPr>
          <a:r>
            <a:rPr lang="en-US" sz="2200" b="0" u="none" kern="1200" dirty="0">
              <a:solidFill>
                <a:srgbClr val="1F2C8F"/>
              </a:solidFill>
              <a:effectLst/>
              <a:latin typeface="Calibri" panose="020F0502020204030204" pitchFamily="34" charset="0"/>
              <a:ea typeface="Calibri" panose="020F0502020204030204" pitchFamily="34" charset="0"/>
              <a:cs typeface="+mn-cs"/>
            </a:rPr>
            <a:t>Shellie Schoening</a:t>
          </a:r>
        </a:p>
        <a:p>
          <a:pPr marL="457200" lvl="2" indent="-228600" algn="l" defTabSz="977900">
            <a:lnSpc>
              <a:spcPct val="90000"/>
            </a:lnSpc>
            <a:spcBef>
              <a:spcPct val="0"/>
            </a:spcBef>
            <a:spcAft>
              <a:spcPct val="15000"/>
            </a:spcAft>
            <a:buFont typeface="Courier New" panose="02070309020205020404" pitchFamily="49" charset="0"/>
            <a:buChar char="o"/>
          </a:pPr>
          <a:r>
            <a:rPr lang="en-US" sz="2200" b="0" kern="1200" dirty="0">
              <a:solidFill>
                <a:schemeClr val="accent6"/>
              </a:solidFill>
              <a:effectLst/>
              <a:latin typeface="Calibri" panose="020F0502020204030204" pitchFamily="34" charset="0"/>
              <a:ea typeface="Calibri" panose="020F0502020204030204" pitchFamily="34" charset="0"/>
              <a:cs typeface="+mn-cs"/>
            </a:rPr>
            <a:t>Contact: </a:t>
          </a:r>
          <a:r>
            <a:rPr lang="en-US" sz="2200" b="0" kern="1200" dirty="0">
              <a:solidFill>
                <a:srgbClr val="1F2C8F"/>
              </a:solidFill>
              <a:effectLst/>
              <a:latin typeface="Calibri" panose="020F0502020204030204" pitchFamily="34" charset="0"/>
              <a:ea typeface="Calibri" panose="020F0502020204030204" pitchFamily="34" charset="0"/>
              <a:cs typeface="+mn-cs"/>
            </a:rPr>
            <a:t>Natalia Kunze, </a:t>
          </a:r>
          <a:r>
            <a:rPr lang="en-US" sz="2200" b="0" u="sng" kern="1200" dirty="0">
              <a:solidFill>
                <a:srgbClr val="1F2C8F"/>
              </a:solidFill>
              <a:effectLst/>
              <a:latin typeface="Calibri" panose="020F0502020204030204" pitchFamily="34" charset="0"/>
              <a:ea typeface="Calibri" panose="020F0502020204030204" pitchFamily="34" charset="0"/>
              <a:cs typeface="+mn-cs"/>
            </a:rPr>
            <a:t>NataliaKunze@creighton.edu</a:t>
          </a:r>
        </a:p>
        <a:p>
          <a:pPr marL="457200" lvl="2" indent="-228600" algn="l" defTabSz="977900">
            <a:lnSpc>
              <a:spcPct val="90000"/>
            </a:lnSpc>
            <a:spcBef>
              <a:spcPct val="0"/>
            </a:spcBef>
            <a:spcAft>
              <a:spcPct val="15000"/>
            </a:spcAft>
            <a:buFont typeface="Courier New" panose="02070309020205020404" pitchFamily="49" charset="0"/>
            <a:buChar char="o"/>
          </a:pPr>
          <a:endParaRPr lang="en-US" sz="2200" b="0" kern="1200" dirty="0">
            <a:solidFill>
              <a:schemeClr val="accent6"/>
            </a:solidFill>
            <a:effectLst/>
            <a:latin typeface="Calibri" panose="020F0502020204030204" pitchFamily="34" charset="0"/>
            <a:ea typeface="Calibri" panose="020F0502020204030204" pitchFamily="34" charset="0"/>
            <a:cs typeface="+mn-cs"/>
          </a:endParaRPr>
        </a:p>
      </dsp:txBody>
      <dsp:txXfrm>
        <a:off x="54" y="1730891"/>
        <a:ext cx="5195792" cy="2672257"/>
      </dsp:txXfrm>
    </dsp:sp>
    <dsp:sp modelId="{ED524325-2BB9-4049-874E-1B169660493B}">
      <dsp:nvSpPr>
        <dsp:cNvPr id="0" name=""/>
        <dsp:cNvSpPr/>
      </dsp:nvSpPr>
      <dsp:spPr>
        <a:xfrm>
          <a:off x="5923257" y="31691"/>
          <a:ext cx="5195792" cy="1699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1F2C8F"/>
              </a:solidFill>
              <a:latin typeface="Arial Black"/>
              <a:ea typeface="+mn-ea"/>
              <a:cs typeface="+mn-cs"/>
            </a:rPr>
            <a:t>University of Nebraska</a:t>
          </a:r>
        </a:p>
      </dsp:txBody>
      <dsp:txXfrm>
        <a:off x="5923257" y="31691"/>
        <a:ext cx="5195792" cy="1699200"/>
      </dsp:txXfrm>
    </dsp:sp>
    <dsp:sp modelId="{9D807650-CCBC-450F-8220-FBC96A3084E5}">
      <dsp:nvSpPr>
        <dsp:cNvPr id="0" name=""/>
        <dsp:cNvSpPr/>
      </dsp:nvSpPr>
      <dsp:spPr>
        <a:xfrm>
          <a:off x="5923257" y="1730891"/>
          <a:ext cx="5195792" cy="267225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0" kern="1200" dirty="0">
              <a:solidFill>
                <a:srgbClr val="1F2C8F"/>
              </a:solidFill>
              <a:effectLst/>
              <a:latin typeface="Calibri" panose="020F0502020204030204" pitchFamily="34" charset="0"/>
              <a:ea typeface="Calibri" panose="020F0502020204030204" pitchFamily="34" charset="0"/>
              <a:cs typeface="+mn-cs"/>
            </a:rPr>
            <a:t>AMCP Student Chapter, faculty advisor- Donald </a:t>
          </a:r>
          <a:r>
            <a:rPr lang="en-US" sz="2200" b="0" kern="1200" dirty="0" err="1">
              <a:solidFill>
                <a:srgbClr val="1F2C8F"/>
              </a:solidFill>
              <a:effectLst/>
              <a:latin typeface="Calibri" panose="020F0502020204030204" pitchFamily="34" charset="0"/>
              <a:ea typeface="Calibri" panose="020F0502020204030204" pitchFamily="34" charset="0"/>
              <a:cs typeface="+mn-cs"/>
            </a:rPr>
            <a:t>Klepser</a:t>
          </a:r>
          <a:r>
            <a:rPr lang="en-US" sz="2200" b="0" kern="1200" dirty="0">
              <a:solidFill>
                <a:srgbClr val="1F2C8F"/>
              </a:solidFill>
              <a:effectLst/>
              <a:latin typeface="Calibri" panose="020F0502020204030204" pitchFamily="34" charset="0"/>
              <a:ea typeface="Calibri" panose="020F0502020204030204" pitchFamily="34" charset="0"/>
              <a:cs typeface="+mn-cs"/>
            </a:rPr>
            <a:t>, </a:t>
          </a:r>
          <a:r>
            <a:rPr lang="en-US" sz="2200" b="0" u="sng" kern="1200" dirty="0">
              <a:solidFill>
                <a:srgbClr val="1F2C8F"/>
              </a:solidFill>
              <a:effectLst/>
              <a:latin typeface="Calibri" panose="020F0502020204030204" pitchFamily="34" charset="0"/>
              <a:ea typeface="Calibri" panose="020F0502020204030204" pitchFamily="34" charset="0"/>
              <a:cs typeface="+mn-cs"/>
            </a:rPr>
            <a:t>dklepser@unmc.edu</a:t>
          </a:r>
          <a:endParaRPr lang="en-US" sz="2200" b="0" kern="1200" dirty="0">
            <a:solidFill>
              <a:srgbClr val="1F2C8F"/>
            </a:solidFill>
            <a:effectLst/>
            <a:latin typeface="Calibri" panose="020F0502020204030204" pitchFamily="34" charset="0"/>
            <a:ea typeface="Calibri" panose="020F0502020204030204" pitchFamily="34" charset="0"/>
            <a:cs typeface="+mn-cs"/>
          </a:endParaRPr>
        </a:p>
        <a:p>
          <a:pPr marL="228600" lvl="1" indent="-228600" algn="l" defTabSz="977900">
            <a:lnSpc>
              <a:spcPct val="90000"/>
            </a:lnSpc>
            <a:spcBef>
              <a:spcPct val="0"/>
            </a:spcBef>
            <a:spcAft>
              <a:spcPct val="15000"/>
            </a:spcAft>
            <a:buFont typeface="Courier New" panose="02070309020205020404" pitchFamily="49" charset="0"/>
            <a:buChar char="o"/>
          </a:pPr>
          <a:r>
            <a:rPr lang="en-US" sz="2200" b="0" kern="1200" dirty="0">
              <a:solidFill>
                <a:srgbClr val="1F2C8F"/>
              </a:solidFill>
              <a:effectLst/>
              <a:latin typeface="Calibri" panose="020F0502020204030204" pitchFamily="34" charset="0"/>
              <a:ea typeface="Calibri" panose="020F0502020204030204" pitchFamily="34" charset="0"/>
              <a:cs typeface="+mn-cs"/>
            </a:rPr>
            <a:t>AMCP Diplomats</a:t>
          </a:r>
          <a:endParaRPr lang="en-US" sz="2200" b="0" u="sng" kern="1200" dirty="0">
            <a:solidFill>
              <a:srgbClr val="1F2C8F"/>
            </a:solidFill>
            <a:effectLst/>
            <a:latin typeface="Calibri" panose="020F0502020204030204" pitchFamily="34" charset="0"/>
            <a:ea typeface="Calibri" panose="020F0502020204030204" pitchFamily="34" charset="0"/>
            <a:cs typeface="+mn-cs"/>
          </a:endParaRPr>
        </a:p>
        <a:p>
          <a:pPr marL="228600" lvl="1" indent="-228600" algn="l" defTabSz="977900">
            <a:lnSpc>
              <a:spcPct val="90000"/>
            </a:lnSpc>
            <a:spcBef>
              <a:spcPct val="0"/>
            </a:spcBef>
            <a:spcAft>
              <a:spcPct val="15000"/>
            </a:spcAft>
            <a:buFont typeface="Wingdings" panose="05000000000000000000" pitchFamily="2" charset="2"/>
            <a:buChar char="§"/>
          </a:pPr>
          <a:r>
            <a:rPr lang="en-US" sz="2200" b="0" kern="1200" dirty="0">
              <a:solidFill>
                <a:srgbClr val="1F2C8F"/>
              </a:solidFill>
              <a:effectLst/>
              <a:latin typeface="Calibri" panose="020F0502020204030204" pitchFamily="34" charset="0"/>
              <a:ea typeface="Calibri" panose="020F0502020204030204" pitchFamily="34" charset="0"/>
              <a:cs typeface="+mn-cs"/>
            </a:rPr>
            <a:t>Jeff Huether </a:t>
          </a:r>
          <a:r>
            <a:rPr lang="en-US" sz="2200" b="0" u="sng" kern="1200" dirty="0">
              <a:solidFill>
                <a:srgbClr val="1F2C8F"/>
              </a:solidFill>
              <a:effectLst/>
              <a:latin typeface="Calibri" panose="020F0502020204030204" pitchFamily="34" charset="0"/>
              <a:ea typeface="Calibri" panose="020F0502020204030204" pitchFamily="34" charset="0"/>
              <a:cs typeface="+mn-cs"/>
              <a:hlinkClick xmlns:r="http://schemas.openxmlformats.org/officeDocument/2006/relationships" r:id="rId1"/>
            </a:rPr>
            <a:t>jeff.huether@nebraskablue.com</a:t>
          </a:r>
          <a:endParaRPr lang="en-US" sz="2200" b="0" u="sng" kern="1200" dirty="0">
            <a:solidFill>
              <a:srgbClr val="1F2C8F"/>
            </a:solidFill>
            <a:effectLst/>
            <a:latin typeface="Calibri" panose="020F0502020204030204" pitchFamily="34" charset="0"/>
            <a:ea typeface="Calibri" panose="020F0502020204030204" pitchFamily="34" charset="0"/>
            <a:cs typeface="+mn-cs"/>
          </a:endParaRPr>
        </a:p>
        <a:p>
          <a:pPr marL="228600" lvl="1" indent="-228600" algn="l" defTabSz="977900">
            <a:lnSpc>
              <a:spcPct val="90000"/>
            </a:lnSpc>
            <a:spcBef>
              <a:spcPct val="0"/>
            </a:spcBef>
            <a:spcAft>
              <a:spcPct val="15000"/>
            </a:spcAft>
            <a:buFont typeface="Wingdings" panose="05000000000000000000" pitchFamily="2" charset="2"/>
            <a:buChar char="§"/>
          </a:pPr>
          <a:r>
            <a:rPr lang="en-US" sz="2200" b="0" u="none" kern="1200" dirty="0">
              <a:solidFill>
                <a:srgbClr val="1F2C8F"/>
              </a:solidFill>
              <a:effectLst/>
              <a:latin typeface="Calibri" panose="020F0502020204030204" pitchFamily="34" charset="0"/>
              <a:ea typeface="Calibri" panose="020F0502020204030204" pitchFamily="34" charset="0"/>
              <a:cs typeface="+mn-cs"/>
            </a:rPr>
            <a:t>Sarah </a:t>
          </a:r>
          <a:r>
            <a:rPr lang="en-US" sz="2200" b="0" u="none" kern="1200" dirty="0" err="1">
              <a:solidFill>
                <a:srgbClr val="1F2C8F"/>
              </a:solidFill>
              <a:effectLst/>
              <a:latin typeface="Calibri" panose="020F0502020204030204" pitchFamily="34" charset="0"/>
              <a:ea typeface="Calibri" panose="020F0502020204030204" pitchFamily="34" charset="0"/>
              <a:cs typeface="+mn-cs"/>
            </a:rPr>
            <a:t>Hulvershorn</a:t>
          </a:r>
          <a:endParaRPr lang="en-US" sz="2200" b="0" u="none" kern="1200" dirty="0">
            <a:solidFill>
              <a:srgbClr val="1F2C8F"/>
            </a:solidFill>
            <a:effectLst/>
            <a:latin typeface="Calibri" panose="020F0502020204030204" pitchFamily="34" charset="0"/>
            <a:ea typeface="Calibri" panose="020F0502020204030204" pitchFamily="34" charset="0"/>
            <a:cs typeface="+mn-cs"/>
          </a:endParaRPr>
        </a:p>
        <a:p>
          <a:pPr marL="228600" lvl="1" indent="0" algn="l" defTabSz="977900">
            <a:lnSpc>
              <a:spcPct val="90000"/>
            </a:lnSpc>
            <a:spcBef>
              <a:spcPct val="0"/>
            </a:spcBef>
            <a:spcAft>
              <a:spcPct val="15000"/>
            </a:spcAft>
            <a:buFont typeface="Courier New" panose="02070309020205020404" pitchFamily="49" charset="0"/>
            <a:buChar char="o"/>
          </a:pPr>
          <a:endParaRPr lang="en-US" sz="2200" b="0" kern="1200" dirty="0">
            <a:solidFill>
              <a:srgbClr val="FF0000"/>
            </a:solidFill>
            <a:effectLst/>
            <a:latin typeface="Calibri" panose="020F0502020204030204" pitchFamily="34" charset="0"/>
            <a:ea typeface="Calibri" panose="020F0502020204030204" pitchFamily="34" charset="0"/>
            <a:cs typeface="+mn-cs"/>
          </a:endParaRPr>
        </a:p>
      </dsp:txBody>
      <dsp:txXfrm>
        <a:off x="5923257" y="1730891"/>
        <a:ext cx="5195792" cy="26722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D96ED-00C8-4B96-8FE2-5747F85B7946}">
      <dsp:nvSpPr>
        <dsp:cNvPr id="0" name=""/>
        <dsp:cNvSpPr/>
      </dsp:nvSpPr>
      <dsp:spPr>
        <a:xfrm>
          <a:off x="3800" y="1531235"/>
          <a:ext cx="1851874" cy="117594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4572799-1CFB-4FB1-B351-16EEAFD87511}">
      <dsp:nvSpPr>
        <dsp:cNvPr id="0" name=""/>
        <dsp:cNvSpPr/>
      </dsp:nvSpPr>
      <dsp:spPr>
        <a:xfrm>
          <a:off x="209564" y="1726711"/>
          <a:ext cx="1851874" cy="117594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6"/>
              </a:solidFill>
              <a:latin typeface="+mj-lt"/>
            </a:rPr>
            <a:t>Schools of Pharmacy</a:t>
          </a:r>
        </a:p>
      </dsp:txBody>
      <dsp:txXfrm>
        <a:off x="244006" y="1761153"/>
        <a:ext cx="1782990" cy="1107056"/>
      </dsp:txXfrm>
    </dsp:sp>
    <dsp:sp modelId="{29774FFB-70FA-42EB-8AB3-89BC793AAE39}">
      <dsp:nvSpPr>
        <dsp:cNvPr id="0" name=""/>
        <dsp:cNvSpPr/>
      </dsp:nvSpPr>
      <dsp:spPr>
        <a:xfrm>
          <a:off x="2267203" y="1531235"/>
          <a:ext cx="1851874" cy="117594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F207118-F94D-4C88-9A95-A90C6C44A0E4}">
      <dsp:nvSpPr>
        <dsp:cNvPr id="0" name=""/>
        <dsp:cNvSpPr/>
      </dsp:nvSpPr>
      <dsp:spPr>
        <a:xfrm>
          <a:off x="2472966" y="1726711"/>
          <a:ext cx="1851874" cy="117594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6"/>
              </a:solidFill>
              <a:latin typeface="+mj-lt"/>
            </a:rPr>
            <a:t>Mentors</a:t>
          </a:r>
        </a:p>
      </dsp:txBody>
      <dsp:txXfrm>
        <a:off x="2507408" y="1761153"/>
        <a:ext cx="1782990" cy="1107056"/>
      </dsp:txXfrm>
    </dsp:sp>
    <dsp:sp modelId="{B2665B5F-8E4B-442E-84C1-EE484867D353}">
      <dsp:nvSpPr>
        <dsp:cNvPr id="0" name=""/>
        <dsp:cNvSpPr/>
      </dsp:nvSpPr>
      <dsp:spPr>
        <a:xfrm>
          <a:off x="4530605" y="1531235"/>
          <a:ext cx="1851874" cy="117594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4C95AD2-1069-4FC0-B616-E60CA1448983}">
      <dsp:nvSpPr>
        <dsp:cNvPr id="0" name=""/>
        <dsp:cNvSpPr/>
      </dsp:nvSpPr>
      <dsp:spPr>
        <a:xfrm>
          <a:off x="4736369" y="1726711"/>
          <a:ext cx="1851874" cy="117594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6"/>
              </a:solidFill>
              <a:latin typeface="+mj-lt"/>
            </a:rPr>
            <a:t>State Social Event Coordinators</a:t>
          </a:r>
        </a:p>
      </dsp:txBody>
      <dsp:txXfrm>
        <a:off x="4770811" y="1761153"/>
        <a:ext cx="1782990" cy="1107056"/>
      </dsp:txXfrm>
    </dsp:sp>
    <dsp:sp modelId="{010743DF-734C-4F6E-843D-944F0DCBCFBA}">
      <dsp:nvSpPr>
        <dsp:cNvPr id="0" name=""/>
        <dsp:cNvSpPr/>
      </dsp:nvSpPr>
      <dsp:spPr>
        <a:xfrm>
          <a:off x="6794008" y="1531235"/>
          <a:ext cx="1851874" cy="117594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D945DD9-0B80-475B-9BB6-82E32ADF536D}">
      <dsp:nvSpPr>
        <dsp:cNvPr id="0" name=""/>
        <dsp:cNvSpPr/>
      </dsp:nvSpPr>
      <dsp:spPr>
        <a:xfrm>
          <a:off x="6999772" y="1726711"/>
          <a:ext cx="1851874" cy="117594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6"/>
              </a:solidFill>
              <a:latin typeface="+mj-lt"/>
            </a:rPr>
            <a:t>Social Coordinator</a:t>
          </a:r>
        </a:p>
      </dsp:txBody>
      <dsp:txXfrm>
        <a:off x="7034214" y="1761153"/>
        <a:ext cx="1782990" cy="1107056"/>
      </dsp:txXfrm>
    </dsp:sp>
    <dsp:sp modelId="{11448624-7827-49CF-BD4F-307FA9E9A9A3}">
      <dsp:nvSpPr>
        <dsp:cNvPr id="0" name=""/>
        <dsp:cNvSpPr/>
      </dsp:nvSpPr>
      <dsp:spPr>
        <a:xfrm>
          <a:off x="9057410" y="1531235"/>
          <a:ext cx="1851874" cy="117594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66240C1-4F49-40A3-AF35-445A186C960D}">
      <dsp:nvSpPr>
        <dsp:cNvPr id="0" name=""/>
        <dsp:cNvSpPr/>
      </dsp:nvSpPr>
      <dsp:spPr>
        <a:xfrm>
          <a:off x="9263174" y="1726711"/>
          <a:ext cx="1851874" cy="117594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6"/>
              </a:solidFill>
              <a:latin typeface="+mj-lt"/>
            </a:rPr>
            <a:t>State Board of Pharmacy Liaison</a:t>
          </a:r>
        </a:p>
      </dsp:txBody>
      <dsp:txXfrm>
        <a:off x="9297616" y="1761153"/>
        <a:ext cx="1782990" cy="110705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4" name="MSIPCMContentMarking" descr="{&quot;HashCode&quot;:-242339457,&quot;Placement&quot;:&quot;Footer&quot;,&quot;Top&quot;:503.1945,&quot;Left&quot;:812.5106,&quot;SlideWidth&quot;:960,&quot;SlideHeight&quot;:540}">
            <a:extLst>
              <a:ext uri="{FF2B5EF4-FFF2-40B4-BE49-F238E27FC236}">
                <a16:creationId xmlns:a16="http://schemas.microsoft.com/office/drawing/2014/main" id="{5D599D3F-340A-46FC-A3E1-F7838B87C196}"/>
              </a:ext>
            </a:extLst>
          </p:cNvPr>
          <p:cNvSpPr txBox="1"/>
          <p:nvPr userDrawn="1"/>
        </p:nvSpPr>
        <p:spPr>
          <a:xfrm>
            <a:off x="10318885" y="6390570"/>
            <a:ext cx="1873115" cy="467429"/>
          </a:xfrm>
          <a:prstGeom prst="rect">
            <a:avLst/>
          </a:prstGeom>
          <a:noFill/>
        </p:spPr>
        <p:txBody>
          <a:bodyPr vert="horz" wrap="square" lIns="0" tIns="0" rIns="0" bIns="0" rtlCol="0" anchor="ctr" anchorCtr="1">
            <a:spAutoFit/>
          </a:bodyPr>
          <a:lstStyle/>
          <a:p>
            <a:pPr algn="r">
              <a:spcBef>
                <a:spcPts val="0"/>
              </a:spcBef>
              <a:spcAft>
                <a:spcPts val="0"/>
              </a:spcAft>
            </a:pPr>
            <a:r>
              <a:rPr lang="en-US" sz="2200">
                <a:solidFill>
                  <a:srgbClr val="FF8939"/>
                </a:solidFill>
                <a:latin typeface="Calibri" panose="020F0502020204030204" pitchFamily="34" charset="0"/>
              </a:rPr>
              <a:t>RESTRICTED</a:t>
            </a:r>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mailto:magre@leo-pharm.com" TargetMode="External"/><Relationship Id="rId2" Type="http://schemas.openxmlformats.org/officeDocument/2006/relationships/hyperlink" Target="mailto:Courtney.Spezia@mnk.com"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hyperlink" Target="mailto:batesjv@ku.ed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amcp.org/great-plains-amcp" TargetMode="External"/><Relationship Id="rId2" Type="http://schemas.openxmlformats.org/officeDocument/2006/relationships/image" Target="../media/image19.png"/><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hyperlink" Target="mailto:greatplainsamcp@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title"/>
          </p:nvPr>
        </p:nvSpPr>
        <p:spPr/>
        <p:txBody>
          <a:bodyPr anchor="t">
            <a:normAutofit/>
          </a:bodyPr>
          <a:lstStyle/>
          <a:p>
            <a:pPr>
              <a:lnSpc>
                <a:spcPct val="90000"/>
              </a:lnSpc>
            </a:pPr>
            <a:br>
              <a:rPr lang="en-US" sz="2400"/>
            </a:br>
            <a:endParaRPr lang="en-US" sz="2400"/>
          </a:p>
        </p:txBody>
      </p:sp>
      <p:pic>
        <p:nvPicPr>
          <p:cNvPr id="5" name="Picture 4" descr="A picture containing drawing, plate&#10;&#10;Description automatically generated">
            <a:extLst>
              <a:ext uri="{FF2B5EF4-FFF2-40B4-BE49-F238E27FC236}">
                <a16:creationId xmlns:a16="http://schemas.microsoft.com/office/drawing/2014/main" id="{DB4EAA4E-6413-49C3-9C39-E5A614A7B7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8048" y="726823"/>
            <a:ext cx="6766560" cy="2317546"/>
          </a:xfrm>
          <a:prstGeom prst="rect">
            <a:avLst/>
          </a:prstGeom>
          <a:noFill/>
        </p:spPr>
      </p:pic>
      <p:sp>
        <p:nvSpPr>
          <p:cNvPr id="4" name="TextBox 3">
            <a:extLst>
              <a:ext uri="{FF2B5EF4-FFF2-40B4-BE49-F238E27FC236}">
                <a16:creationId xmlns:a16="http://schemas.microsoft.com/office/drawing/2014/main" id="{6E503D31-0424-535B-06AD-280450E0F9AD}"/>
              </a:ext>
            </a:extLst>
          </p:cNvPr>
          <p:cNvSpPr txBox="1"/>
          <p:nvPr/>
        </p:nvSpPr>
        <p:spPr>
          <a:xfrm>
            <a:off x="5677408" y="3563350"/>
            <a:ext cx="4307840" cy="2062103"/>
          </a:xfrm>
          <a:prstGeom prst="rect">
            <a:avLst/>
          </a:prstGeom>
          <a:noFill/>
        </p:spPr>
        <p:txBody>
          <a:bodyPr wrap="square">
            <a:spAutoFit/>
          </a:bodyPr>
          <a:lstStyle/>
          <a:p>
            <a:pPr algn="ctr"/>
            <a:r>
              <a:rPr lang="en-US" sz="3200" b="1" dirty="0">
                <a:solidFill>
                  <a:schemeClr val="accent6"/>
                </a:solidFill>
                <a:latin typeface="Calibri" panose="020F0502020204030204" pitchFamily="34" charset="0"/>
                <a:cs typeface="Calibri" panose="020F0502020204030204" pitchFamily="34" charset="0"/>
              </a:rPr>
              <a:t>AFFILIATE MEETING</a:t>
            </a:r>
          </a:p>
          <a:p>
            <a:pPr algn="ctr"/>
            <a:r>
              <a:rPr lang="en-US" sz="3200" b="1" dirty="0">
                <a:solidFill>
                  <a:schemeClr val="accent6"/>
                </a:solidFill>
                <a:latin typeface="Calibri" panose="020F0502020204030204" pitchFamily="34" charset="0"/>
                <a:cs typeface="Calibri" panose="020F0502020204030204" pitchFamily="34" charset="0"/>
              </a:rPr>
              <a:t>AMCP Annual Meeting</a:t>
            </a:r>
          </a:p>
          <a:p>
            <a:pPr algn="ctr"/>
            <a:r>
              <a:rPr lang="en-US" sz="3200" b="1" dirty="0">
                <a:solidFill>
                  <a:schemeClr val="accent6"/>
                </a:solidFill>
                <a:latin typeface="Calibri" panose="020F0502020204030204" pitchFamily="34" charset="0"/>
                <a:cs typeface="Calibri" panose="020F0502020204030204" pitchFamily="34" charset="0"/>
              </a:rPr>
              <a:t>San Antonio, Texas</a:t>
            </a:r>
          </a:p>
          <a:p>
            <a:pPr algn="ctr"/>
            <a:r>
              <a:rPr lang="en-US" sz="3200" b="1" dirty="0">
                <a:solidFill>
                  <a:schemeClr val="accent6"/>
                </a:solidFill>
                <a:latin typeface="Calibri" panose="020F0502020204030204" pitchFamily="34" charset="0"/>
                <a:cs typeface="Calibri" panose="020F0502020204030204" pitchFamily="34" charset="0"/>
              </a:rPr>
              <a:t>March 21, 2023</a:t>
            </a:r>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5783847-8646-B700-10C7-550BC0CB5BE0}"/>
              </a:ext>
            </a:extLst>
          </p:cNvPr>
          <p:cNvPicPr>
            <a:picLocks noChangeAspect="1"/>
          </p:cNvPicPr>
          <p:nvPr/>
        </p:nvPicPr>
        <p:blipFill>
          <a:blip r:embed="rId2"/>
          <a:stretch>
            <a:fillRect/>
          </a:stretch>
        </p:blipFill>
        <p:spPr>
          <a:xfrm>
            <a:off x="3736589" y="4239992"/>
            <a:ext cx="5013045" cy="1857633"/>
          </a:xfrm>
          <a:prstGeom prst="rect">
            <a:avLst/>
          </a:prstGeom>
        </p:spPr>
      </p:pic>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397822" y="538490"/>
            <a:ext cx="6766560" cy="768096"/>
          </a:xfrm>
        </p:spPr>
        <p:txBody>
          <a:bodyPr/>
          <a:lstStyle/>
          <a:p>
            <a:r>
              <a:rPr lang="en-US" dirty="0"/>
              <a:t>Day of Education</a:t>
            </a:r>
          </a:p>
        </p:txBody>
      </p:sp>
      <p:pic>
        <p:nvPicPr>
          <p:cNvPr id="4" name="Picture 3">
            <a:extLst>
              <a:ext uri="{FF2B5EF4-FFF2-40B4-BE49-F238E27FC236}">
                <a16:creationId xmlns:a16="http://schemas.microsoft.com/office/drawing/2014/main" id="{E1538D1F-B29B-FC48-5330-5C69549730B7}"/>
              </a:ext>
            </a:extLst>
          </p:cNvPr>
          <p:cNvPicPr>
            <a:picLocks noChangeAspect="1"/>
          </p:cNvPicPr>
          <p:nvPr/>
        </p:nvPicPr>
        <p:blipFill>
          <a:blip r:embed="rId3"/>
          <a:stretch>
            <a:fillRect/>
          </a:stretch>
        </p:blipFill>
        <p:spPr>
          <a:xfrm>
            <a:off x="270649" y="1528497"/>
            <a:ext cx="3734321" cy="1857634"/>
          </a:xfrm>
          <a:prstGeom prst="rect">
            <a:avLst/>
          </a:prstGeom>
        </p:spPr>
      </p:pic>
      <p:pic>
        <p:nvPicPr>
          <p:cNvPr id="7" name="Picture 6">
            <a:extLst>
              <a:ext uri="{FF2B5EF4-FFF2-40B4-BE49-F238E27FC236}">
                <a16:creationId xmlns:a16="http://schemas.microsoft.com/office/drawing/2014/main" id="{4CA9048B-5453-78C4-40D0-06F64ACFFB1E}"/>
              </a:ext>
            </a:extLst>
          </p:cNvPr>
          <p:cNvPicPr>
            <a:picLocks noChangeAspect="1"/>
          </p:cNvPicPr>
          <p:nvPr/>
        </p:nvPicPr>
        <p:blipFill>
          <a:blip r:embed="rId4"/>
          <a:stretch>
            <a:fillRect/>
          </a:stretch>
        </p:blipFill>
        <p:spPr>
          <a:xfrm>
            <a:off x="150138" y="3565878"/>
            <a:ext cx="3286584" cy="1962424"/>
          </a:xfrm>
          <a:prstGeom prst="rect">
            <a:avLst/>
          </a:prstGeom>
        </p:spPr>
      </p:pic>
      <p:pic>
        <p:nvPicPr>
          <p:cNvPr id="11" name="Picture 10">
            <a:extLst>
              <a:ext uri="{FF2B5EF4-FFF2-40B4-BE49-F238E27FC236}">
                <a16:creationId xmlns:a16="http://schemas.microsoft.com/office/drawing/2014/main" id="{6305D744-BA80-94F8-5AB7-ABBE4A834D6B}"/>
              </a:ext>
            </a:extLst>
          </p:cNvPr>
          <p:cNvPicPr>
            <a:picLocks noChangeAspect="1"/>
          </p:cNvPicPr>
          <p:nvPr/>
        </p:nvPicPr>
        <p:blipFill>
          <a:blip r:embed="rId5"/>
          <a:stretch>
            <a:fillRect/>
          </a:stretch>
        </p:blipFill>
        <p:spPr>
          <a:xfrm>
            <a:off x="7463575" y="4547090"/>
            <a:ext cx="3705196" cy="2129183"/>
          </a:xfrm>
          <a:prstGeom prst="rect">
            <a:avLst/>
          </a:prstGeom>
        </p:spPr>
      </p:pic>
      <p:pic>
        <p:nvPicPr>
          <p:cNvPr id="13" name="Picture 12">
            <a:extLst>
              <a:ext uri="{FF2B5EF4-FFF2-40B4-BE49-F238E27FC236}">
                <a16:creationId xmlns:a16="http://schemas.microsoft.com/office/drawing/2014/main" id="{C35AE80B-1B55-ABE8-3B7F-C4921A9A13F9}"/>
              </a:ext>
            </a:extLst>
          </p:cNvPr>
          <p:cNvPicPr>
            <a:picLocks noChangeAspect="1"/>
          </p:cNvPicPr>
          <p:nvPr/>
        </p:nvPicPr>
        <p:blipFill>
          <a:blip r:embed="rId6"/>
          <a:stretch>
            <a:fillRect/>
          </a:stretch>
        </p:blipFill>
        <p:spPr>
          <a:xfrm>
            <a:off x="7924648" y="181727"/>
            <a:ext cx="3164831" cy="2197468"/>
          </a:xfrm>
          <a:prstGeom prst="rect">
            <a:avLst/>
          </a:prstGeom>
        </p:spPr>
      </p:pic>
      <p:pic>
        <p:nvPicPr>
          <p:cNvPr id="15" name="Picture 14">
            <a:extLst>
              <a:ext uri="{FF2B5EF4-FFF2-40B4-BE49-F238E27FC236}">
                <a16:creationId xmlns:a16="http://schemas.microsoft.com/office/drawing/2014/main" id="{09A3012D-6AC2-5C69-8A4F-1254838EDE8B}"/>
              </a:ext>
            </a:extLst>
          </p:cNvPr>
          <p:cNvPicPr>
            <a:picLocks noChangeAspect="1"/>
          </p:cNvPicPr>
          <p:nvPr/>
        </p:nvPicPr>
        <p:blipFill>
          <a:blip r:embed="rId7"/>
          <a:stretch>
            <a:fillRect/>
          </a:stretch>
        </p:blipFill>
        <p:spPr>
          <a:xfrm>
            <a:off x="7036498" y="2466841"/>
            <a:ext cx="4762500" cy="1943371"/>
          </a:xfrm>
          <a:prstGeom prst="rect">
            <a:avLst/>
          </a:prstGeom>
        </p:spPr>
      </p:pic>
      <p:pic>
        <p:nvPicPr>
          <p:cNvPr id="17" name="Picture 16">
            <a:extLst>
              <a:ext uri="{FF2B5EF4-FFF2-40B4-BE49-F238E27FC236}">
                <a16:creationId xmlns:a16="http://schemas.microsoft.com/office/drawing/2014/main" id="{9D849B6A-6B3C-BE2B-6464-3E5829CD6F97}"/>
              </a:ext>
            </a:extLst>
          </p:cNvPr>
          <p:cNvPicPr>
            <a:picLocks noChangeAspect="1"/>
          </p:cNvPicPr>
          <p:nvPr/>
        </p:nvPicPr>
        <p:blipFill>
          <a:blip r:embed="rId8"/>
          <a:stretch>
            <a:fillRect/>
          </a:stretch>
        </p:blipFill>
        <p:spPr>
          <a:xfrm>
            <a:off x="4154806" y="1528946"/>
            <a:ext cx="3620005" cy="1952898"/>
          </a:xfrm>
          <a:prstGeom prst="rect">
            <a:avLst/>
          </a:prstGeom>
        </p:spPr>
      </p:pic>
    </p:spTree>
    <p:extLst>
      <p:ext uri="{BB962C8B-B14F-4D97-AF65-F5344CB8AC3E}">
        <p14:creationId xmlns:p14="http://schemas.microsoft.com/office/powerpoint/2010/main" val="3321488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1065276" y="1115568"/>
            <a:ext cx="6766560" cy="768096"/>
          </a:xfrm>
        </p:spPr>
        <p:txBody>
          <a:bodyPr/>
          <a:lstStyle/>
          <a:p>
            <a:r>
              <a:rPr lang="en-US" dirty="0"/>
              <a:t>DoE 2023 Planning</a:t>
            </a:r>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1065276" y="2078736"/>
            <a:ext cx="7823747" cy="2700528"/>
          </a:xfrm>
        </p:spPr>
        <p:txBody>
          <a:bodyPr/>
          <a:lstStyle/>
          <a:p>
            <a:r>
              <a:rPr lang="en-US" sz="3200" b="1" dirty="0">
                <a:latin typeface="Calibri" panose="020F0502020204030204" pitchFamily="34" charset="0"/>
                <a:cs typeface="Calibri" panose="020F0502020204030204" pitchFamily="34" charset="0"/>
              </a:rPr>
              <a:t>Planning has begun:</a:t>
            </a:r>
          </a:p>
          <a:p>
            <a:r>
              <a:rPr lang="en-US" sz="2800" b="1" dirty="0">
                <a:latin typeface="Calibri" panose="020F0502020204030204" pitchFamily="34" charset="0"/>
                <a:cs typeface="Calibri" panose="020F0502020204030204" pitchFamily="34" charset="0"/>
              </a:rPr>
              <a:t>Mark your calendars: </a:t>
            </a:r>
            <a:r>
              <a:rPr lang="en-US" sz="2800" dirty="0">
                <a:latin typeface="Calibri" panose="020F0502020204030204" pitchFamily="34" charset="0"/>
                <a:cs typeface="Calibri" panose="020F0502020204030204" pitchFamily="34" charset="0"/>
              </a:rPr>
              <a:t>Friday in September 2023 in Kansas City</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Expect 5.5 to 6.0 hours of CE provided by the Nebraska Pharmacists Association</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Networking event will take place Thursday before the event</a:t>
            </a:r>
          </a:p>
          <a:p>
            <a:endParaRPr lang="en-US" sz="4400" dirty="0"/>
          </a:p>
          <a:p>
            <a:endParaRPr lang="en-US" sz="28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905328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616098" y="1115568"/>
            <a:ext cx="11704240" cy="768096"/>
          </a:xfrm>
        </p:spPr>
        <p:txBody>
          <a:bodyPr/>
          <a:lstStyle/>
          <a:p>
            <a:r>
              <a:rPr lang="en-US" dirty="0"/>
              <a:t>Opportunities to Support DoE</a:t>
            </a:r>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616098" y="1883664"/>
            <a:ext cx="10915708" cy="2700528"/>
          </a:xfrm>
        </p:spPr>
        <p:txBody>
          <a:bodyPr/>
          <a:lstStyle/>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Anyone who would like to help is welcome!</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There are opportunities to sponsor the event (either one of the meals on the day of the event or the networking event the night before)</a:t>
            </a:r>
          </a:p>
          <a:p>
            <a:pPr marL="1143000" lvl="1" indent="-457200"/>
            <a:r>
              <a:rPr lang="en-US" sz="2800" dirty="0">
                <a:latin typeface="Calibri" panose="020F0502020204030204" pitchFamily="34" charset="0"/>
                <a:cs typeface="Calibri" panose="020F0502020204030204" pitchFamily="34" charset="0"/>
              </a:rPr>
              <a:t>Please request information if you would like to sponsor</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Please reach out to :</a:t>
            </a:r>
          </a:p>
          <a:p>
            <a:pPr lvl="1"/>
            <a:r>
              <a:rPr lang="en-US" sz="2800" dirty="0">
                <a:latin typeface="Calibri" panose="020F0502020204030204" pitchFamily="34" charset="0"/>
                <a:cs typeface="Calibri" panose="020F0502020204030204" pitchFamily="34" charset="0"/>
              </a:rPr>
              <a:t>Courtney Spezia </a:t>
            </a:r>
            <a:r>
              <a:rPr lang="en-US" sz="2800"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Courtney.Spezia@mnk.com</a:t>
            </a:r>
            <a:endParaRPr lang="en-US" sz="2800" dirty="0">
              <a:latin typeface="Calibri" panose="020F0502020204030204" pitchFamily="34" charset="0"/>
              <a:cs typeface="Calibri" panose="020F0502020204030204" pitchFamily="34" charset="0"/>
            </a:endParaRPr>
          </a:p>
          <a:p>
            <a:pPr lvl="1"/>
            <a:r>
              <a:rPr lang="en-US" sz="2800" dirty="0">
                <a:latin typeface="Calibri" panose="020F0502020204030204" pitchFamily="34" charset="0"/>
                <a:cs typeface="Calibri" panose="020F0502020204030204" pitchFamily="34" charset="0"/>
              </a:rPr>
              <a:t>Matt </a:t>
            </a:r>
            <a:r>
              <a:rPr lang="en-US" sz="2800" dirty="0" err="1">
                <a:latin typeface="Calibri" panose="020F0502020204030204" pitchFamily="34" charset="0"/>
                <a:cs typeface="Calibri" panose="020F0502020204030204" pitchFamily="34" charset="0"/>
              </a:rPr>
              <a:t>Grewe</a:t>
            </a:r>
            <a:r>
              <a:rPr lang="en-US" sz="2800" dirty="0">
                <a:latin typeface="Calibri" panose="020F0502020204030204" pitchFamily="34" charset="0"/>
                <a:cs typeface="Calibri" panose="020F0502020204030204" pitchFamily="34" charset="0"/>
              </a:rPr>
              <a:t> at </a:t>
            </a:r>
            <a:r>
              <a:rPr lang="en-US" sz="2800" dirty="0">
                <a:latin typeface="Calibri" panose="020F0502020204030204" pitchFamily="34" charset="0"/>
                <a:cs typeface="Calibri" panose="020F0502020204030204" pitchFamily="34" charset="0"/>
                <a:hlinkClick r:id="rId3"/>
              </a:rPr>
              <a:t>magre@leo-pharm.com</a:t>
            </a:r>
            <a:endParaRPr lang="en-US" sz="2800" dirty="0">
              <a:latin typeface="Calibri" panose="020F0502020204030204" pitchFamily="34" charset="0"/>
              <a:cs typeface="Calibri" panose="020F0502020204030204" pitchFamily="34" charset="0"/>
            </a:endParaRPr>
          </a:p>
          <a:p>
            <a:pPr lvl="1"/>
            <a:r>
              <a:rPr lang="en-US" sz="2800" dirty="0">
                <a:latin typeface="Calibri" panose="020F0502020204030204" pitchFamily="34" charset="0"/>
                <a:cs typeface="Calibri" panose="020F0502020204030204" pitchFamily="34" charset="0"/>
              </a:rPr>
              <a:t>Jim Baumann at </a:t>
            </a:r>
            <a:r>
              <a:rPr lang="en-US" sz="2800" u="sng" dirty="0">
                <a:latin typeface="Calibri" panose="020F0502020204030204" pitchFamily="34" charset="0"/>
                <a:cs typeface="Calibri" panose="020F0502020204030204" pitchFamily="34" charset="0"/>
              </a:rPr>
              <a:t>jabaumann1213@gmail.com</a:t>
            </a:r>
          </a:p>
          <a:p>
            <a:endParaRPr lang="en-US" sz="4400" dirty="0"/>
          </a:p>
          <a:p>
            <a:endParaRPr lang="en-US" sz="28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530037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38760" y="528372"/>
            <a:ext cx="11714480" cy="768096"/>
          </a:xfrm>
        </p:spPr>
        <p:txBody>
          <a:bodyPr/>
          <a:lstStyle/>
          <a:p>
            <a:pPr algn="l"/>
            <a:r>
              <a:rPr lang="en-US" sz="4400" b="1" dirty="0">
                <a:solidFill>
                  <a:schemeClr val="accent6"/>
                </a:solidFill>
                <a:latin typeface="Arial Black" panose="020B0604020202020204" pitchFamily="34" charset="0"/>
                <a:cs typeface="Arial Black" panose="020B0604020202020204" pitchFamily="34" charset="0"/>
              </a:rPr>
              <a:t>Schools of pharmacy liaisons</a:t>
            </a:r>
          </a:p>
        </p:txBody>
      </p:sp>
      <p:sp>
        <p:nvSpPr>
          <p:cNvPr id="5" name="Text Placeholder 4">
            <a:extLst>
              <a:ext uri="{FF2B5EF4-FFF2-40B4-BE49-F238E27FC236}">
                <a16:creationId xmlns:a16="http://schemas.microsoft.com/office/drawing/2014/main" id="{B6B2BFD7-C5B0-4F1B-BAF1-48B3F9B555CA}"/>
              </a:ext>
            </a:extLst>
          </p:cNvPr>
          <p:cNvSpPr>
            <a:spLocks noGrp="1"/>
          </p:cNvSpPr>
          <p:nvPr>
            <p:ph type="body" idx="1"/>
          </p:nvPr>
        </p:nvSpPr>
        <p:spPr>
          <a:xfrm>
            <a:off x="3800211" y="3242290"/>
            <a:ext cx="6400800" cy="512064"/>
          </a:xfrm>
        </p:spPr>
        <p:txBody>
          <a:bodyPr/>
          <a:lstStyle/>
          <a:p>
            <a:pPr marL="285750" indent="-285750" algn="l">
              <a:spcBef>
                <a:spcPts val="360"/>
              </a:spcBef>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The primary responsibility of the pharmacy school liaison is to provide information that is relevant to the pharmacy schools and students related to AMCP and managed care pharmacy.   </a:t>
            </a:r>
          </a:p>
          <a:p>
            <a:pPr marL="285750" indent="-285750" algn="l">
              <a:spcBef>
                <a:spcPts val="360"/>
              </a:spcBef>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A couple of examples are a mentorship program and scholarship funds to attend AMCP meetings.</a:t>
            </a:r>
          </a:p>
          <a:p>
            <a:pPr marL="742950" lvl="1" indent="-285750">
              <a:buFont typeface="Courier New" panose="02070309020205020404" pitchFamily="49" charset="0"/>
              <a:buChar char="o"/>
            </a:pPr>
            <a:r>
              <a:rPr lang="en-US" sz="1800" dirty="0">
                <a:solidFill>
                  <a:schemeClr val="accent6"/>
                </a:solidFill>
                <a:latin typeface="Calibri" panose="020F0502020204030204" pitchFamily="34" charset="0"/>
              </a:rPr>
              <a:t>Mentorship program</a:t>
            </a:r>
          </a:p>
          <a:p>
            <a:pPr marL="1200150" lvl="2" indent="-285750">
              <a:buFont typeface="Wingdings" panose="05000000000000000000" pitchFamily="2" charset="2"/>
              <a:buChar char="ü"/>
            </a:pPr>
            <a:r>
              <a:rPr lang="en-US" sz="1600" dirty="0">
                <a:solidFill>
                  <a:schemeClr val="accent6"/>
                </a:solidFill>
                <a:latin typeface="Calibri" panose="020F0502020204030204" pitchFamily="34" charset="0"/>
              </a:rPr>
              <a:t>Paperwork and webinar for mentors to complete</a:t>
            </a:r>
          </a:p>
          <a:p>
            <a:pPr marL="1200150" lvl="2" indent="-285750">
              <a:buFont typeface="Wingdings" panose="05000000000000000000" pitchFamily="2" charset="2"/>
              <a:buChar char="ü"/>
            </a:pPr>
            <a:r>
              <a:rPr lang="en-US" sz="1600" dirty="0">
                <a:solidFill>
                  <a:schemeClr val="accent6"/>
                </a:solidFill>
                <a:latin typeface="Calibri" panose="020F0502020204030204" pitchFamily="34" charset="0"/>
              </a:rPr>
              <a:t>Considering ‘networking’ sessions</a:t>
            </a:r>
          </a:p>
          <a:p>
            <a:pPr marL="742950" lvl="1" indent="-285750">
              <a:buFont typeface="Courier New" panose="02070309020205020404" pitchFamily="49" charset="0"/>
              <a:buChar char="o"/>
            </a:pPr>
            <a:r>
              <a:rPr lang="en-US" sz="1800" dirty="0">
                <a:solidFill>
                  <a:schemeClr val="accent6"/>
                </a:solidFill>
                <a:latin typeface="Calibri" panose="020F0502020204030204" pitchFamily="34" charset="0"/>
              </a:rPr>
              <a:t>Pharmacy Liaison(s)</a:t>
            </a:r>
          </a:p>
          <a:p>
            <a:pPr marL="1200150" lvl="2" indent="-285750">
              <a:buFont typeface="Wingdings" panose="05000000000000000000" pitchFamily="2" charset="2"/>
              <a:buChar char="ü"/>
            </a:pPr>
            <a:r>
              <a:rPr lang="en-US" sz="1600" dirty="0">
                <a:solidFill>
                  <a:schemeClr val="accent6"/>
                </a:solidFill>
                <a:latin typeface="Calibri" panose="020F0502020204030204" pitchFamily="34" charset="0"/>
              </a:rPr>
              <a:t>Pharmacy school liaison could be responsible for matching interested students with mentors to simplify the process </a:t>
            </a:r>
          </a:p>
        </p:txBody>
      </p:sp>
    </p:spTree>
    <p:extLst>
      <p:ext uri="{BB962C8B-B14F-4D97-AF65-F5344CB8AC3E}">
        <p14:creationId xmlns:p14="http://schemas.microsoft.com/office/powerpoint/2010/main" val="2952923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758952" y="347472"/>
            <a:ext cx="10671048" cy="768096"/>
          </a:xfrm>
        </p:spPr>
        <p:txBody>
          <a:bodyPr anchor="t">
            <a:normAutofit fontScale="90000"/>
          </a:bodyPr>
          <a:lstStyle/>
          <a:p>
            <a:pPr>
              <a:lnSpc>
                <a:spcPct val="90000"/>
              </a:lnSpc>
            </a:pPr>
            <a:r>
              <a:rPr lang="en-US" sz="3600" b="1" dirty="0"/>
              <a:t>Schools of pharmacy liaisons</a:t>
            </a:r>
            <a:br>
              <a:rPr lang="en-US" sz="3600" b="1" dirty="0"/>
            </a:br>
            <a:r>
              <a:rPr lang="en-US" sz="3600" b="1" dirty="0"/>
              <a:t>(Iowa)</a:t>
            </a:r>
            <a:br>
              <a:rPr lang="en-US" sz="2400" b="1" dirty="0"/>
            </a:br>
            <a:endParaRPr lang="en-US" sz="2400" b="1" dirty="0"/>
          </a:p>
        </p:txBody>
      </p:sp>
      <p:graphicFrame>
        <p:nvGraphicFramePr>
          <p:cNvPr id="7" name="Text Placeholder 4">
            <a:extLst>
              <a:ext uri="{FF2B5EF4-FFF2-40B4-BE49-F238E27FC236}">
                <a16:creationId xmlns:a16="http://schemas.microsoft.com/office/drawing/2014/main" id="{1531EF7E-2B0A-492F-B7D9-4D111E3DB889}"/>
              </a:ext>
            </a:extLst>
          </p:cNvPr>
          <p:cNvGraphicFramePr/>
          <p:nvPr>
            <p:extLst>
              <p:ext uri="{D42A27DB-BD31-4B8C-83A1-F6EECF244321}">
                <p14:modId xmlns:p14="http://schemas.microsoft.com/office/powerpoint/2010/main" val="1704241169"/>
              </p:ext>
            </p:extLst>
          </p:nvPr>
        </p:nvGraphicFramePr>
        <p:xfrm>
          <a:off x="412496" y="1798320"/>
          <a:ext cx="11119104" cy="4434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3288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758952" y="347472"/>
            <a:ext cx="10671048" cy="768096"/>
          </a:xfrm>
        </p:spPr>
        <p:txBody>
          <a:bodyPr anchor="t">
            <a:normAutofit fontScale="90000"/>
          </a:bodyPr>
          <a:lstStyle/>
          <a:p>
            <a:pPr>
              <a:lnSpc>
                <a:spcPct val="90000"/>
              </a:lnSpc>
            </a:pPr>
            <a:r>
              <a:rPr lang="en-US" sz="3600" b="1" dirty="0"/>
              <a:t>Schools of pharmacy liaisons</a:t>
            </a:r>
            <a:br>
              <a:rPr lang="en-US" sz="3600" b="1" dirty="0"/>
            </a:br>
            <a:r>
              <a:rPr lang="en-US" sz="3600" b="1" dirty="0"/>
              <a:t>(Missouri)</a:t>
            </a:r>
            <a:br>
              <a:rPr lang="en-US" sz="2400" b="1" dirty="0"/>
            </a:br>
            <a:endParaRPr lang="en-US" sz="2400" b="1" dirty="0"/>
          </a:p>
        </p:txBody>
      </p:sp>
      <p:graphicFrame>
        <p:nvGraphicFramePr>
          <p:cNvPr id="7" name="Text Placeholder 4">
            <a:extLst>
              <a:ext uri="{FF2B5EF4-FFF2-40B4-BE49-F238E27FC236}">
                <a16:creationId xmlns:a16="http://schemas.microsoft.com/office/drawing/2014/main" id="{1531EF7E-2B0A-492F-B7D9-4D111E3DB889}"/>
              </a:ext>
            </a:extLst>
          </p:cNvPr>
          <p:cNvGraphicFramePr/>
          <p:nvPr>
            <p:extLst>
              <p:ext uri="{D42A27DB-BD31-4B8C-83A1-F6EECF244321}">
                <p14:modId xmlns:p14="http://schemas.microsoft.com/office/powerpoint/2010/main" val="2452582260"/>
              </p:ext>
            </p:extLst>
          </p:nvPr>
        </p:nvGraphicFramePr>
        <p:xfrm>
          <a:off x="412496" y="1798320"/>
          <a:ext cx="11119104" cy="4434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3744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758952" y="347472"/>
            <a:ext cx="10671048" cy="768096"/>
          </a:xfrm>
        </p:spPr>
        <p:txBody>
          <a:bodyPr anchor="t">
            <a:normAutofit fontScale="90000"/>
          </a:bodyPr>
          <a:lstStyle/>
          <a:p>
            <a:pPr>
              <a:lnSpc>
                <a:spcPct val="90000"/>
              </a:lnSpc>
            </a:pPr>
            <a:r>
              <a:rPr lang="en-US" sz="3600" b="1" dirty="0"/>
              <a:t>Schools of pharmacy liaisons</a:t>
            </a:r>
            <a:br>
              <a:rPr lang="en-US" sz="3600" b="1" dirty="0"/>
            </a:br>
            <a:r>
              <a:rPr lang="en-US" sz="3600" b="1" dirty="0"/>
              <a:t>(Nebraska)</a:t>
            </a:r>
            <a:br>
              <a:rPr lang="en-US" sz="2400" b="1" dirty="0"/>
            </a:br>
            <a:endParaRPr lang="en-US" sz="2400" b="1" dirty="0"/>
          </a:p>
        </p:txBody>
      </p:sp>
      <p:graphicFrame>
        <p:nvGraphicFramePr>
          <p:cNvPr id="7" name="Text Placeholder 4">
            <a:extLst>
              <a:ext uri="{FF2B5EF4-FFF2-40B4-BE49-F238E27FC236}">
                <a16:creationId xmlns:a16="http://schemas.microsoft.com/office/drawing/2014/main" id="{1531EF7E-2B0A-492F-B7D9-4D111E3DB889}"/>
              </a:ext>
            </a:extLst>
          </p:cNvPr>
          <p:cNvGraphicFramePr/>
          <p:nvPr>
            <p:extLst>
              <p:ext uri="{D42A27DB-BD31-4B8C-83A1-F6EECF244321}">
                <p14:modId xmlns:p14="http://schemas.microsoft.com/office/powerpoint/2010/main" val="2052043737"/>
              </p:ext>
            </p:extLst>
          </p:nvPr>
        </p:nvGraphicFramePr>
        <p:xfrm>
          <a:off x="412496" y="1798320"/>
          <a:ext cx="11119104" cy="4434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3367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538480" y="644652"/>
            <a:ext cx="9791700" cy="768096"/>
          </a:xfrm>
        </p:spPr>
        <p:txBody>
          <a:bodyPr anchor="t">
            <a:noAutofit/>
          </a:bodyPr>
          <a:lstStyle/>
          <a:p>
            <a:pPr>
              <a:lnSpc>
                <a:spcPct val="90000"/>
              </a:lnSpc>
            </a:pPr>
            <a:r>
              <a:rPr lang="en-US" sz="3200" b="1" dirty="0"/>
              <a:t>Schools of pharmacy liaisons</a:t>
            </a:r>
            <a:br>
              <a:rPr lang="en-US" sz="3200" b="1" dirty="0"/>
            </a:br>
            <a:r>
              <a:rPr lang="en-US" sz="3200" b="1" dirty="0"/>
              <a:t>(Kansas, ND, SD)</a:t>
            </a:r>
            <a:br>
              <a:rPr lang="en-US" sz="3200" b="1" dirty="0"/>
            </a:br>
            <a:endParaRPr lang="en-US" sz="3200" b="1" dirty="0"/>
          </a:p>
        </p:txBody>
      </p:sp>
      <p:sp>
        <p:nvSpPr>
          <p:cNvPr id="4" name="Content Placeholder 2">
            <a:extLst>
              <a:ext uri="{FF2B5EF4-FFF2-40B4-BE49-F238E27FC236}">
                <a16:creationId xmlns:a16="http://schemas.microsoft.com/office/drawing/2014/main" id="{54EB7E3B-F4C4-5DF0-BC5E-C01C97EDADC9}"/>
              </a:ext>
            </a:extLst>
          </p:cNvPr>
          <p:cNvSpPr>
            <a:spLocks noGrp="1"/>
          </p:cNvSpPr>
          <p:nvPr>
            <p:ph idx="1"/>
          </p:nvPr>
        </p:nvSpPr>
        <p:spPr>
          <a:xfrm>
            <a:off x="680720" y="1754632"/>
            <a:ext cx="5693664" cy="3122168"/>
          </a:xfrm>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University of Kansas</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 AMCP student chapter</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Faculty contact- Jessica Bates,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batesjv@ku.edu</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latin typeface="Calibri" panose="020F0502020204030204" pitchFamily="34" charset="0"/>
                <a:cs typeface="Times New Roman" panose="02020603050405020304" pitchFamily="18" charset="0"/>
              </a:rPr>
              <a:t>AMCP Diplomat – Arlene Price</a:t>
            </a:r>
          </a:p>
          <a:p>
            <a:pPr marL="285750" marR="0" indent="-285750">
              <a:lnSpc>
                <a:spcPct val="107000"/>
              </a:lnSpc>
              <a:spcBef>
                <a:spcPts val="0"/>
              </a:spcBef>
              <a:spcAft>
                <a:spcPts val="800"/>
              </a:spcAft>
              <a:buFont typeface="Arial" panose="020B0604020202020204" pitchFamily="34" charset="0"/>
              <a:buChar char="•"/>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latin typeface="Calibri" panose="020F0502020204030204" pitchFamily="34" charset="0"/>
                <a:cs typeface="Times New Roman" panose="02020603050405020304" pitchFamily="18" charset="0"/>
              </a:rPr>
              <a:t>North Dakota State University</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 AMCP student chapter</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AMCP Diplomats </a:t>
            </a:r>
          </a:p>
          <a:p>
            <a:pPr marL="633222" lvl="1" indent="-285750">
              <a:lnSpc>
                <a:spcPct val="107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Jeff Larson</a:t>
            </a:r>
          </a:p>
          <a:p>
            <a:pPr marL="633222" lvl="1" indent="-285750">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Zachary Jones</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South Dakota State University</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 AMCP student chapter, No Diplomat</a:t>
            </a:r>
          </a:p>
          <a:p>
            <a:endParaRPr lang="en-US" dirty="0"/>
          </a:p>
        </p:txBody>
      </p:sp>
    </p:spTree>
    <p:extLst>
      <p:ext uri="{BB962C8B-B14F-4D97-AF65-F5344CB8AC3E}">
        <p14:creationId xmlns:p14="http://schemas.microsoft.com/office/powerpoint/2010/main" val="2400973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p:txBody>
          <a:bodyPr anchor="t">
            <a:normAutofit fontScale="90000"/>
          </a:bodyPr>
          <a:lstStyle/>
          <a:p>
            <a:pPr>
              <a:lnSpc>
                <a:spcPct val="90000"/>
              </a:lnSpc>
            </a:pPr>
            <a:r>
              <a:rPr lang="en-US" sz="4900" dirty="0"/>
              <a:t>Volunteer Opportunities</a:t>
            </a:r>
            <a:br>
              <a:rPr lang="en-US" sz="2400" dirty="0"/>
            </a:br>
            <a:endParaRPr lang="en-US" sz="2400" dirty="0"/>
          </a:p>
        </p:txBody>
      </p:sp>
      <p:graphicFrame>
        <p:nvGraphicFramePr>
          <p:cNvPr id="15" name="Content Placeholder 11">
            <a:extLst>
              <a:ext uri="{FF2B5EF4-FFF2-40B4-BE49-F238E27FC236}">
                <a16:creationId xmlns:a16="http://schemas.microsoft.com/office/drawing/2014/main" id="{EED977D8-E7FF-8F2C-96E1-5CE14B4DFC00}"/>
              </a:ext>
            </a:extLst>
          </p:cNvPr>
          <p:cNvGraphicFramePr>
            <a:graphicFrameLocks noGrp="1"/>
          </p:cNvGraphicFramePr>
          <p:nvPr>
            <p:ph sz="half" idx="1"/>
            <p:extLst>
              <p:ext uri="{D42A27DB-BD31-4B8C-83A1-F6EECF244321}">
                <p14:modId xmlns:p14="http://schemas.microsoft.com/office/powerpoint/2010/main" val="1550836123"/>
              </p:ext>
            </p:extLst>
          </p:nvPr>
        </p:nvGraphicFramePr>
        <p:xfrm>
          <a:off x="539750" y="2103438"/>
          <a:ext cx="11118850" cy="4433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0280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88C87-AEA0-A2DE-E258-FF57462BABD8}"/>
              </a:ext>
            </a:extLst>
          </p:cNvPr>
          <p:cNvSpPr>
            <a:spLocks noGrp="1"/>
          </p:cNvSpPr>
          <p:nvPr>
            <p:ph type="title"/>
          </p:nvPr>
        </p:nvSpPr>
        <p:spPr>
          <a:xfrm>
            <a:off x="721360" y="1410208"/>
            <a:ext cx="7579360" cy="768096"/>
          </a:xfrm>
        </p:spPr>
        <p:txBody>
          <a:bodyPr/>
          <a:lstStyle/>
          <a:p>
            <a:r>
              <a:rPr lang="en-US" dirty="0"/>
              <a:t>We want your feedback / Suggestions</a:t>
            </a:r>
          </a:p>
        </p:txBody>
      </p:sp>
      <p:sp>
        <p:nvSpPr>
          <p:cNvPr id="3" name="Text Placeholder 2">
            <a:extLst>
              <a:ext uri="{FF2B5EF4-FFF2-40B4-BE49-F238E27FC236}">
                <a16:creationId xmlns:a16="http://schemas.microsoft.com/office/drawing/2014/main" id="{1E775F45-D14D-3E1F-C64C-AB35B2FBB699}"/>
              </a:ext>
            </a:extLst>
          </p:cNvPr>
          <p:cNvSpPr>
            <a:spLocks noGrp="1"/>
          </p:cNvSpPr>
          <p:nvPr>
            <p:ph type="body" idx="1"/>
          </p:nvPr>
        </p:nvSpPr>
        <p:spPr>
          <a:xfrm>
            <a:off x="2590800" y="3911601"/>
            <a:ext cx="6400800" cy="512064"/>
          </a:xfrm>
        </p:spPr>
        <p:txBody>
          <a:bodyPr/>
          <a:lstStyle/>
          <a:p>
            <a:r>
              <a:rPr lang="en-US" dirty="0">
                <a:effectLst/>
                <a:latin typeface="Calibri" panose="020F0502020204030204" pitchFamily="34" charset="0"/>
                <a:ea typeface="Calibri" panose="020F0502020204030204" pitchFamily="34" charset="0"/>
              </a:rPr>
              <a:t>CE ideas, </a:t>
            </a:r>
          </a:p>
          <a:p>
            <a:r>
              <a:rPr lang="en-US" dirty="0">
                <a:latin typeface="Calibri" panose="020F0502020204030204" pitchFamily="34" charset="0"/>
                <a:ea typeface="Calibri" panose="020F0502020204030204" pitchFamily="34" charset="0"/>
              </a:rPr>
              <a:t>N</a:t>
            </a:r>
            <a:r>
              <a:rPr lang="en-US" dirty="0">
                <a:effectLst/>
                <a:latin typeface="Calibri" panose="020F0502020204030204" pitchFamily="34" charset="0"/>
                <a:ea typeface="Calibri" panose="020F0502020204030204" pitchFamily="34" charset="0"/>
              </a:rPr>
              <a:t>etworking ideas,</a:t>
            </a:r>
          </a:p>
          <a:p>
            <a:r>
              <a:rPr lang="en-US" dirty="0">
                <a:latin typeface="Calibri" panose="020F0502020204030204" pitchFamily="34" charset="0"/>
              </a:rPr>
              <a:t>Other activities to grow interest in the Affiliate</a:t>
            </a:r>
            <a:endParaRPr lang="en-US" sz="3200" dirty="0"/>
          </a:p>
        </p:txBody>
      </p:sp>
    </p:spTree>
    <p:extLst>
      <p:ext uri="{BB962C8B-B14F-4D97-AF65-F5344CB8AC3E}">
        <p14:creationId xmlns:p14="http://schemas.microsoft.com/office/powerpoint/2010/main" val="594672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1499616" y="902711"/>
            <a:ext cx="5693664" cy="768096"/>
          </a:xfrm>
        </p:spPr>
        <p:txBody>
          <a:bodyPr/>
          <a:lstStyle/>
          <a:p>
            <a:r>
              <a:rPr lang="en-US" sz="4400" b="1" dirty="0">
                <a:solidFill>
                  <a:schemeClr val="accent6"/>
                </a:solidFill>
                <a:latin typeface="Arial Black" panose="020B0604020202020204" pitchFamily="34" charset="0"/>
                <a:ea typeface="Arial Regular" pitchFamily="34" charset="-122"/>
                <a:cs typeface="Arial Black" panose="020B0604020202020204" pitchFamily="34" charset="0"/>
              </a:rPr>
              <a:t>AGENDA</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556494" y="1903734"/>
            <a:ext cx="8210746" cy="3978960"/>
          </a:xfrm>
        </p:spPr>
        <p:txBody>
          <a:bodyPr/>
          <a:lstStyle/>
          <a:p>
            <a:pPr marL="342900" indent="-342900">
              <a:buFont typeface="Arial" panose="020B0604020202020204" pitchFamily="34" charset="0"/>
              <a:buChar char="•"/>
            </a:pPr>
            <a:r>
              <a:rPr lang="en-US" b="1" dirty="0">
                <a:latin typeface="Calibri" panose="020F0502020204030204" pitchFamily="34" charset="0"/>
                <a:cs typeface="Calibri" panose="020F0502020204030204" pitchFamily="34" charset="0"/>
              </a:rPr>
              <a:t>ANTITRUST STATEMENT</a:t>
            </a:r>
          </a:p>
          <a:p>
            <a:pPr marL="342900" indent="-342900">
              <a:buFont typeface="Arial" panose="020B0604020202020204" pitchFamily="34" charset="0"/>
              <a:buChar char="•"/>
            </a:pPr>
            <a:r>
              <a:rPr lang="en-US" b="1" dirty="0">
                <a:latin typeface="Calibri" panose="020F0502020204030204" pitchFamily="34" charset="0"/>
                <a:cs typeface="Calibri" panose="020F0502020204030204" pitchFamily="34" charset="0"/>
              </a:rPr>
              <a:t>MISSION STATEMENT</a:t>
            </a:r>
          </a:p>
          <a:p>
            <a:pPr marL="342900" indent="-342900">
              <a:buFont typeface="Arial" panose="020B0604020202020204" pitchFamily="34" charset="0"/>
              <a:buChar char="•"/>
            </a:pPr>
            <a:r>
              <a:rPr lang="en-US" b="1" dirty="0">
                <a:latin typeface="Calibri" panose="020F0502020204030204" pitchFamily="34" charset="0"/>
                <a:cs typeface="Calibri" panose="020F0502020204030204" pitchFamily="34" charset="0"/>
              </a:rPr>
              <a:t>BOARD INTRODUCTIONS</a:t>
            </a:r>
          </a:p>
          <a:p>
            <a:pPr marL="342900" indent="-342900">
              <a:buFont typeface="Arial" panose="020B0604020202020204" pitchFamily="34" charset="0"/>
              <a:buChar char="•"/>
            </a:pPr>
            <a:r>
              <a:rPr lang="en-US" b="1" dirty="0">
                <a:latin typeface="Calibri" panose="020F0502020204030204" pitchFamily="34" charset="0"/>
                <a:cs typeface="Calibri" panose="020F0502020204030204" pitchFamily="34" charset="0"/>
              </a:rPr>
              <a:t>​UPDATE ON EDUCATIONAL OPPORTUNITIES</a:t>
            </a:r>
          </a:p>
          <a:p>
            <a:pPr marL="342900" indent="-342900">
              <a:buFont typeface="Arial" panose="020B0604020202020204" pitchFamily="34" charset="0"/>
              <a:buChar char="•"/>
            </a:pPr>
            <a:r>
              <a:rPr lang="en-US" b="1" dirty="0">
                <a:latin typeface="Calibri" panose="020F0502020204030204" pitchFamily="34" charset="0"/>
                <a:cs typeface="Calibri" panose="020F0502020204030204" pitchFamily="34" charset="0"/>
              </a:rPr>
              <a:t>SCHOOLS OF PHARMACY LIAISON VOLUNTEERS</a:t>
            </a:r>
          </a:p>
          <a:p>
            <a:pPr marL="342900" indent="-342900">
              <a:buFont typeface="Arial" panose="020B0604020202020204" pitchFamily="34" charset="0"/>
              <a:buChar char="•"/>
            </a:pPr>
            <a:r>
              <a:rPr lang="en-US" b="1" dirty="0">
                <a:latin typeface="Calibri" panose="020F0502020204030204" pitchFamily="34" charset="0"/>
                <a:cs typeface="Calibri" panose="020F0502020204030204" pitchFamily="34" charset="0"/>
              </a:rPr>
              <a:t>VOLUNTEER OPPORTUNITIES AND NEEDED ROLES​</a:t>
            </a:r>
          </a:p>
          <a:p>
            <a:endParaRPr lang="en-US" dirty="0"/>
          </a:p>
        </p:txBody>
      </p:sp>
    </p:spTree>
    <p:extLst>
      <p:ext uri="{BB962C8B-B14F-4D97-AF65-F5344CB8AC3E}">
        <p14:creationId xmlns:p14="http://schemas.microsoft.com/office/powerpoint/2010/main" val="3855531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19DE4-17CD-4EC0-7789-DC057BFE9CF4}"/>
              </a:ext>
            </a:extLst>
          </p:cNvPr>
          <p:cNvSpPr>
            <a:spLocks noGrp="1"/>
          </p:cNvSpPr>
          <p:nvPr>
            <p:ph type="title"/>
          </p:nvPr>
        </p:nvSpPr>
        <p:spPr>
          <a:xfrm>
            <a:off x="4379976" y="2209101"/>
            <a:ext cx="7620000" cy="1627632"/>
          </a:xfrm>
        </p:spPr>
        <p:txBody>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Great Plains AMCP Advocates for You</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9F907C27-B0A8-3E5C-EFB1-A2D30848D4EF}"/>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F6EB80D2-D777-1F1C-6D7B-4545A8E3B229}"/>
              </a:ext>
            </a:extLst>
          </p:cNvPr>
          <p:cNvSpPr>
            <a:spLocks noGrp="1"/>
          </p:cNvSpPr>
          <p:nvPr>
            <p:ph type="body" sz="quarter" idx="13"/>
          </p:nvPr>
        </p:nvSpPr>
        <p:spPr>
          <a:xfrm>
            <a:off x="4794506" y="2875914"/>
            <a:ext cx="5852160" cy="588963"/>
          </a:xfrm>
        </p:spPr>
        <p:txBody>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You can count on Great Plains AMCP to represent your professional interests when and where it matters most.  Your voice is heard by those who make policy decisions about managed care pharmacy with the communities you serve.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5" name="Text Placeholder 4">
            <a:extLst>
              <a:ext uri="{FF2B5EF4-FFF2-40B4-BE49-F238E27FC236}">
                <a16:creationId xmlns:a16="http://schemas.microsoft.com/office/drawing/2014/main" id="{10C00080-AF1A-D3C5-3791-BE1A474B83CD}"/>
              </a:ext>
            </a:extLst>
          </p:cNvPr>
          <p:cNvSpPr>
            <a:spLocks noGrp="1"/>
          </p:cNvSpPr>
          <p:nvPr>
            <p:ph type="body" sz="quarter" idx="14"/>
          </p:nvPr>
        </p:nvSpPr>
        <p:spPr>
          <a:xfrm>
            <a:off x="10860028" y="3170395"/>
            <a:ext cx="768096" cy="1627632"/>
          </a:xfrm>
        </p:spPr>
        <p:txBody>
          <a:bodyPr/>
          <a:lstStyle/>
          <a:p>
            <a:endParaRPr lang="en-US" dirty="0"/>
          </a:p>
        </p:txBody>
      </p:sp>
    </p:spTree>
    <p:extLst>
      <p:ext uri="{BB962C8B-B14F-4D97-AF65-F5344CB8AC3E}">
        <p14:creationId xmlns:p14="http://schemas.microsoft.com/office/powerpoint/2010/main" val="3528757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p:txBody>
          <a:bodyPr/>
          <a:lstStyle/>
          <a:p>
            <a:pPr algn="ctr"/>
            <a:r>
              <a:rPr lang="en-US" b="1" dirty="0">
                <a:latin typeface="Calibri" panose="020F0502020204030204" pitchFamily="34" charset="0"/>
                <a:cs typeface="Times New Roman" panose="02020603050405020304" pitchFamily="18" charset="0"/>
              </a:rPr>
              <a:t>Find us and Follow us </a:t>
            </a:r>
          </a:p>
          <a:p>
            <a:pPr algn="ctr"/>
            <a:r>
              <a:rPr lang="en-US" b="1" dirty="0">
                <a:latin typeface="Calibri" panose="020F0502020204030204" pitchFamily="34" charset="0"/>
                <a:cs typeface="Times New Roman" panose="02020603050405020304" pitchFamily="18" charset="0"/>
              </a:rPr>
              <a:t>AMCP Great Plains Chapter </a:t>
            </a:r>
          </a:p>
        </p:txBody>
      </p:sp>
      <p:pic>
        <p:nvPicPr>
          <p:cNvPr id="5" name="Picture 4">
            <a:extLst>
              <a:ext uri="{FF2B5EF4-FFF2-40B4-BE49-F238E27FC236}">
                <a16:creationId xmlns:a16="http://schemas.microsoft.com/office/drawing/2014/main" id="{C752A50A-B7FA-4538-83B4-AF6EEED17432}"/>
              </a:ext>
            </a:extLst>
          </p:cNvPr>
          <p:cNvPicPr>
            <a:picLocks noChangeAspect="1"/>
          </p:cNvPicPr>
          <p:nvPr/>
        </p:nvPicPr>
        <p:blipFill>
          <a:blip r:embed="rId2"/>
          <a:stretch>
            <a:fillRect/>
          </a:stretch>
        </p:blipFill>
        <p:spPr>
          <a:xfrm>
            <a:off x="2395014" y="4786689"/>
            <a:ext cx="1047896" cy="1120165"/>
          </a:xfrm>
          <a:prstGeom prst="rect">
            <a:avLst/>
          </a:prstGeom>
        </p:spPr>
      </p:pic>
      <p:sp>
        <p:nvSpPr>
          <p:cNvPr id="6" name="TextBox 5">
            <a:extLst>
              <a:ext uri="{FF2B5EF4-FFF2-40B4-BE49-F238E27FC236}">
                <a16:creationId xmlns:a16="http://schemas.microsoft.com/office/drawing/2014/main" id="{BC2FE4EE-C4A7-D544-F320-11C9CA26B9AC}"/>
              </a:ext>
            </a:extLst>
          </p:cNvPr>
          <p:cNvSpPr txBox="1"/>
          <p:nvPr/>
        </p:nvSpPr>
        <p:spPr>
          <a:xfrm>
            <a:off x="1870456" y="3823024"/>
            <a:ext cx="3412744" cy="923330"/>
          </a:xfrm>
          <a:prstGeom prst="rect">
            <a:avLst/>
          </a:prstGeom>
          <a:noFill/>
        </p:spPr>
        <p:txBody>
          <a:bodyPr wrap="square">
            <a:spAutoFit/>
          </a:bodyPr>
          <a:lstStyle/>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3"/>
              </a:rPr>
              <a:t>www.amcp.org/great-plains-amcp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800" u="sng" dirty="0">
                <a:solidFill>
                  <a:srgbClr val="0563C1"/>
                </a:solidFill>
                <a:effectLst/>
                <a:latin typeface="Dubai" panose="020B0503030403030204" pitchFamily="34" charset="-78"/>
                <a:ea typeface="Calibri" panose="020F0502020204030204" pitchFamily="34" charset="0"/>
                <a:hlinkClick r:id="rId4"/>
              </a:rPr>
              <a:t>greatplainsamcp@gmail.com</a:t>
            </a:r>
            <a:endParaRPr lang="en-US" dirty="0"/>
          </a:p>
        </p:txBody>
      </p:sp>
      <p:pic>
        <p:nvPicPr>
          <p:cNvPr id="8" name="Picture 7">
            <a:extLst>
              <a:ext uri="{FF2B5EF4-FFF2-40B4-BE49-F238E27FC236}">
                <a16:creationId xmlns:a16="http://schemas.microsoft.com/office/drawing/2014/main" id="{F3DE320A-C4F5-0282-1397-B45C04A081F2}"/>
              </a:ext>
            </a:extLst>
          </p:cNvPr>
          <p:cNvPicPr>
            <a:picLocks noChangeAspect="1"/>
          </p:cNvPicPr>
          <p:nvPr/>
        </p:nvPicPr>
        <p:blipFill>
          <a:blip r:embed="rId5"/>
          <a:stretch>
            <a:fillRect/>
          </a:stretch>
        </p:blipFill>
        <p:spPr>
          <a:xfrm>
            <a:off x="3643768" y="4924317"/>
            <a:ext cx="822478" cy="844910"/>
          </a:xfrm>
          <a:prstGeom prst="rect">
            <a:avLst/>
          </a:prstGeom>
        </p:spPr>
      </p:pic>
    </p:spTree>
    <p:extLst>
      <p:ext uri="{BB962C8B-B14F-4D97-AF65-F5344CB8AC3E}">
        <p14:creationId xmlns:p14="http://schemas.microsoft.com/office/powerpoint/2010/main" val="100396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E2F277-7478-47CE-A78E-3860F08C71CB}"/>
              </a:ext>
            </a:extLst>
          </p:cNvPr>
          <p:cNvSpPr>
            <a:spLocks noGrp="1"/>
          </p:cNvSpPr>
          <p:nvPr>
            <p:ph type="title"/>
          </p:nvPr>
        </p:nvSpPr>
        <p:spPr>
          <a:xfrm>
            <a:off x="4003040" y="792480"/>
            <a:ext cx="6766560" cy="768096"/>
          </a:xfrm>
        </p:spPr>
        <p:txBody>
          <a:bodyPr anchor="t">
            <a:normAutofit fontScale="90000"/>
          </a:bodyPr>
          <a:lstStyle/>
          <a:p>
            <a:pPr marL="0" marR="0" indent="0">
              <a:lnSpc>
                <a:spcPct val="90000"/>
              </a:lnSpc>
              <a:spcBef>
                <a:spcPts val="0"/>
              </a:spcBef>
              <a:spcAft>
                <a:spcPts val="0"/>
              </a:spcAft>
            </a:pPr>
            <a:r>
              <a:rPr lang="en-US" sz="4000"/>
              <a:t>ANTITRUST </a:t>
            </a:r>
            <a:r>
              <a:rPr lang="en-US" sz="4000" dirty="0"/>
              <a:t>STATEMENT for meetings</a:t>
            </a:r>
            <a:br>
              <a:rPr lang="en-US" sz="4000" dirty="0">
                <a:effectLst/>
              </a:rPr>
            </a:br>
            <a:endParaRPr lang="en-US" sz="2400" dirty="0"/>
          </a:p>
        </p:txBody>
      </p:sp>
      <p:sp>
        <p:nvSpPr>
          <p:cNvPr id="3" name="Content Placeholder 2">
            <a:extLst>
              <a:ext uri="{FF2B5EF4-FFF2-40B4-BE49-F238E27FC236}">
                <a16:creationId xmlns:a16="http://schemas.microsoft.com/office/drawing/2014/main" id="{FCBF9231-5817-43A7-BE09-6C1B9610A3BF}"/>
              </a:ext>
            </a:extLst>
          </p:cNvPr>
          <p:cNvSpPr>
            <a:spLocks noGrp="1"/>
          </p:cNvSpPr>
          <p:nvPr>
            <p:ph idx="1"/>
          </p:nvPr>
        </p:nvSpPr>
        <p:spPr>
          <a:xfrm>
            <a:off x="4003040" y="2024380"/>
            <a:ext cx="7762240" cy="3827780"/>
          </a:xfrm>
        </p:spPr>
        <p:txBody>
          <a:bodyPr>
            <a:normAutofit fontScale="92500"/>
          </a:bodyPr>
          <a:lstStyle/>
          <a:p>
            <a:pPr marL="0" marR="0" indent="0">
              <a:spcBef>
                <a:spcPts val="0"/>
              </a:spcBef>
              <a:spcAft>
                <a:spcPts val="0"/>
              </a:spcAft>
              <a:buNone/>
            </a:pPr>
            <a:r>
              <a:rPr lang="en-US" dirty="0">
                <a:effectLst/>
              </a:rPr>
              <a:t> </a:t>
            </a:r>
          </a:p>
          <a:p>
            <a:pPr lvl="0" algn="just">
              <a:spcAft>
                <a:spcPts val="1200"/>
              </a:spcAft>
              <a:defRPr/>
            </a:pPr>
            <a:r>
              <a:rPr lang="en-US" sz="1900" dirty="0">
                <a:latin typeface="Calibri" panose="020F0502020204030204" pitchFamily="34" charset="0"/>
                <a:ea typeface="Calibri" panose="020F0502020204030204" pitchFamily="34" charset="0"/>
                <a:cs typeface="Calibri" panose="020F0502020204030204" pitchFamily="34" charset="0"/>
              </a:rPr>
              <a:t>AMCP follows strict antitrust guidelines. Meeting attendees are to review the following statement:</a:t>
            </a:r>
          </a:p>
          <a:p>
            <a:pPr lvl="0" algn="just">
              <a:spcAft>
                <a:spcPts val="1200"/>
              </a:spcAft>
              <a:defRPr/>
            </a:pPr>
            <a:r>
              <a:rPr lang="en-US" sz="1900" dirty="0">
                <a:latin typeface="Calibri" panose="020F0502020204030204" pitchFamily="34" charset="0"/>
                <a:ea typeface="Calibri" panose="020F0502020204030204" pitchFamily="34" charset="0"/>
                <a:cs typeface="Calibri" panose="020F0502020204030204" pitchFamily="34" charset="0"/>
              </a:rPr>
              <a:t>AMCP's policy is to comply fully and strictly with all federal and state antitrust laws. Meetings held under the auspices of AMCP must be conducted in a manner that avoids the fact or appearance of conduct that may violate the antitrust laws. Participants are not to discuss industry-wide or individual company prices (current or projected) or matters relating to pricing such as costs, profits, contractual terms and conductions (e.g., discounts, credit terms), wages/salaries, market allocation, market shares/sales or clients/customers. </a:t>
            </a:r>
          </a:p>
          <a:p>
            <a:pPr lvl="0" algn="just">
              <a:spcAft>
                <a:spcPts val="1200"/>
              </a:spcAft>
              <a:defRPr/>
            </a:pPr>
            <a:r>
              <a:rPr lang="en-US" sz="1900" b="1" dirty="0">
                <a:latin typeface="Calibri" panose="020F0502020204030204" pitchFamily="34" charset="0"/>
                <a:ea typeface="Calibri" panose="020F0502020204030204" pitchFamily="34" charset="0"/>
                <a:cs typeface="Calibri" panose="020F0502020204030204" pitchFamily="34" charset="0"/>
              </a:rPr>
              <a:t>AMCP Antitrust Guidelines may be viewed at http://www.amcp.org/antitrust/ </a:t>
            </a:r>
          </a:p>
          <a:p>
            <a:pPr marL="0" indent="0">
              <a:buNone/>
            </a:pPr>
            <a:endParaRPr lang="en-US" dirty="0"/>
          </a:p>
        </p:txBody>
      </p:sp>
    </p:spTree>
    <p:extLst>
      <p:ext uri="{BB962C8B-B14F-4D97-AF65-F5344CB8AC3E}">
        <p14:creationId xmlns:p14="http://schemas.microsoft.com/office/powerpoint/2010/main" val="1829096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E2F277-7478-47CE-A78E-3860F08C71CB}"/>
              </a:ext>
            </a:extLst>
          </p:cNvPr>
          <p:cNvSpPr>
            <a:spLocks noGrp="1"/>
          </p:cNvSpPr>
          <p:nvPr>
            <p:ph type="ctrTitle"/>
          </p:nvPr>
        </p:nvSpPr>
        <p:spPr>
          <a:xfrm>
            <a:off x="1095248" y="1517904"/>
            <a:ext cx="5762752" cy="667512"/>
          </a:xfrm>
        </p:spPr>
        <p:txBody>
          <a:bodyPr anchor="ctr">
            <a:normAutofit fontScale="90000"/>
          </a:bodyPr>
          <a:lstStyle/>
          <a:p>
            <a:pPr marL="0" marR="0" indent="0">
              <a:spcBef>
                <a:spcPts val="0"/>
              </a:spcBef>
              <a:spcAft>
                <a:spcPts val="0"/>
              </a:spcAft>
            </a:pPr>
            <a:r>
              <a:rPr lang="en-US" sz="3200" b="1" dirty="0">
                <a:effectLst/>
              </a:rPr>
              <a:t> </a:t>
            </a:r>
            <a:r>
              <a:rPr lang="en-US" sz="3600" dirty="0"/>
              <a:t>MISSION STATEMENT</a:t>
            </a:r>
            <a:endParaRPr lang="en-US" sz="3200" dirty="0"/>
          </a:p>
        </p:txBody>
      </p:sp>
      <p:sp>
        <p:nvSpPr>
          <p:cNvPr id="3" name="Content Placeholder 2">
            <a:extLst>
              <a:ext uri="{FF2B5EF4-FFF2-40B4-BE49-F238E27FC236}">
                <a16:creationId xmlns:a16="http://schemas.microsoft.com/office/drawing/2014/main" id="{FCBF9231-5817-43A7-BE09-6C1B9610A3BF}"/>
              </a:ext>
            </a:extLst>
          </p:cNvPr>
          <p:cNvSpPr>
            <a:spLocks noGrp="1"/>
          </p:cNvSpPr>
          <p:nvPr>
            <p:ph type="subTitle" idx="1"/>
          </p:nvPr>
        </p:nvSpPr>
        <p:spPr>
          <a:xfrm>
            <a:off x="1253236" y="2874264"/>
            <a:ext cx="5007864" cy="2176272"/>
          </a:xfrm>
        </p:spPr>
        <p:txBody>
          <a:bodyPr>
            <a:normAutofit/>
          </a:bodyPr>
          <a:lstStyle/>
          <a:p>
            <a:pPr marL="0" marR="0" indent="0">
              <a:lnSpc>
                <a:spcPct val="90000"/>
              </a:lnSpc>
              <a:spcBef>
                <a:spcPts val="0"/>
              </a:spcBef>
              <a:spcAft>
                <a:spcPts val="0"/>
              </a:spcAft>
              <a:buNone/>
            </a:pPr>
            <a:r>
              <a:rPr lang="en-US" sz="1700" dirty="0">
                <a:effectLst/>
              </a:rPr>
              <a:t> </a:t>
            </a:r>
          </a:p>
          <a:p>
            <a:pPr marL="0" marR="0" indent="0" algn="just">
              <a:lnSpc>
                <a:spcPct val="90000"/>
              </a:lnSpc>
              <a:spcBef>
                <a:spcPts val="0"/>
              </a:spcBef>
              <a:spcAft>
                <a:spcPts val="800"/>
              </a:spcAft>
              <a:buNone/>
            </a:pPr>
            <a:r>
              <a:rPr lang="en-US" sz="2000" dirty="0">
                <a:effectLst/>
                <a:latin typeface="Calibri" panose="020F0502020204030204" pitchFamily="34" charset="0"/>
                <a:cs typeface="Calibri" panose="020F0502020204030204" pitchFamily="34" charset="0"/>
              </a:rPr>
              <a:t>The Great Plains AMCP Affiliate seeks to serve the AMCP membership in the states of Iowa, Kansas, Missouri, Nebraska, North Dakota, and South Dakota in three primary areas: networking, advocacy, and education programming. </a:t>
            </a:r>
          </a:p>
          <a:p>
            <a:pPr marL="0" indent="0">
              <a:lnSpc>
                <a:spcPct val="90000"/>
              </a:lnSpc>
              <a:buNone/>
            </a:pPr>
            <a:endParaRPr lang="en-US" sz="1700" dirty="0"/>
          </a:p>
        </p:txBody>
      </p:sp>
    </p:spTree>
    <p:extLst>
      <p:ext uri="{BB962C8B-B14F-4D97-AF65-F5344CB8AC3E}">
        <p14:creationId xmlns:p14="http://schemas.microsoft.com/office/powerpoint/2010/main" val="3207996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7A619-533B-D927-6B40-E6FB3CB4EE89}"/>
              </a:ext>
            </a:extLst>
          </p:cNvPr>
          <p:cNvSpPr>
            <a:spLocks noGrp="1"/>
          </p:cNvSpPr>
          <p:nvPr>
            <p:ph type="title"/>
          </p:nvPr>
        </p:nvSpPr>
        <p:spPr>
          <a:xfrm>
            <a:off x="365760" y="992632"/>
            <a:ext cx="6400800" cy="768096"/>
          </a:xfrm>
        </p:spPr>
        <p:txBody>
          <a:bodyPr/>
          <a:lstStyle/>
          <a:p>
            <a:r>
              <a:rPr lang="en-US" dirty="0"/>
              <a:t>Thanks to our Past Board</a:t>
            </a:r>
          </a:p>
        </p:txBody>
      </p:sp>
      <p:sp>
        <p:nvSpPr>
          <p:cNvPr id="3" name="Text Placeholder 2">
            <a:extLst>
              <a:ext uri="{FF2B5EF4-FFF2-40B4-BE49-F238E27FC236}">
                <a16:creationId xmlns:a16="http://schemas.microsoft.com/office/drawing/2014/main" id="{4432F394-5D06-45B9-787E-67852ABF7D86}"/>
              </a:ext>
            </a:extLst>
          </p:cNvPr>
          <p:cNvSpPr>
            <a:spLocks noGrp="1"/>
          </p:cNvSpPr>
          <p:nvPr>
            <p:ph type="body" idx="1"/>
          </p:nvPr>
        </p:nvSpPr>
        <p:spPr>
          <a:xfrm>
            <a:off x="3322320" y="3350768"/>
            <a:ext cx="9773920" cy="512064"/>
          </a:xfrm>
        </p:spPr>
        <p:txBody>
          <a:bodyPr numCol="2"/>
          <a:lstStyle/>
          <a:p>
            <a:pPr algn="l"/>
            <a:r>
              <a:rPr lang="en-US" sz="2000" b="1" i="0" dirty="0">
                <a:effectLst/>
                <a:latin typeface="Calibri" panose="020F0502020204030204" pitchFamily="34" charset="0"/>
                <a:cs typeface="Calibri" panose="020F0502020204030204" pitchFamily="34" charset="0"/>
              </a:rPr>
              <a:t>Treasurer: </a:t>
            </a:r>
            <a:r>
              <a:rPr lang="en-US" sz="2000" b="0" i="0" dirty="0">
                <a:effectLst/>
                <a:latin typeface="Calibri" panose="020F0502020204030204" pitchFamily="34" charset="0"/>
                <a:cs typeface="Calibri" panose="020F0502020204030204" pitchFamily="34" charset="0"/>
              </a:rPr>
              <a:t>Casey Reed</a:t>
            </a:r>
          </a:p>
          <a:p>
            <a:pPr algn="l"/>
            <a:r>
              <a:rPr lang="en-US" sz="2000" b="1" i="0" dirty="0">
                <a:effectLst/>
                <a:latin typeface="Calibri" panose="020F0502020204030204" pitchFamily="34" charset="0"/>
                <a:cs typeface="Calibri" panose="020F0502020204030204" pitchFamily="34" charset="0"/>
              </a:rPr>
              <a:t>Secretary: </a:t>
            </a:r>
            <a:r>
              <a:rPr lang="en-US" sz="2000" b="0" i="0" dirty="0">
                <a:effectLst/>
                <a:latin typeface="Calibri" panose="020F0502020204030204" pitchFamily="34" charset="0"/>
                <a:cs typeface="Calibri" panose="020F0502020204030204" pitchFamily="34" charset="0"/>
              </a:rPr>
              <a:t>Kavitha Makayee</a:t>
            </a:r>
          </a:p>
          <a:p>
            <a:pPr algn="l"/>
            <a:r>
              <a:rPr lang="en-US" sz="2000" b="1" i="0" dirty="0">
                <a:effectLst/>
                <a:latin typeface="Calibri" panose="020F0502020204030204" pitchFamily="34" charset="0"/>
                <a:cs typeface="Calibri" panose="020F0502020204030204" pitchFamily="34" charset="0"/>
              </a:rPr>
              <a:t>Immediate Past President:</a:t>
            </a:r>
            <a:r>
              <a:rPr lang="en-US" sz="2000" b="0" i="0" dirty="0">
                <a:effectLst/>
                <a:latin typeface="Calibri" panose="020F0502020204030204" pitchFamily="34" charset="0"/>
                <a:cs typeface="Calibri" panose="020F0502020204030204" pitchFamily="34" charset="0"/>
              </a:rPr>
              <a:t> Jeff Huether </a:t>
            </a:r>
          </a:p>
          <a:p>
            <a:pPr algn="l"/>
            <a:r>
              <a:rPr lang="en-US" sz="2000" b="1" i="0" dirty="0">
                <a:effectLst/>
                <a:latin typeface="Calibri" panose="020F0502020204030204" pitchFamily="34" charset="0"/>
                <a:cs typeface="Calibri" panose="020F0502020204030204" pitchFamily="34" charset="0"/>
              </a:rPr>
              <a:t>Educational Chairs:</a:t>
            </a:r>
            <a:r>
              <a:rPr lang="en-US" sz="2000" b="0" i="0" dirty="0">
                <a:effectLst/>
                <a:latin typeface="Calibri" panose="020F0502020204030204" pitchFamily="34" charset="0"/>
                <a:cs typeface="Calibri" panose="020F0502020204030204" pitchFamily="34" charset="0"/>
              </a:rPr>
              <a:t> Courtney Spezia &amp; Elaine Ogden</a:t>
            </a:r>
          </a:p>
          <a:p>
            <a:pPr algn="l"/>
            <a:r>
              <a:rPr lang="en-US" sz="2000" b="1" i="0" dirty="0">
                <a:effectLst/>
                <a:latin typeface="Calibri" panose="020F0502020204030204" pitchFamily="34" charset="0"/>
                <a:cs typeface="Calibri" panose="020F0502020204030204" pitchFamily="34" charset="0"/>
              </a:rPr>
              <a:t>Schools of Pharmacy/Student Liaisons:</a:t>
            </a:r>
            <a:r>
              <a:rPr lang="en-US" sz="2000" b="0" i="0" dirty="0">
                <a:effectLst/>
                <a:latin typeface="Calibri" panose="020F0502020204030204" pitchFamily="34" charset="0"/>
                <a:cs typeface="Calibri" panose="020F0502020204030204" pitchFamily="34" charset="0"/>
              </a:rPr>
              <a:t> Christin Henrich</a:t>
            </a:r>
          </a:p>
          <a:p>
            <a:pPr algn="l"/>
            <a:endParaRPr lang="en-US" sz="2000" b="1" i="0" dirty="0">
              <a:effectLst/>
              <a:latin typeface="Calibri" panose="020F0502020204030204" pitchFamily="34" charset="0"/>
              <a:cs typeface="Calibri" panose="020F0502020204030204" pitchFamily="34" charset="0"/>
            </a:endParaRPr>
          </a:p>
          <a:p>
            <a:pPr algn="l"/>
            <a:endParaRPr lang="en-US" sz="2000" b="1" i="0" dirty="0">
              <a:effectLst/>
              <a:latin typeface="Calibri" panose="020F0502020204030204" pitchFamily="34" charset="0"/>
              <a:cs typeface="Calibri" panose="020F0502020204030204" pitchFamily="34" charset="0"/>
            </a:endParaRPr>
          </a:p>
          <a:p>
            <a:pPr algn="l"/>
            <a:r>
              <a:rPr lang="en-US" sz="2000" b="1" i="0" dirty="0">
                <a:effectLst/>
                <a:latin typeface="Calibri" panose="020F0502020204030204" pitchFamily="34" charset="0"/>
                <a:cs typeface="Calibri" panose="020F0502020204030204" pitchFamily="34" charset="0"/>
              </a:rPr>
              <a:t>Great Plains State Delegates: </a:t>
            </a:r>
            <a:endParaRPr lang="en-US" sz="2000" b="0" i="0" dirty="0">
              <a:effectLst/>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
            </a:pPr>
            <a:r>
              <a:rPr lang="en-US" sz="1600" b="1" i="0" dirty="0">
                <a:solidFill>
                  <a:schemeClr val="accent6"/>
                </a:solidFill>
                <a:effectLst/>
                <a:latin typeface="Calibri" panose="020F0502020204030204" pitchFamily="34" charset="0"/>
                <a:cs typeface="Calibri" panose="020F0502020204030204" pitchFamily="34" charset="0"/>
              </a:rPr>
              <a:t>Iowa: </a:t>
            </a:r>
            <a:r>
              <a:rPr lang="en-US" sz="1600" b="0" i="0" dirty="0">
                <a:solidFill>
                  <a:schemeClr val="accent6"/>
                </a:solidFill>
                <a:effectLst/>
                <a:latin typeface="Calibri" panose="020F0502020204030204" pitchFamily="34" charset="0"/>
                <a:cs typeface="Calibri" panose="020F0502020204030204" pitchFamily="34" charset="0"/>
              </a:rPr>
              <a:t>Maggie Murphy</a:t>
            </a:r>
          </a:p>
          <a:p>
            <a:pPr marL="742950" lvl="1" indent="-285750">
              <a:buFont typeface="Wingdings" panose="05000000000000000000" pitchFamily="2" charset="2"/>
              <a:buChar char="§"/>
            </a:pPr>
            <a:r>
              <a:rPr lang="en-US" sz="1600" b="1" i="0" dirty="0">
                <a:solidFill>
                  <a:schemeClr val="accent6"/>
                </a:solidFill>
                <a:effectLst/>
                <a:latin typeface="Calibri" panose="020F0502020204030204" pitchFamily="34" charset="0"/>
                <a:cs typeface="Calibri" panose="020F0502020204030204" pitchFamily="34" charset="0"/>
              </a:rPr>
              <a:t>Kansas: </a:t>
            </a:r>
            <a:r>
              <a:rPr lang="en-US" sz="1600" b="0" i="0" dirty="0">
                <a:solidFill>
                  <a:schemeClr val="accent6"/>
                </a:solidFill>
                <a:effectLst/>
                <a:latin typeface="Calibri" panose="020F0502020204030204" pitchFamily="34" charset="0"/>
                <a:cs typeface="Calibri" panose="020F0502020204030204" pitchFamily="34" charset="0"/>
              </a:rPr>
              <a:t>Mark </a:t>
            </a:r>
            <a:r>
              <a:rPr lang="en-US" sz="1600" b="0" i="0" dirty="0" err="1">
                <a:solidFill>
                  <a:schemeClr val="accent6"/>
                </a:solidFill>
                <a:effectLst/>
                <a:latin typeface="Calibri" panose="020F0502020204030204" pitchFamily="34" charset="0"/>
                <a:cs typeface="Calibri" panose="020F0502020204030204" pitchFamily="34" charset="0"/>
              </a:rPr>
              <a:t>Gruenhaupt</a:t>
            </a:r>
            <a:endParaRPr lang="en-US" sz="1600" b="0" i="0" dirty="0">
              <a:solidFill>
                <a:schemeClr val="accent6"/>
              </a:solidFill>
              <a:effectLst/>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
            </a:pPr>
            <a:r>
              <a:rPr lang="en-US" sz="1600" b="1" i="0" dirty="0">
                <a:solidFill>
                  <a:schemeClr val="accent6"/>
                </a:solidFill>
                <a:effectLst/>
                <a:latin typeface="Calibri" panose="020F0502020204030204" pitchFamily="34" charset="0"/>
                <a:cs typeface="Calibri" panose="020F0502020204030204" pitchFamily="34" charset="0"/>
              </a:rPr>
              <a:t>Missouri:</a:t>
            </a:r>
            <a:r>
              <a:rPr lang="en-US" sz="1600" b="0" i="0" dirty="0">
                <a:solidFill>
                  <a:schemeClr val="accent6"/>
                </a:solidFill>
                <a:effectLst/>
                <a:latin typeface="Calibri" panose="020F0502020204030204" pitchFamily="34" charset="0"/>
                <a:cs typeface="Calibri" panose="020F0502020204030204" pitchFamily="34" charset="0"/>
              </a:rPr>
              <a:t> Rick Kegler</a:t>
            </a:r>
          </a:p>
          <a:p>
            <a:pPr marL="742950" lvl="1" indent="-285750">
              <a:buFont typeface="Wingdings" panose="05000000000000000000" pitchFamily="2" charset="2"/>
              <a:buChar char="§"/>
            </a:pPr>
            <a:r>
              <a:rPr lang="en-US" sz="1600" b="1" i="0" dirty="0">
                <a:solidFill>
                  <a:schemeClr val="accent6"/>
                </a:solidFill>
                <a:effectLst/>
                <a:latin typeface="Calibri" panose="020F0502020204030204" pitchFamily="34" charset="0"/>
                <a:cs typeface="Calibri" panose="020F0502020204030204" pitchFamily="34" charset="0"/>
              </a:rPr>
              <a:t>Nebraska:</a:t>
            </a:r>
            <a:r>
              <a:rPr lang="en-US" sz="1600" b="0" i="0" dirty="0">
                <a:solidFill>
                  <a:schemeClr val="accent6"/>
                </a:solidFill>
                <a:effectLst/>
                <a:latin typeface="Calibri" panose="020F0502020204030204" pitchFamily="34" charset="0"/>
                <a:cs typeface="Calibri" panose="020F0502020204030204" pitchFamily="34" charset="0"/>
              </a:rPr>
              <a:t> Terry Ahlers</a:t>
            </a:r>
          </a:p>
          <a:p>
            <a:pPr marL="742950" lvl="1" indent="-285750">
              <a:buFont typeface="Wingdings" panose="05000000000000000000" pitchFamily="2" charset="2"/>
              <a:buChar char="§"/>
            </a:pPr>
            <a:r>
              <a:rPr lang="en-US" sz="1600" b="1" i="0" dirty="0">
                <a:solidFill>
                  <a:schemeClr val="accent6"/>
                </a:solidFill>
                <a:effectLst/>
                <a:latin typeface="Calibri" panose="020F0502020204030204" pitchFamily="34" charset="0"/>
                <a:cs typeface="Calibri" panose="020F0502020204030204" pitchFamily="34" charset="0"/>
              </a:rPr>
              <a:t>North Dakota: </a:t>
            </a:r>
            <a:r>
              <a:rPr lang="en-US" sz="1600" b="0" i="0" dirty="0">
                <a:solidFill>
                  <a:schemeClr val="accent6"/>
                </a:solidFill>
                <a:effectLst/>
                <a:latin typeface="Calibri" panose="020F0502020204030204" pitchFamily="34" charset="0"/>
                <a:cs typeface="Calibri" panose="020F0502020204030204" pitchFamily="34" charset="0"/>
              </a:rPr>
              <a:t>Gary Parenteau</a:t>
            </a:r>
          </a:p>
          <a:p>
            <a:pPr marL="742950" lvl="1" indent="-285750">
              <a:buFont typeface="Wingdings" panose="05000000000000000000" pitchFamily="2" charset="2"/>
              <a:buChar char="§"/>
            </a:pPr>
            <a:r>
              <a:rPr lang="en-US" sz="1600" b="1" i="0" dirty="0">
                <a:solidFill>
                  <a:schemeClr val="accent6"/>
                </a:solidFill>
                <a:effectLst/>
                <a:latin typeface="Calibri" panose="020F0502020204030204" pitchFamily="34" charset="0"/>
                <a:cs typeface="Calibri" panose="020F0502020204030204" pitchFamily="34" charset="0"/>
              </a:rPr>
              <a:t>South Dakota: </a:t>
            </a:r>
            <a:r>
              <a:rPr lang="en-US" sz="1600" b="0" i="0" dirty="0">
                <a:solidFill>
                  <a:schemeClr val="accent6"/>
                </a:solidFill>
                <a:effectLst/>
                <a:latin typeface="Calibri" panose="020F0502020204030204" pitchFamily="34" charset="0"/>
                <a:cs typeface="Calibri" panose="020F0502020204030204" pitchFamily="34" charset="0"/>
              </a:rPr>
              <a:t>Erica </a:t>
            </a:r>
            <a:r>
              <a:rPr lang="en-US" sz="1600" b="0" i="0" dirty="0" err="1">
                <a:solidFill>
                  <a:schemeClr val="accent6"/>
                </a:solidFill>
                <a:effectLst/>
                <a:latin typeface="Calibri" panose="020F0502020204030204" pitchFamily="34" charset="0"/>
                <a:cs typeface="Calibri" panose="020F0502020204030204" pitchFamily="34" charset="0"/>
              </a:rPr>
              <a:t>Bukovich</a:t>
            </a:r>
            <a:endParaRPr lang="en-US" sz="1600" b="0" i="0" dirty="0">
              <a:solidFill>
                <a:schemeClr val="accent6"/>
              </a:solidFill>
              <a:effectLst/>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031441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239716" y="618146"/>
            <a:ext cx="6766560" cy="768096"/>
          </a:xfrm>
        </p:spPr>
        <p:txBody>
          <a:bodyPr/>
          <a:lstStyle/>
          <a:p>
            <a:r>
              <a:rPr lang="en-US" sz="3600" dirty="0"/>
              <a:t>Board Introductions</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4481016" y="1689502"/>
            <a:ext cx="6766560" cy="5880960"/>
          </a:xfrm>
        </p:spPr>
        <p:txBody>
          <a:bodyPr/>
          <a:lstStyle/>
          <a:p>
            <a:pPr marL="0" marR="0">
              <a:spcBef>
                <a:spcPts val="0"/>
              </a:spcBef>
              <a:spcAft>
                <a:spcPts val="0"/>
              </a:spcAft>
            </a:pPr>
            <a:r>
              <a:rPr lang="en-US" sz="2800" b="1" dirty="0">
                <a:effectLst/>
                <a:latin typeface="Calibri" panose="020F0502020204030204" pitchFamily="34" charset="0"/>
                <a:ea typeface="Calibri" panose="020F0502020204030204" pitchFamily="34" charset="0"/>
              </a:rPr>
              <a:t>Newly Elected Officers for 2023- 2024</a:t>
            </a:r>
          </a:p>
          <a:p>
            <a:pPr marL="0" marR="0">
              <a:spcBef>
                <a:spcPts val="0"/>
              </a:spcBef>
              <a:spcAft>
                <a:spcPts val="0"/>
              </a:spcAft>
            </a:pPr>
            <a:endParaRPr lang="en-US" sz="2800" b="1"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2800" b="1" dirty="0">
                <a:effectLst/>
                <a:latin typeface="Calibri" panose="020F0502020204030204" pitchFamily="34" charset="0"/>
                <a:ea typeface="Calibri" panose="020F0502020204030204" pitchFamily="34" charset="0"/>
              </a:rPr>
              <a:t>Casey Reed, </a:t>
            </a:r>
            <a:r>
              <a:rPr lang="en-US" sz="2800" dirty="0">
                <a:effectLst/>
                <a:latin typeface="Calibri" panose="020F0502020204030204" pitchFamily="34" charset="0"/>
                <a:ea typeface="Calibri" panose="020F0502020204030204" pitchFamily="34" charset="0"/>
              </a:rPr>
              <a:t>President-Elect</a:t>
            </a:r>
          </a:p>
          <a:p>
            <a:pPr marL="0" marR="0" algn="ctr">
              <a:spcBef>
                <a:spcPts val="0"/>
              </a:spcBef>
              <a:spcAft>
                <a:spcPts val="0"/>
              </a:spcAft>
            </a:pPr>
            <a:r>
              <a:rPr lang="en-US" sz="2800" b="1" dirty="0">
                <a:effectLst/>
                <a:latin typeface="Calibri" panose="020F0502020204030204" pitchFamily="34" charset="0"/>
                <a:ea typeface="Calibri" panose="020F0502020204030204" pitchFamily="34" charset="0"/>
              </a:rPr>
              <a:t>Elaine Ogden, </a:t>
            </a:r>
            <a:r>
              <a:rPr lang="en-US" sz="2800" dirty="0">
                <a:effectLst/>
                <a:latin typeface="Calibri" panose="020F0502020204030204" pitchFamily="34" charset="0"/>
                <a:ea typeface="Calibri" panose="020F0502020204030204" pitchFamily="34" charset="0"/>
              </a:rPr>
              <a:t>Treasurer</a:t>
            </a:r>
          </a:p>
          <a:p>
            <a:pPr marL="0" marR="0" algn="ctr">
              <a:spcBef>
                <a:spcPts val="0"/>
              </a:spcBef>
              <a:spcAft>
                <a:spcPts val="0"/>
              </a:spcAft>
            </a:pPr>
            <a:r>
              <a:rPr lang="en-US" sz="2800" b="1" dirty="0">
                <a:effectLst/>
                <a:latin typeface="Calibri" panose="020F0502020204030204" pitchFamily="34" charset="0"/>
                <a:ea typeface="Calibri" panose="020F0502020204030204" pitchFamily="34" charset="0"/>
              </a:rPr>
              <a:t>Jeff Green, </a:t>
            </a:r>
            <a:r>
              <a:rPr lang="en-US" sz="2800" dirty="0">
                <a:effectLst/>
                <a:latin typeface="Calibri" panose="020F0502020204030204" pitchFamily="34" charset="0"/>
                <a:ea typeface="Calibri" panose="020F0502020204030204" pitchFamily="34" charset="0"/>
              </a:rPr>
              <a:t>Secretary</a:t>
            </a:r>
          </a:p>
          <a:p>
            <a:pPr marL="0" marR="0" algn="ctr">
              <a:spcBef>
                <a:spcPts val="0"/>
              </a:spcBef>
              <a:spcAft>
                <a:spcPts val="0"/>
              </a:spcAft>
            </a:pPr>
            <a:r>
              <a:rPr lang="en-US" sz="2800" b="1" dirty="0">
                <a:effectLst/>
                <a:latin typeface="Calibri" panose="020F0502020204030204" pitchFamily="34" charset="0"/>
                <a:ea typeface="Calibri" panose="020F0502020204030204" pitchFamily="34" charset="0"/>
              </a:rPr>
              <a:t>Matt Grewe, </a:t>
            </a:r>
            <a:r>
              <a:rPr lang="en-US" sz="2800" dirty="0">
                <a:effectLst/>
                <a:latin typeface="Calibri" panose="020F0502020204030204" pitchFamily="34" charset="0"/>
                <a:ea typeface="Calibri" panose="020F0502020204030204" pitchFamily="34" charset="0"/>
              </a:rPr>
              <a:t>Education Co-Chair</a:t>
            </a:r>
          </a:p>
          <a:p>
            <a:pPr marL="0" marR="0" algn="ctr">
              <a:spcBef>
                <a:spcPts val="0"/>
              </a:spcBef>
              <a:spcAft>
                <a:spcPts val="0"/>
              </a:spcAft>
            </a:pPr>
            <a:r>
              <a:rPr lang="en-US" sz="2800" b="1" dirty="0">
                <a:effectLst/>
                <a:latin typeface="Calibri" panose="020F0502020204030204" pitchFamily="34" charset="0"/>
                <a:ea typeface="Calibri" panose="020F0502020204030204" pitchFamily="34" charset="0"/>
              </a:rPr>
              <a:t>Jim Baumann, </a:t>
            </a:r>
            <a:r>
              <a:rPr lang="en-US" sz="2800" dirty="0">
                <a:effectLst/>
                <a:latin typeface="Calibri" panose="020F0502020204030204" pitchFamily="34" charset="0"/>
                <a:ea typeface="Calibri" panose="020F0502020204030204" pitchFamily="34" charset="0"/>
              </a:rPr>
              <a:t>Education Co-Chair</a:t>
            </a:r>
          </a:p>
          <a:p>
            <a:pPr marL="0" marR="0" algn="ctr">
              <a:spcBef>
                <a:spcPts val="0"/>
              </a:spcBef>
              <a:spcAft>
                <a:spcPts val="0"/>
              </a:spcAft>
            </a:pPr>
            <a:r>
              <a:rPr lang="en-US" sz="2800" b="1" dirty="0">
                <a:effectLst/>
                <a:latin typeface="Calibri" panose="020F0502020204030204" pitchFamily="34" charset="0"/>
                <a:ea typeface="Calibri" panose="020F0502020204030204" pitchFamily="34" charset="0"/>
              </a:rPr>
              <a:t> </a:t>
            </a:r>
            <a:endParaRPr lang="en-US" sz="2800" dirty="0">
              <a:effectLst/>
              <a:latin typeface="Calibri" panose="020F0502020204030204" pitchFamily="34" charset="0"/>
              <a:ea typeface="Calibri" panose="020F0502020204030204" pitchFamily="34" charset="0"/>
            </a:endParaRPr>
          </a:p>
          <a:p>
            <a:pPr algn="ctr">
              <a:spcBef>
                <a:spcPts val="0"/>
              </a:spcBef>
            </a:pPr>
            <a:endParaRPr lang="en-US" sz="2800" dirty="0">
              <a:effectLst/>
              <a:latin typeface="Calibri" panose="020F0502020204030204" pitchFamily="34" charset="0"/>
              <a:ea typeface="Calibri" panose="020F0502020204030204" pitchFamily="34" charset="0"/>
            </a:endParaRPr>
          </a:p>
          <a:p>
            <a:pPr marL="0" marR="0" algn="ctr">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endParaRPr lang="en-US" dirty="0"/>
          </a:p>
        </p:txBody>
      </p:sp>
    </p:spTree>
    <p:extLst>
      <p:ext uri="{BB962C8B-B14F-4D97-AF65-F5344CB8AC3E}">
        <p14:creationId xmlns:p14="http://schemas.microsoft.com/office/powerpoint/2010/main" val="979622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107688" y="234098"/>
            <a:ext cx="6766560" cy="768096"/>
          </a:xfrm>
        </p:spPr>
        <p:txBody>
          <a:bodyPr/>
          <a:lstStyle/>
          <a:p>
            <a:r>
              <a:rPr lang="en-US" sz="3600" dirty="0"/>
              <a:t>Board Introductions</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3945128" y="742942"/>
            <a:ext cx="6766560" cy="5880960"/>
          </a:xfrm>
        </p:spPr>
        <p:txBody>
          <a:bodyPr/>
          <a:lstStyle/>
          <a:p>
            <a:pPr marL="0" marR="0" algn="ctr">
              <a:spcBef>
                <a:spcPts val="0"/>
              </a:spcBef>
              <a:spcAft>
                <a:spcPts val="0"/>
              </a:spcAft>
            </a:pPr>
            <a:r>
              <a:rPr lang="en-US" sz="1800" b="1"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2200" b="1" dirty="0">
                <a:effectLst/>
                <a:latin typeface="Calibri" panose="020F0502020204030204" pitchFamily="34" charset="0"/>
                <a:ea typeface="Calibri" panose="020F0502020204030204" pitchFamily="34" charset="0"/>
              </a:rPr>
              <a:t>The below individuals are also recognized for their continued leadership service on the Great Plains AMCP Board of Directors:</a:t>
            </a:r>
          </a:p>
          <a:p>
            <a:pPr marL="0" marR="0" algn="ctr">
              <a:spcBef>
                <a:spcPts val="0"/>
              </a:spcBef>
              <a:spcAft>
                <a:spcPts val="0"/>
              </a:spcAft>
            </a:pPr>
            <a:endParaRPr lang="en-US" sz="1800" b="1"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rPr>
              <a:t>Deb Minich, </a:t>
            </a:r>
            <a:r>
              <a:rPr lang="en-US" sz="2000" dirty="0">
                <a:effectLst/>
                <a:latin typeface="Calibri" panose="020F0502020204030204" pitchFamily="34" charset="0"/>
                <a:ea typeface="Calibri" panose="020F0502020204030204" pitchFamily="34" charset="0"/>
              </a:rPr>
              <a:t>President</a:t>
            </a:r>
          </a:p>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rPr>
              <a:t>Kimberly Rinard, </a:t>
            </a:r>
            <a:r>
              <a:rPr lang="en-US" sz="2000" dirty="0">
                <a:effectLst/>
                <a:latin typeface="Calibri" panose="020F0502020204030204" pitchFamily="34" charset="0"/>
                <a:ea typeface="Calibri" panose="020F0502020204030204" pitchFamily="34" charset="0"/>
              </a:rPr>
              <a:t>Immediate Past President</a:t>
            </a:r>
          </a:p>
          <a:p>
            <a:pPr algn="ctr">
              <a:spcBef>
                <a:spcPts val="0"/>
              </a:spcBef>
            </a:pPr>
            <a:r>
              <a:rPr lang="en-US" sz="2000" b="1" dirty="0">
                <a:effectLst/>
                <a:latin typeface="Calibri" panose="020F0502020204030204" pitchFamily="34" charset="0"/>
                <a:ea typeface="Calibri" panose="020F0502020204030204" pitchFamily="34" charset="0"/>
              </a:rPr>
              <a:t>Courtney Spezia, </a:t>
            </a:r>
            <a:r>
              <a:rPr lang="en-US" sz="2000" dirty="0">
                <a:effectLst/>
                <a:latin typeface="Calibri" panose="020F0502020204030204" pitchFamily="34" charset="0"/>
                <a:ea typeface="Calibri" panose="020F0502020204030204" pitchFamily="34" charset="0"/>
              </a:rPr>
              <a:t>Education Co-Chair</a:t>
            </a:r>
          </a:p>
          <a:p>
            <a:pPr algn="ctr">
              <a:spcBef>
                <a:spcPts val="0"/>
              </a:spcBef>
            </a:pPr>
            <a:r>
              <a:rPr lang="en-US" sz="2000" b="1" dirty="0">
                <a:latin typeface="Calibri" panose="020F0502020204030204" pitchFamily="34" charset="0"/>
                <a:ea typeface="Calibri" panose="020F0502020204030204" pitchFamily="34" charset="0"/>
              </a:rPr>
              <a:t>Christin Henrich,</a:t>
            </a:r>
            <a:r>
              <a:rPr lang="en-US" sz="2000" dirty="0">
                <a:latin typeface="Calibri" panose="020F0502020204030204" pitchFamily="34" charset="0"/>
                <a:ea typeface="Calibri" panose="020F0502020204030204" pitchFamily="34" charset="0"/>
              </a:rPr>
              <a:t> Schools of Pharmacy/ Student Liaisons </a:t>
            </a:r>
          </a:p>
          <a:p>
            <a:pPr algn="ctr">
              <a:spcBef>
                <a:spcPts val="0"/>
              </a:spcBef>
            </a:pPr>
            <a:r>
              <a:rPr lang="en-US" sz="2000" b="1" dirty="0">
                <a:latin typeface="Calibri" panose="020F0502020204030204" pitchFamily="34" charset="0"/>
                <a:ea typeface="Calibri" panose="020F0502020204030204" pitchFamily="34" charset="0"/>
              </a:rPr>
              <a:t>Jeffrey </a:t>
            </a:r>
            <a:r>
              <a:rPr lang="en-US" sz="2000" b="1" dirty="0" err="1">
                <a:latin typeface="Calibri" panose="020F0502020204030204" pitchFamily="34" charset="0"/>
                <a:ea typeface="Calibri" panose="020F0502020204030204" pitchFamily="34" charset="0"/>
              </a:rPr>
              <a:t>Osmundson</a:t>
            </a:r>
            <a:r>
              <a:rPr lang="en-US" sz="2000" b="1"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Education Committee </a:t>
            </a:r>
          </a:p>
          <a:p>
            <a:pPr algn="ctr">
              <a:spcBef>
                <a:spcPts val="0"/>
              </a:spcBef>
            </a:pPr>
            <a:endParaRPr lang="en-US" sz="2200" b="1" dirty="0">
              <a:latin typeface="Calibri" panose="020F0502020204030204" pitchFamily="34" charset="0"/>
              <a:ea typeface="Calibri" panose="020F0502020204030204" pitchFamily="34" charset="0"/>
            </a:endParaRPr>
          </a:p>
          <a:p>
            <a:pPr algn="ctr">
              <a:spcBef>
                <a:spcPts val="0"/>
              </a:spcBef>
            </a:pPr>
            <a:r>
              <a:rPr lang="en-US" sz="2200" b="1" dirty="0">
                <a:effectLst/>
                <a:latin typeface="Calibri" panose="020F0502020204030204" pitchFamily="34" charset="0"/>
                <a:ea typeface="Calibri" panose="020F0502020204030204" pitchFamily="34" charset="0"/>
              </a:rPr>
              <a:t>State </a:t>
            </a:r>
            <a:r>
              <a:rPr lang="en-US" sz="2200" b="1" dirty="0">
                <a:latin typeface="Calibri" panose="020F0502020204030204" pitchFamily="34" charset="0"/>
                <a:ea typeface="Calibri" panose="020F0502020204030204" pitchFamily="34" charset="0"/>
              </a:rPr>
              <a:t>Delegates:</a:t>
            </a:r>
          </a:p>
          <a:p>
            <a:pPr algn="ctr">
              <a:spcBef>
                <a:spcPts val="0"/>
              </a:spcBef>
            </a:pPr>
            <a:endParaRPr lang="en-US" sz="1800" b="1" dirty="0">
              <a:latin typeface="Calibri" panose="020F0502020204030204" pitchFamily="34" charset="0"/>
              <a:ea typeface="Calibri" panose="020F0502020204030204" pitchFamily="34" charset="0"/>
            </a:endParaRPr>
          </a:p>
          <a:p>
            <a:pPr algn="ctr">
              <a:spcBef>
                <a:spcPts val="0"/>
              </a:spcBef>
            </a:pPr>
            <a:r>
              <a:rPr lang="en-US" sz="2000" b="1" dirty="0">
                <a:effectLst/>
                <a:latin typeface="Calibri" panose="020F0502020204030204" pitchFamily="34" charset="0"/>
                <a:ea typeface="Calibri" panose="020F0502020204030204" pitchFamily="34" charset="0"/>
              </a:rPr>
              <a:t>Iowa, </a:t>
            </a:r>
            <a:r>
              <a:rPr lang="en-US" sz="2000" dirty="0">
                <a:effectLst/>
                <a:latin typeface="Calibri" panose="020F0502020204030204" pitchFamily="34" charset="0"/>
                <a:ea typeface="Calibri" panose="020F0502020204030204" pitchFamily="34" charset="0"/>
              </a:rPr>
              <a:t>Jim Hoffman</a:t>
            </a:r>
          </a:p>
          <a:p>
            <a:pPr algn="ctr">
              <a:spcBef>
                <a:spcPts val="0"/>
              </a:spcBef>
            </a:pPr>
            <a:r>
              <a:rPr lang="en-US" sz="2000" b="1" dirty="0">
                <a:latin typeface="Calibri" panose="020F0502020204030204" pitchFamily="34" charset="0"/>
                <a:ea typeface="Calibri" panose="020F0502020204030204" pitchFamily="34" charset="0"/>
              </a:rPr>
              <a:t>Kansas, </a:t>
            </a:r>
            <a:r>
              <a:rPr lang="en-US" sz="2000" dirty="0">
                <a:latin typeface="Calibri" panose="020F0502020204030204" pitchFamily="34" charset="0"/>
                <a:ea typeface="Calibri" panose="020F0502020204030204" pitchFamily="34" charset="0"/>
              </a:rPr>
              <a:t>Mark </a:t>
            </a:r>
            <a:r>
              <a:rPr lang="en-US" sz="2000" dirty="0" err="1">
                <a:latin typeface="Calibri" panose="020F0502020204030204" pitchFamily="34" charset="0"/>
                <a:ea typeface="Calibri" panose="020F0502020204030204" pitchFamily="34" charset="0"/>
              </a:rPr>
              <a:t>Gruenhaupt</a:t>
            </a:r>
            <a:endParaRPr lang="en-US" sz="2000" dirty="0">
              <a:latin typeface="Calibri" panose="020F0502020204030204" pitchFamily="34" charset="0"/>
              <a:ea typeface="Calibri" panose="020F0502020204030204" pitchFamily="34" charset="0"/>
            </a:endParaRPr>
          </a:p>
          <a:p>
            <a:pPr algn="ctr">
              <a:spcBef>
                <a:spcPts val="0"/>
              </a:spcBef>
            </a:pPr>
            <a:r>
              <a:rPr lang="en-US" sz="2000" b="1" dirty="0">
                <a:effectLst/>
                <a:latin typeface="Calibri" panose="020F0502020204030204" pitchFamily="34" charset="0"/>
                <a:ea typeface="Calibri" panose="020F0502020204030204" pitchFamily="34" charset="0"/>
              </a:rPr>
              <a:t>Missouri, </a:t>
            </a:r>
            <a:r>
              <a:rPr lang="en-US" sz="2000" dirty="0">
                <a:effectLst/>
                <a:latin typeface="Calibri" panose="020F0502020204030204" pitchFamily="34" charset="0"/>
                <a:ea typeface="Calibri" panose="020F0502020204030204" pitchFamily="34" charset="0"/>
              </a:rPr>
              <a:t>Rick Kegler</a:t>
            </a:r>
          </a:p>
          <a:p>
            <a:pPr algn="ctr">
              <a:spcBef>
                <a:spcPts val="0"/>
              </a:spcBef>
            </a:pPr>
            <a:r>
              <a:rPr lang="en-US" sz="2000" b="1" dirty="0">
                <a:latin typeface="Calibri" panose="020F0502020204030204" pitchFamily="34" charset="0"/>
                <a:ea typeface="Calibri" panose="020F0502020204030204" pitchFamily="34" charset="0"/>
              </a:rPr>
              <a:t>Nebraska, </a:t>
            </a:r>
            <a:r>
              <a:rPr lang="en-US" sz="2000" dirty="0">
                <a:latin typeface="Calibri" panose="020F0502020204030204" pitchFamily="34" charset="0"/>
                <a:ea typeface="Calibri" panose="020F0502020204030204" pitchFamily="34" charset="0"/>
              </a:rPr>
              <a:t>Kurt Hendrickson</a:t>
            </a:r>
          </a:p>
          <a:p>
            <a:pPr algn="ctr">
              <a:spcBef>
                <a:spcPts val="0"/>
              </a:spcBef>
            </a:pPr>
            <a:r>
              <a:rPr lang="en-US" sz="2000" b="1" dirty="0">
                <a:latin typeface="Calibri" panose="020F0502020204030204" pitchFamily="34" charset="0"/>
                <a:ea typeface="Calibri" panose="020F0502020204030204" pitchFamily="34" charset="0"/>
              </a:rPr>
              <a:t>North Dakota, </a:t>
            </a:r>
            <a:r>
              <a:rPr lang="en-US" sz="2000" dirty="0">
                <a:latin typeface="Calibri" panose="020F0502020204030204" pitchFamily="34" charset="0"/>
                <a:ea typeface="Calibri" panose="020F0502020204030204" pitchFamily="34" charset="0"/>
              </a:rPr>
              <a:t>Gary Parenteau</a:t>
            </a:r>
          </a:p>
          <a:p>
            <a:pPr algn="ctr">
              <a:spcBef>
                <a:spcPts val="0"/>
              </a:spcBef>
            </a:pPr>
            <a:r>
              <a:rPr lang="en-US" sz="2000" b="1" dirty="0">
                <a:effectLst/>
                <a:latin typeface="Calibri" panose="020F0502020204030204" pitchFamily="34" charset="0"/>
                <a:ea typeface="Calibri" panose="020F0502020204030204" pitchFamily="34" charset="0"/>
              </a:rPr>
              <a:t>South Da</a:t>
            </a:r>
            <a:r>
              <a:rPr lang="en-US" sz="2000" b="1" dirty="0">
                <a:latin typeface="Calibri" panose="020F0502020204030204" pitchFamily="34" charset="0"/>
                <a:ea typeface="Calibri" panose="020F0502020204030204" pitchFamily="34" charset="0"/>
              </a:rPr>
              <a:t>kota, </a:t>
            </a:r>
            <a:r>
              <a:rPr lang="en-US" sz="2000" dirty="0">
                <a:effectLst/>
                <a:latin typeface="Calibri" panose="020F0502020204030204" pitchFamily="34" charset="0"/>
                <a:ea typeface="Calibri" panose="020F0502020204030204" pitchFamily="34" charset="0"/>
              </a:rPr>
              <a:t>Erica </a:t>
            </a:r>
            <a:r>
              <a:rPr lang="en-US" sz="2000" dirty="0" err="1">
                <a:effectLst/>
                <a:latin typeface="Calibri" panose="020F0502020204030204" pitchFamily="34" charset="0"/>
                <a:ea typeface="Calibri" panose="020F0502020204030204" pitchFamily="34" charset="0"/>
              </a:rPr>
              <a:t>Bukovich</a:t>
            </a:r>
            <a:endParaRPr lang="en-US" sz="2000" dirty="0">
              <a:latin typeface="Calibri" panose="020F0502020204030204" pitchFamily="34" charset="0"/>
              <a:ea typeface="Calibri" panose="020F0502020204030204" pitchFamily="34" charset="0"/>
            </a:endParaRPr>
          </a:p>
          <a:p>
            <a:pPr algn="ctr">
              <a:spcBef>
                <a:spcPts val="0"/>
              </a:spcBef>
            </a:pPr>
            <a:endParaRPr lang="en-US" sz="1800" dirty="0">
              <a:effectLst/>
              <a:latin typeface="Calibri" panose="020F0502020204030204" pitchFamily="34" charset="0"/>
              <a:ea typeface="Calibri" panose="020F0502020204030204" pitchFamily="34" charset="0"/>
            </a:endParaRPr>
          </a:p>
          <a:p>
            <a:pPr marL="0" marR="0" algn="ctr">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endParaRPr lang="en-US" dirty="0"/>
          </a:p>
        </p:txBody>
      </p:sp>
    </p:spTree>
    <p:extLst>
      <p:ext uri="{BB962C8B-B14F-4D97-AF65-F5344CB8AC3E}">
        <p14:creationId xmlns:p14="http://schemas.microsoft.com/office/powerpoint/2010/main" val="1227364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1065276" y="1115568"/>
            <a:ext cx="6766560" cy="768096"/>
          </a:xfrm>
        </p:spPr>
        <p:txBody>
          <a:bodyPr/>
          <a:lstStyle/>
          <a:p>
            <a:r>
              <a:rPr lang="en-US" dirty="0"/>
              <a:t>Education update</a:t>
            </a:r>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965775" y="1883664"/>
            <a:ext cx="7932040" cy="2700528"/>
          </a:xfrm>
        </p:spPr>
        <p:txBody>
          <a:bodyPr/>
          <a:lstStyle/>
          <a:p>
            <a:r>
              <a:rPr lang="en-US" sz="3200" b="1" dirty="0">
                <a:latin typeface="Calibri" panose="020F0502020204030204" pitchFamily="34" charset="0"/>
                <a:cs typeface="Calibri" panose="020F0502020204030204" pitchFamily="34" charset="0"/>
              </a:rPr>
              <a:t>Day of Education (DoE) Summary 2022</a:t>
            </a:r>
          </a:p>
          <a:p>
            <a:pPr lvl="2"/>
            <a:r>
              <a:rPr lang="en-US" sz="2800" dirty="0">
                <a:latin typeface="Calibri" panose="020F0502020204030204" pitchFamily="34" charset="0"/>
                <a:cs typeface="Calibri" panose="020F0502020204030204" pitchFamily="34" charset="0"/>
              </a:rPr>
              <a:t>64 Attendees in Kansas City on September 16, 2022</a:t>
            </a:r>
          </a:p>
          <a:p>
            <a:pPr lvl="2"/>
            <a:r>
              <a:rPr lang="en-US" sz="2800" dirty="0">
                <a:latin typeface="Calibri" panose="020F0502020204030204" pitchFamily="34" charset="0"/>
                <a:cs typeface="Calibri" panose="020F0502020204030204" pitchFamily="34" charset="0"/>
              </a:rPr>
              <a:t>40 in attendance for the networking event the prior evening</a:t>
            </a:r>
          </a:p>
          <a:p>
            <a:pPr lvl="2"/>
            <a:r>
              <a:rPr lang="en-US" sz="2800" dirty="0">
                <a:latin typeface="Calibri" panose="020F0502020204030204" pitchFamily="34" charset="0"/>
                <a:cs typeface="Calibri" panose="020F0502020204030204" pitchFamily="34" charset="0"/>
              </a:rPr>
              <a:t>6 talks, 5.75 Hours of CPE credit</a:t>
            </a:r>
          </a:p>
          <a:p>
            <a:pPr lvl="2"/>
            <a:r>
              <a:rPr lang="en-US" sz="2800" dirty="0">
                <a:latin typeface="Calibri" panose="020F0502020204030204" pitchFamily="34" charset="0"/>
                <a:cs typeface="Calibri" panose="020F0502020204030204" pitchFamily="34" charset="0"/>
              </a:rPr>
              <a:t>Good Mix of Attendees</a:t>
            </a:r>
          </a:p>
          <a:p>
            <a:pPr lvl="2"/>
            <a:r>
              <a:rPr lang="en-US" sz="2800" dirty="0">
                <a:latin typeface="Calibri" panose="020F0502020204030204" pitchFamily="34" charset="0"/>
                <a:cs typeface="Calibri" panose="020F0502020204030204" pitchFamily="34" charset="0"/>
              </a:rPr>
              <a:t>Great Fun!</a:t>
            </a:r>
          </a:p>
          <a:p>
            <a:endParaRPr lang="en-US" sz="28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94818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1065276" y="1115568"/>
            <a:ext cx="6766560" cy="768096"/>
          </a:xfrm>
        </p:spPr>
        <p:txBody>
          <a:bodyPr/>
          <a:lstStyle/>
          <a:p>
            <a:r>
              <a:rPr lang="en-US" dirty="0"/>
              <a:t>Day of Education</a:t>
            </a:r>
          </a:p>
        </p:txBody>
      </p:sp>
      <p:pic>
        <p:nvPicPr>
          <p:cNvPr id="5" name="Picture 4">
            <a:extLst>
              <a:ext uri="{FF2B5EF4-FFF2-40B4-BE49-F238E27FC236}">
                <a16:creationId xmlns:a16="http://schemas.microsoft.com/office/drawing/2014/main" id="{D13A639A-550D-9EB3-C8CF-39C4691F028D}"/>
              </a:ext>
            </a:extLst>
          </p:cNvPr>
          <p:cNvPicPr>
            <a:picLocks noChangeAspect="1"/>
          </p:cNvPicPr>
          <p:nvPr/>
        </p:nvPicPr>
        <p:blipFill>
          <a:blip r:embed="rId2"/>
          <a:stretch>
            <a:fillRect/>
          </a:stretch>
        </p:blipFill>
        <p:spPr>
          <a:xfrm>
            <a:off x="1065276" y="2047571"/>
            <a:ext cx="3810532" cy="2762636"/>
          </a:xfrm>
          <a:prstGeom prst="rect">
            <a:avLst/>
          </a:prstGeom>
        </p:spPr>
      </p:pic>
      <p:pic>
        <p:nvPicPr>
          <p:cNvPr id="7" name="Picture 6">
            <a:extLst>
              <a:ext uri="{FF2B5EF4-FFF2-40B4-BE49-F238E27FC236}">
                <a16:creationId xmlns:a16="http://schemas.microsoft.com/office/drawing/2014/main" id="{21217647-5BCF-BE9C-1E78-C9EE21C47546}"/>
              </a:ext>
            </a:extLst>
          </p:cNvPr>
          <p:cNvPicPr>
            <a:picLocks noChangeAspect="1"/>
          </p:cNvPicPr>
          <p:nvPr/>
        </p:nvPicPr>
        <p:blipFill>
          <a:blip r:embed="rId3"/>
          <a:stretch>
            <a:fillRect/>
          </a:stretch>
        </p:blipFill>
        <p:spPr>
          <a:xfrm>
            <a:off x="5195870" y="2793889"/>
            <a:ext cx="5271931" cy="2762636"/>
          </a:xfrm>
          <a:prstGeom prst="rect">
            <a:avLst/>
          </a:prstGeom>
        </p:spPr>
      </p:pic>
    </p:spTree>
    <p:extLst>
      <p:ext uri="{BB962C8B-B14F-4D97-AF65-F5344CB8AC3E}">
        <p14:creationId xmlns:p14="http://schemas.microsoft.com/office/powerpoint/2010/main" val="4162626629"/>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E8C09E992C5840A3E544F3082E9DA0" ma:contentTypeVersion="17" ma:contentTypeDescription="Create a new document." ma:contentTypeScope="" ma:versionID="a7ac54186b4f6b4f87ad43235dcb5a2f">
  <xsd:schema xmlns:xsd="http://www.w3.org/2001/XMLSchema" xmlns:xs="http://www.w3.org/2001/XMLSchema" xmlns:p="http://schemas.microsoft.com/office/2006/metadata/properties" xmlns:ns2="06f17ab9-402d-4102-8029-4c1c66a12a4d" xmlns:ns3="f2c48f60-54de-499d-bd5e-1a2c34db13ad" targetNamespace="http://schemas.microsoft.com/office/2006/metadata/properties" ma:root="true" ma:fieldsID="133f5c4397faa0666c0180b54c57a6a2" ns2:_="" ns3:_="">
    <xsd:import namespace="06f17ab9-402d-4102-8029-4c1c66a12a4d"/>
    <xsd:import namespace="f2c48f60-54de-499d-bd5e-1a2c34db13a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LengthInSeconds" minOccurs="0"/>
                <xsd:element ref="ns2:MediaServiceAutoKeyPoints" minOccurs="0"/>
                <xsd:element ref="ns2:MediaServiceKeyPoints" minOccurs="0"/>
                <xsd:element ref="ns2:MediaServiceOCR"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f17ab9-402d-4102-8029-4c1c66a12a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542fbb9-1fc8-4dc7-bfa7-55c7b00c0383"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c48f60-54de-499d-bd5e-1a2c34db13a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9962944-c2fb-4adb-8a69-7a81247e5e31}" ma:internalName="TaxCatchAll" ma:showField="CatchAllData" ma:web="f2c48f60-54de-499d-bd5e-1a2c34db13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325EB4-4487-4D64-B1F8-8A4C043A1088}"/>
</file>

<file path=customXml/itemProps2.xml><?xml version="1.0" encoding="utf-8"?>
<ds:datastoreItem xmlns:ds="http://schemas.openxmlformats.org/officeDocument/2006/customXml" ds:itemID="{ECD67FA8-8C6D-4FCB-9A1C-926E5F274213}"/>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1502</TotalTime>
  <Words>979</Words>
  <Application>Microsoft Office PowerPoint</Application>
  <PresentationFormat>Widescreen</PresentationFormat>
  <Paragraphs>164</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Black</vt:lpstr>
      <vt:lpstr>Calibri</vt:lpstr>
      <vt:lpstr>Courier New</vt:lpstr>
      <vt:lpstr>Dubai</vt:lpstr>
      <vt:lpstr>Sabon Next LT</vt:lpstr>
      <vt:lpstr>Wingdings</vt:lpstr>
      <vt:lpstr>Office Theme</vt:lpstr>
      <vt:lpstr> </vt:lpstr>
      <vt:lpstr>AGENDA</vt:lpstr>
      <vt:lpstr>ANTITRUST STATEMENT for meetings </vt:lpstr>
      <vt:lpstr> MISSION STATEMENT</vt:lpstr>
      <vt:lpstr>Thanks to our Past Board</vt:lpstr>
      <vt:lpstr>Board Introductions</vt:lpstr>
      <vt:lpstr>Board Introductions</vt:lpstr>
      <vt:lpstr>Education update</vt:lpstr>
      <vt:lpstr>Day of Education</vt:lpstr>
      <vt:lpstr>Day of Education</vt:lpstr>
      <vt:lpstr>DoE 2023 Planning</vt:lpstr>
      <vt:lpstr>Opportunities to Support DoE</vt:lpstr>
      <vt:lpstr>Schools of pharmacy liaisons</vt:lpstr>
      <vt:lpstr>Schools of pharmacy liaisons (Iowa) </vt:lpstr>
      <vt:lpstr>Schools of pharmacy liaisons (Missouri) </vt:lpstr>
      <vt:lpstr>Schools of pharmacy liaisons (Nebraska) </vt:lpstr>
      <vt:lpstr>Schools of pharmacy liaisons (Kansas, ND, SD) </vt:lpstr>
      <vt:lpstr>Volunteer Opportunities </vt:lpstr>
      <vt:lpstr>We want your feedback / Suggestions</vt:lpstr>
      <vt:lpstr>Great Plains AMCP Advocates for You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subject/>
  <dc:creator>Kimberly Rinard</dc:creator>
  <cp:lastModifiedBy>Kavitha Makayee</cp:lastModifiedBy>
  <cp:revision>51</cp:revision>
  <dcterms:created xsi:type="dcterms:W3CDTF">2023-03-07T12:04:15Z</dcterms:created>
  <dcterms:modified xsi:type="dcterms:W3CDTF">2023-03-21T01:55:26Z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c76c141-ac86-40e5-abf2-c6f60e474cee_Enabled">
    <vt:lpwstr>true</vt:lpwstr>
  </property>
  <property fmtid="{D5CDD505-2E9C-101B-9397-08002B2CF9AE}" pid="3" name="MSIP_Label_2c76c141-ac86-40e5-abf2-c6f60e474cee_SetDate">
    <vt:lpwstr>2023-03-07T12:16:32Z</vt:lpwstr>
  </property>
  <property fmtid="{D5CDD505-2E9C-101B-9397-08002B2CF9AE}" pid="4" name="MSIP_Label_2c76c141-ac86-40e5-abf2-c6f60e474cee_Method">
    <vt:lpwstr>Standard</vt:lpwstr>
  </property>
  <property fmtid="{D5CDD505-2E9C-101B-9397-08002B2CF9AE}" pid="5" name="MSIP_Label_2c76c141-ac86-40e5-abf2-c6f60e474cee_Name">
    <vt:lpwstr>2c76c141-ac86-40e5-abf2-c6f60e474cee</vt:lpwstr>
  </property>
  <property fmtid="{D5CDD505-2E9C-101B-9397-08002B2CF9AE}" pid="6" name="MSIP_Label_2c76c141-ac86-40e5-abf2-c6f60e474cee_SiteId">
    <vt:lpwstr>fcb2b37b-5da0-466b-9b83-0014b67a7c78</vt:lpwstr>
  </property>
  <property fmtid="{D5CDD505-2E9C-101B-9397-08002B2CF9AE}" pid="7" name="MSIP_Label_2c76c141-ac86-40e5-abf2-c6f60e474cee_ActionId">
    <vt:lpwstr>1528fb8d-d858-49e4-9502-6cd2105797cc</vt:lpwstr>
  </property>
  <property fmtid="{D5CDD505-2E9C-101B-9397-08002B2CF9AE}" pid="8" name="MSIP_Label_2c76c141-ac86-40e5-abf2-c6f60e474cee_ContentBits">
    <vt:lpwstr>2</vt:lpwstr>
  </property>
</Properties>
</file>