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4"/>
    <p:sldMasterId id="2147483794" r:id="rId5"/>
    <p:sldMasterId id="2147483806" r:id="rId6"/>
    <p:sldMasterId id="2147483818" r:id="rId7"/>
    <p:sldMasterId id="2147483832" r:id="rId8"/>
  </p:sldMasterIdLst>
  <p:notesMasterIdLst>
    <p:notesMasterId r:id="rId30"/>
  </p:notesMasterIdLst>
  <p:sldIdLst>
    <p:sldId id="280" r:id="rId9"/>
    <p:sldId id="259" r:id="rId10"/>
    <p:sldId id="296" r:id="rId11"/>
    <p:sldId id="272" r:id="rId12"/>
    <p:sldId id="260" r:id="rId13"/>
    <p:sldId id="274" r:id="rId14"/>
    <p:sldId id="275" r:id="rId15"/>
    <p:sldId id="273" r:id="rId16"/>
    <p:sldId id="282" r:id="rId17"/>
    <p:sldId id="284" r:id="rId18"/>
    <p:sldId id="285" r:id="rId19"/>
    <p:sldId id="286" r:id="rId20"/>
    <p:sldId id="287" r:id="rId21"/>
    <p:sldId id="289" r:id="rId22"/>
    <p:sldId id="290" r:id="rId23"/>
    <p:sldId id="291" r:id="rId24"/>
    <p:sldId id="292" r:id="rId25"/>
    <p:sldId id="294" r:id="rId26"/>
    <p:sldId id="295" r:id="rId27"/>
    <p:sldId id="297" r:id="rId28"/>
    <p:sldId id="281" r:id="rId2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84C473-F38C-47D9-A4F2-7D9FC12C3529}" v="1" dt="2023-01-11T15:50:51.7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70" autoAdjust="0"/>
  </p:normalViewPr>
  <p:slideViewPr>
    <p:cSldViewPr>
      <p:cViewPr varScale="1">
        <p:scale>
          <a:sx n="60" d="100"/>
          <a:sy n="60" d="100"/>
        </p:scale>
        <p:origin x="884" y="4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microsoft.com/office/2015/10/relationships/revisionInfo" Target="revisionInfo.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Master" Target="slideMasters/slideMaster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ty Whitaker" userId="4de9bd58-e6ca-4266-9a10-dd2016028554" providerId="ADAL" clId="{9D2A33A3-E1EC-4F36-9AAF-8988AD1FA89A}"/>
    <pc:docChg chg="undo custSel modSld">
      <pc:chgData name="Betty Whitaker" userId="4de9bd58-e6ca-4266-9a10-dd2016028554" providerId="ADAL" clId="{9D2A33A3-E1EC-4F36-9AAF-8988AD1FA89A}" dt="2022-09-21T18:27:40.369" v="136" actId="1076"/>
      <pc:docMkLst>
        <pc:docMk/>
      </pc:docMkLst>
      <pc:sldChg chg="modSp mod modClrScheme chgLayout">
        <pc:chgData name="Betty Whitaker" userId="4de9bd58-e6ca-4266-9a10-dd2016028554" providerId="ADAL" clId="{9D2A33A3-E1EC-4F36-9AAF-8988AD1FA89A}" dt="2022-09-21T14:50:22.130" v="4" actId="700"/>
        <pc:sldMkLst>
          <pc:docMk/>
          <pc:sldMk cId="0" sldId="259"/>
        </pc:sldMkLst>
        <pc:spChg chg="mod ord">
          <ac:chgData name="Betty Whitaker" userId="4de9bd58-e6ca-4266-9a10-dd2016028554" providerId="ADAL" clId="{9D2A33A3-E1EC-4F36-9AAF-8988AD1FA89A}" dt="2022-09-21T14:50:22.130" v="4" actId="700"/>
          <ac:spMkLst>
            <pc:docMk/>
            <pc:sldMk cId="0" sldId="259"/>
            <ac:spMk id="13314" creationId="{00000000-0000-0000-0000-000000000000}"/>
          </ac:spMkLst>
        </pc:spChg>
        <pc:graphicFrameChg chg="mod ord">
          <ac:chgData name="Betty Whitaker" userId="4de9bd58-e6ca-4266-9a10-dd2016028554" providerId="ADAL" clId="{9D2A33A3-E1EC-4F36-9AAF-8988AD1FA89A}" dt="2022-09-21T14:50:22.130" v="4" actId="700"/>
          <ac:graphicFrameMkLst>
            <pc:docMk/>
            <pc:sldMk cId="0" sldId="259"/>
            <ac:graphicFrameMk id="2" creationId="{00000000-0000-0000-0000-000000000000}"/>
          </ac:graphicFrameMkLst>
        </pc:graphicFrameChg>
      </pc:sldChg>
      <pc:sldChg chg="delSp mod">
        <pc:chgData name="Betty Whitaker" userId="4de9bd58-e6ca-4266-9a10-dd2016028554" providerId="ADAL" clId="{9D2A33A3-E1EC-4F36-9AAF-8988AD1FA89A}" dt="2022-09-21T14:50:33.611" v="5" actId="478"/>
        <pc:sldMkLst>
          <pc:docMk/>
          <pc:sldMk cId="0" sldId="260"/>
        </pc:sldMkLst>
        <pc:spChg chg="del">
          <ac:chgData name="Betty Whitaker" userId="4de9bd58-e6ca-4266-9a10-dd2016028554" providerId="ADAL" clId="{9D2A33A3-E1EC-4F36-9AAF-8988AD1FA89A}" dt="2022-09-21T14:50:33.611" v="5" actId="478"/>
          <ac:spMkLst>
            <pc:docMk/>
            <pc:sldMk cId="0" sldId="260"/>
            <ac:spMk id="2" creationId="{706B35B3-6CE4-4195-A504-F6C74A9BF0C6}"/>
          </ac:spMkLst>
        </pc:spChg>
      </pc:sldChg>
      <pc:sldChg chg="modSp mod">
        <pc:chgData name="Betty Whitaker" userId="4de9bd58-e6ca-4266-9a10-dd2016028554" providerId="ADAL" clId="{9D2A33A3-E1EC-4F36-9AAF-8988AD1FA89A}" dt="2022-09-21T14:57:15.209" v="31" actId="1076"/>
        <pc:sldMkLst>
          <pc:docMk/>
          <pc:sldMk cId="0" sldId="273"/>
        </pc:sldMkLst>
        <pc:spChg chg="mod">
          <ac:chgData name="Betty Whitaker" userId="4de9bd58-e6ca-4266-9a10-dd2016028554" providerId="ADAL" clId="{9D2A33A3-E1EC-4F36-9AAF-8988AD1FA89A}" dt="2022-09-21T14:57:15.209" v="31" actId="1076"/>
          <ac:spMkLst>
            <pc:docMk/>
            <pc:sldMk cId="0" sldId="273"/>
            <ac:spMk id="20482" creationId="{00000000-0000-0000-0000-000000000000}"/>
          </ac:spMkLst>
        </pc:spChg>
        <pc:spChg chg="mod">
          <ac:chgData name="Betty Whitaker" userId="4de9bd58-e6ca-4266-9a10-dd2016028554" providerId="ADAL" clId="{9D2A33A3-E1EC-4F36-9AAF-8988AD1FA89A}" dt="2022-09-21T14:57:12.449" v="30" actId="14100"/>
          <ac:spMkLst>
            <pc:docMk/>
            <pc:sldMk cId="0" sldId="273"/>
            <ac:spMk id="20483" creationId="{00000000-0000-0000-0000-000000000000}"/>
          </ac:spMkLst>
        </pc:spChg>
      </pc:sldChg>
      <pc:sldChg chg="modSp mod">
        <pc:chgData name="Betty Whitaker" userId="4de9bd58-e6ca-4266-9a10-dd2016028554" providerId="ADAL" clId="{9D2A33A3-E1EC-4F36-9AAF-8988AD1FA89A}" dt="2022-09-21T14:50:40.947" v="6" actId="1076"/>
        <pc:sldMkLst>
          <pc:docMk/>
          <pc:sldMk cId="0" sldId="275"/>
        </pc:sldMkLst>
        <pc:spChg chg="mod">
          <ac:chgData name="Betty Whitaker" userId="4de9bd58-e6ca-4266-9a10-dd2016028554" providerId="ADAL" clId="{9D2A33A3-E1EC-4F36-9AAF-8988AD1FA89A}" dt="2022-09-21T14:50:40.947" v="6" actId="1076"/>
          <ac:spMkLst>
            <pc:docMk/>
            <pc:sldMk cId="0" sldId="275"/>
            <ac:spMk id="19459" creationId="{00000000-0000-0000-0000-000000000000}"/>
          </ac:spMkLst>
        </pc:spChg>
      </pc:sldChg>
      <pc:sldChg chg="modSp mod">
        <pc:chgData name="Betty Whitaker" userId="4de9bd58-e6ca-4266-9a10-dd2016028554" providerId="ADAL" clId="{9D2A33A3-E1EC-4F36-9AAF-8988AD1FA89A}" dt="2022-09-21T18:27:40.369" v="136" actId="1076"/>
        <pc:sldMkLst>
          <pc:docMk/>
          <pc:sldMk cId="0" sldId="280"/>
        </pc:sldMkLst>
        <pc:spChg chg="mod">
          <ac:chgData name="Betty Whitaker" userId="4de9bd58-e6ca-4266-9a10-dd2016028554" providerId="ADAL" clId="{9D2A33A3-E1EC-4F36-9AAF-8988AD1FA89A}" dt="2022-09-21T18:27:12.992" v="53" actId="1076"/>
          <ac:spMkLst>
            <pc:docMk/>
            <pc:sldMk cId="0" sldId="280"/>
            <ac:spMk id="12290" creationId="{00000000-0000-0000-0000-000000000000}"/>
          </ac:spMkLst>
        </pc:spChg>
        <pc:spChg chg="mod">
          <ac:chgData name="Betty Whitaker" userId="4de9bd58-e6ca-4266-9a10-dd2016028554" providerId="ADAL" clId="{9D2A33A3-E1EC-4F36-9AAF-8988AD1FA89A}" dt="2022-09-21T18:27:40.369" v="136" actId="1076"/>
          <ac:spMkLst>
            <pc:docMk/>
            <pc:sldMk cId="0" sldId="280"/>
            <ac:spMk id="12291" creationId="{00000000-0000-0000-0000-000000000000}"/>
          </ac:spMkLst>
        </pc:spChg>
      </pc:sldChg>
      <pc:sldChg chg="modSp mod">
        <pc:chgData name="Betty Whitaker" userId="4de9bd58-e6ca-4266-9a10-dd2016028554" providerId="ADAL" clId="{9D2A33A3-E1EC-4F36-9AAF-8988AD1FA89A}" dt="2022-09-21T14:56:52.542" v="28" actId="948"/>
        <pc:sldMkLst>
          <pc:docMk/>
          <pc:sldMk cId="0" sldId="282"/>
        </pc:sldMkLst>
        <pc:spChg chg="mod">
          <ac:chgData name="Betty Whitaker" userId="4de9bd58-e6ca-4266-9a10-dd2016028554" providerId="ADAL" clId="{9D2A33A3-E1EC-4F36-9AAF-8988AD1FA89A}" dt="2022-09-21T14:56:52.542" v="28" actId="948"/>
          <ac:spMkLst>
            <pc:docMk/>
            <pc:sldMk cId="0" sldId="282"/>
            <ac:spMk id="22531" creationId="{00000000-0000-0000-0000-000000000000}"/>
          </ac:spMkLst>
        </pc:spChg>
      </pc:sldChg>
      <pc:sldChg chg="modSp mod">
        <pc:chgData name="Betty Whitaker" userId="4de9bd58-e6ca-4266-9a10-dd2016028554" providerId="ADAL" clId="{9D2A33A3-E1EC-4F36-9AAF-8988AD1FA89A}" dt="2022-09-21T14:57:35.874" v="36" actId="14100"/>
        <pc:sldMkLst>
          <pc:docMk/>
          <pc:sldMk cId="0" sldId="284"/>
        </pc:sldMkLst>
        <pc:spChg chg="mod">
          <ac:chgData name="Betty Whitaker" userId="4de9bd58-e6ca-4266-9a10-dd2016028554" providerId="ADAL" clId="{9D2A33A3-E1EC-4F36-9AAF-8988AD1FA89A}" dt="2022-09-21T14:57:35.874" v="36" actId="14100"/>
          <ac:spMkLst>
            <pc:docMk/>
            <pc:sldMk cId="0" sldId="284"/>
            <ac:spMk id="24579" creationId="{00000000-0000-0000-0000-000000000000}"/>
          </ac:spMkLst>
        </pc:spChg>
      </pc:sldChg>
      <pc:sldChg chg="modSp mod">
        <pc:chgData name="Betty Whitaker" userId="4de9bd58-e6ca-4266-9a10-dd2016028554" providerId="ADAL" clId="{9D2A33A3-E1EC-4F36-9AAF-8988AD1FA89A}" dt="2022-09-21T14:57:57.295" v="39" actId="948"/>
        <pc:sldMkLst>
          <pc:docMk/>
          <pc:sldMk cId="0" sldId="285"/>
        </pc:sldMkLst>
        <pc:spChg chg="mod">
          <ac:chgData name="Betty Whitaker" userId="4de9bd58-e6ca-4266-9a10-dd2016028554" providerId="ADAL" clId="{9D2A33A3-E1EC-4F36-9AAF-8988AD1FA89A}" dt="2022-09-21T14:57:57.295" v="39" actId="948"/>
          <ac:spMkLst>
            <pc:docMk/>
            <pc:sldMk cId="0" sldId="285"/>
            <ac:spMk id="25603" creationId="{00000000-0000-0000-0000-000000000000}"/>
          </ac:spMkLst>
        </pc:spChg>
      </pc:sldChg>
      <pc:sldChg chg="delSp mod">
        <pc:chgData name="Betty Whitaker" userId="4de9bd58-e6ca-4266-9a10-dd2016028554" providerId="ADAL" clId="{9D2A33A3-E1EC-4F36-9AAF-8988AD1FA89A}" dt="2022-09-21T14:58:10.354" v="40" actId="478"/>
        <pc:sldMkLst>
          <pc:docMk/>
          <pc:sldMk cId="0" sldId="287"/>
        </pc:sldMkLst>
        <pc:spChg chg="del">
          <ac:chgData name="Betty Whitaker" userId="4de9bd58-e6ca-4266-9a10-dd2016028554" providerId="ADAL" clId="{9D2A33A3-E1EC-4F36-9AAF-8988AD1FA89A}" dt="2022-09-21T14:58:10.354" v="40" actId="478"/>
          <ac:spMkLst>
            <pc:docMk/>
            <pc:sldMk cId="0" sldId="287"/>
            <ac:spMk id="3" creationId="{24B96FC8-1633-4EF4-BA2E-FE8A93FF6ABA}"/>
          </ac:spMkLst>
        </pc:spChg>
      </pc:sldChg>
      <pc:sldChg chg="delSp mod">
        <pc:chgData name="Betty Whitaker" userId="4de9bd58-e6ca-4266-9a10-dd2016028554" providerId="ADAL" clId="{9D2A33A3-E1EC-4F36-9AAF-8988AD1FA89A}" dt="2022-09-21T14:58:15.267" v="41" actId="478"/>
        <pc:sldMkLst>
          <pc:docMk/>
          <pc:sldMk cId="0" sldId="290"/>
        </pc:sldMkLst>
        <pc:spChg chg="del">
          <ac:chgData name="Betty Whitaker" userId="4de9bd58-e6ca-4266-9a10-dd2016028554" providerId="ADAL" clId="{9D2A33A3-E1EC-4F36-9AAF-8988AD1FA89A}" dt="2022-09-21T14:58:15.267" v="41" actId="478"/>
          <ac:spMkLst>
            <pc:docMk/>
            <pc:sldMk cId="0" sldId="290"/>
            <ac:spMk id="3" creationId="{B1E417AE-AF2E-41D5-A80C-CB01E8D8B5AD}"/>
          </ac:spMkLst>
        </pc:spChg>
      </pc:sldChg>
      <pc:sldChg chg="modSp mod">
        <pc:chgData name="Betty Whitaker" userId="4de9bd58-e6ca-4266-9a10-dd2016028554" providerId="ADAL" clId="{9D2A33A3-E1EC-4F36-9AAF-8988AD1FA89A}" dt="2022-09-21T14:58:29.746" v="42" actId="948"/>
        <pc:sldMkLst>
          <pc:docMk/>
          <pc:sldMk cId="0" sldId="292"/>
        </pc:sldMkLst>
        <pc:spChg chg="mod">
          <ac:chgData name="Betty Whitaker" userId="4de9bd58-e6ca-4266-9a10-dd2016028554" providerId="ADAL" clId="{9D2A33A3-E1EC-4F36-9AAF-8988AD1FA89A}" dt="2022-09-21T14:58:29.746" v="42" actId="948"/>
          <ac:spMkLst>
            <pc:docMk/>
            <pc:sldMk cId="0" sldId="292"/>
            <ac:spMk id="31747" creationId="{00000000-0000-0000-0000-000000000000}"/>
          </ac:spMkLst>
        </pc:spChg>
      </pc:sldChg>
      <pc:sldChg chg="modSp mod">
        <pc:chgData name="Betty Whitaker" userId="4de9bd58-e6ca-4266-9a10-dd2016028554" providerId="ADAL" clId="{9D2A33A3-E1EC-4F36-9AAF-8988AD1FA89A}" dt="2022-09-21T14:59:00.128" v="45" actId="255"/>
        <pc:sldMkLst>
          <pc:docMk/>
          <pc:sldMk cId="15482987" sldId="294"/>
        </pc:sldMkLst>
        <pc:spChg chg="mod">
          <ac:chgData name="Betty Whitaker" userId="4de9bd58-e6ca-4266-9a10-dd2016028554" providerId="ADAL" clId="{9D2A33A3-E1EC-4F36-9AAF-8988AD1FA89A}" dt="2022-09-21T14:58:52.121" v="44" actId="948"/>
          <ac:spMkLst>
            <pc:docMk/>
            <pc:sldMk cId="15482987" sldId="294"/>
            <ac:spMk id="3" creationId="{00000000-0000-0000-0000-000000000000}"/>
          </ac:spMkLst>
        </pc:spChg>
        <pc:spChg chg="mod">
          <ac:chgData name="Betty Whitaker" userId="4de9bd58-e6ca-4266-9a10-dd2016028554" providerId="ADAL" clId="{9D2A33A3-E1EC-4F36-9AAF-8988AD1FA89A}" dt="2022-09-21T14:59:00.128" v="45" actId="255"/>
          <ac:spMkLst>
            <pc:docMk/>
            <pc:sldMk cId="15482987" sldId="294"/>
            <ac:spMk id="5" creationId="{A6C7098A-A57A-44EE-8618-092C4A1A7EFD}"/>
          </ac:spMkLst>
        </pc:spChg>
      </pc:sldChg>
      <pc:sldChg chg="modSp mod">
        <pc:chgData name="Betty Whitaker" userId="4de9bd58-e6ca-4266-9a10-dd2016028554" providerId="ADAL" clId="{9D2A33A3-E1EC-4F36-9AAF-8988AD1FA89A}" dt="2022-09-21T14:59:29.537" v="51" actId="255"/>
        <pc:sldMkLst>
          <pc:docMk/>
          <pc:sldMk cId="4242023325" sldId="295"/>
        </pc:sldMkLst>
        <pc:spChg chg="mod">
          <ac:chgData name="Betty Whitaker" userId="4de9bd58-e6ca-4266-9a10-dd2016028554" providerId="ADAL" clId="{9D2A33A3-E1EC-4F36-9AAF-8988AD1FA89A}" dt="2022-09-21T14:59:29.537" v="51" actId="255"/>
          <ac:spMkLst>
            <pc:docMk/>
            <pc:sldMk cId="4242023325" sldId="295"/>
            <ac:spMk id="3" creationId="{00000000-0000-0000-0000-000000000000}"/>
          </ac:spMkLst>
        </pc:spChg>
      </pc:sldChg>
    </pc:docChg>
  </pc:docChgLst>
  <pc:docChgLst>
    <pc:chgData name="Kheelan Gopal" userId="ac92a09c-411f-4cb0-8017-ecdc831d070e" providerId="ADAL" clId="{91CE1B99-5E6C-4DD3-A725-630BDA37E16E}"/>
    <pc:docChg chg="undo custSel delSld modSld delMainMaster modMainMaster modNotesMaster">
      <pc:chgData name="Kheelan Gopal" userId="ac92a09c-411f-4cb0-8017-ecdc831d070e" providerId="ADAL" clId="{91CE1B99-5E6C-4DD3-A725-630BDA37E16E}" dt="2022-01-12T15:32:18.973" v="357" actId="403"/>
      <pc:docMkLst>
        <pc:docMk/>
      </pc:docMkLst>
      <pc:sldChg chg="modSp mod modClrScheme chgLayout modNotes">
        <pc:chgData name="Kheelan Gopal" userId="ac92a09c-411f-4cb0-8017-ecdc831d070e" providerId="ADAL" clId="{91CE1B99-5E6C-4DD3-A725-630BDA37E16E}" dt="2022-01-12T15:30:26.343" v="336" actId="14100"/>
        <pc:sldMkLst>
          <pc:docMk/>
          <pc:sldMk cId="0" sldId="259"/>
        </pc:sldMkLst>
        <pc:spChg chg="mod ord">
          <ac:chgData name="Kheelan Gopal" userId="ac92a09c-411f-4cb0-8017-ecdc831d070e" providerId="ADAL" clId="{91CE1B99-5E6C-4DD3-A725-630BDA37E16E}" dt="2022-01-12T15:30:13.828" v="333" actId="700"/>
          <ac:spMkLst>
            <pc:docMk/>
            <pc:sldMk cId="0" sldId="259"/>
            <ac:spMk id="13314" creationId="{00000000-0000-0000-0000-000000000000}"/>
          </ac:spMkLst>
        </pc:spChg>
        <pc:graphicFrameChg chg="mod ord">
          <ac:chgData name="Kheelan Gopal" userId="ac92a09c-411f-4cb0-8017-ecdc831d070e" providerId="ADAL" clId="{91CE1B99-5E6C-4DD3-A725-630BDA37E16E}" dt="2022-01-12T15:30:26.343" v="336" actId="14100"/>
          <ac:graphicFrameMkLst>
            <pc:docMk/>
            <pc:sldMk cId="0" sldId="259"/>
            <ac:graphicFrameMk id="2" creationId="{00000000-0000-0000-0000-000000000000}"/>
          </ac:graphicFrameMkLst>
        </pc:graphicFrameChg>
      </pc:sldChg>
      <pc:sldChg chg="addSp modSp mod modClrScheme chgLayout modNotes">
        <pc:chgData name="Kheelan Gopal" userId="ac92a09c-411f-4cb0-8017-ecdc831d070e" providerId="ADAL" clId="{91CE1B99-5E6C-4DD3-A725-630BDA37E16E}" dt="2022-01-12T15:31:04.480" v="342" actId="1076"/>
        <pc:sldMkLst>
          <pc:docMk/>
          <pc:sldMk cId="0" sldId="260"/>
        </pc:sldMkLst>
        <pc:spChg chg="add mod ord">
          <ac:chgData name="Kheelan Gopal" userId="ac92a09c-411f-4cb0-8017-ecdc831d070e" providerId="ADAL" clId="{91CE1B99-5E6C-4DD3-A725-630BDA37E16E}" dt="2022-01-12T15:30:58.791" v="341" actId="700"/>
          <ac:spMkLst>
            <pc:docMk/>
            <pc:sldMk cId="0" sldId="260"/>
            <ac:spMk id="2" creationId="{706B35B3-6CE4-4195-A504-F6C74A9BF0C6}"/>
          </ac:spMkLst>
        </pc:spChg>
        <pc:spChg chg="mod ord">
          <ac:chgData name="Kheelan Gopal" userId="ac92a09c-411f-4cb0-8017-ecdc831d070e" providerId="ADAL" clId="{91CE1B99-5E6C-4DD3-A725-630BDA37E16E}" dt="2022-01-12T15:30:58.791" v="341" actId="700"/>
          <ac:spMkLst>
            <pc:docMk/>
            <pc:sldMk cId="0" sldId="260"/>
            <ac:spMk id="17410" creationId="{00000000-0000-0000-0000-000000000000}"/>
          </ac:spMkLst>
        </pc:spChg>
        <pc:graphicFrameChg chg="mod ord">
          <ac:chgData name="Kheelan Gopal" userId="ac92a09c-411f-4cb0-8017-ecdc831d070e" providerId="ADAL" clId="{91CE1B99-5E6C-4DD3-A725-630BDA37E16E}" dt="2022-01-12T15:31:04.480" v="342" actId="1076"/>
          <ac:graphicFrameMkLst>
            <pc:docMk/>
            <pc:sldMk cId="0" sldId="260"/>
            <ac:graphicFrameMk id="3" creationId="{00000000-0000-0000-0000-000000000000}"/>
          </ac:graphicFrameMkLst>
        </pc:graphicFrameChg>
      </pc:sldChg>
      <pc:sldChg chg="modSp mod modClrScheme chgLayout modNotes">
        <pc:chgData name="Kheelan Gopal" userId="ac92a09c-411f-4cb0-8017-ecdc831d070e" providerId="ADAL" clId="{91CE1B99-5E6C-4DD3-A725-630BDA37E16E}" dt="2022-01-12T15:30:58.791" v="341" actId="700"/>
        <pc:sldMkLst>
          <pc:docMk/>
          <pc:sldMk cId="0" sldId="272"/>
        </pc:sldMkLst>
        <pc:spChg chg="mod ord">
          <ac:chgData name="Kheelan Gopal" userId="ac92a09c-411f-4cb0-8017-ecdc831d070e" providerId="ADAL" clId="{91CE1B99-5E6C-4DD3-A725-630BDA37E16E}" dt="2022-01-12T15:30:58.791" v="341" actId="700"/>
          <ac:spMkLst>
            <pc:docMk/>
            <pc:sldMk cId="0" sldId="272"/>
            <ac:spMk id="16386" creationId="{00000000-0000-0000-0000-000000000000}"/>
          </ac:spMkLst>
        </pc:spChg>
        <pc:spChg chg="mod ord">
          <ac:chgData name="Kheelan Gopal" userId="ac92a09c-411f-4cb0-8017-ecdc831d070e" providerId="ADAL" clId="{91CE1B99-5E6C-4DD3-A725-630BDA37E16E}" dt="2022-01-12T15:30:58.791" v="341" actId="700"/>
          <ac:spMkLst>
            <pc:docMk/>
            <pc:sldMk cId="0" sldId="272"/>
            <ac:spMk id="16387" creationId="{00000000-0000-0000-0000-000000000000}"/>
          </ac:spMkLst>
        </pc:spChg>
      </pc:sldChg>
      <pc:sldChg chg="modSp mod modClrScheme chgLayout modNotes">
        <pc:chgData name="Kheelan Gopal" userId="ac92a09c-411f-4cb0-8017-ecdc831d070e" providerId="ADAL" clId="{91CE1B99-5E6C-4DD3-A725-630BDA37E16E}" dt="2022-01-12T15:29:25.369" v="317"/>
        <pc:sldMkLst>
          <pc:docMk/>
          <pc:sldMk cId="0" sldId="273"/>
        </pc:sldMkLst>
        <pc:spChg chg="mod ord">
          <ac:chgData name="Kheelan Gopal" userId="ac92a09c-411f-4cb0-8017-ecdc831d070e" providerId="ADAL" clId="{91CE1B99-5E6C-4DD3-A725-630BDA37E16E}" dt="2022-01-12T15:09:35.553" v="8" actId="207"/>
          <ac:spMkLst>
            <pc:docMk/>
            <pc:sldMk cId="0" sldId="273"/>
            <ac:spMk id="20482" creationId="{00000000-0000-0000-0000-000000000000}"/>
          </ac:spMkLst>
        </pc:spChg>
        <pc:spChg chg="mod ord">
          <ac:chgData name="Kheelan Gopal" userId="ac92a09c-411f-4cb0-8017-ecdc831d070e" providerId="ADAL" clId="{91CE1B99-5E6C-4DD3-A725-630BDA37E16E}" dt="2022-01-12T15:29:25.369" v="317"/>
          <ac:spMkLst>
            <pc:docMk/>
            <pc:sldMk cId="0" sldId="273"/>
            <ac:spMk id="20483" creationId="{00000000-0000-0000-0000-000000000000}"/>
          </ac:spMkLst>
        </pc:spChg>
      </pc:sldChg>
      <pc:sldChg chg="modSp mod modClrScheme chgLayout modNotes">
        <pc:chgData name="Kheelan Gopal" userId="ac92a09c-411f-4cb0-8017-ecdc831d070e" providerId="ADAL" clId="{91CE1B99-5E6C-4DD3-A725-630BDA37E16E}" dt="2022-01-12T15:30:58.791" v="341" actId="700"/>
        <pc:sldMkLst>
          <pc:docMk/>
          <pc:sldMk cId="0" sldId="274"/>
        </pc:sldMkLst>
        <pc:spChg chg="mod ord">
          <ac:chgData name="Kheelan Gopal" userId="ac92a09c-411f-4cb0-8017-ecdc831d070e" providerId="ADAL" clId="{91CE1B99-5E6C-4DD3-A725-630BDA37E16E}" dt="2022-01-12T15:30:58.791" v="341" actId="700"/>
          <ac:spMkLst>
            <pc:docMk/>
            <pc:sldMk cId="0" sldId="274"/>
            <ac:spMk id="18434" creationId="{00000000-0000-0000-0000-000000000000}"/>
          </ac:spMkLst>
        </pc:spChg>
        <pc:spChg chg="mod ord">
          <ac:chgData name="Kheelan Gopal" userId="ac92a09c-411f-4cb0-8017-ecdc831d070e" providerId="ADAL" clId="{91CE1B99-5E6C-4DD3-A725-630BDA37E16E}" dt="2022-01-12T15:30:58.791" v="341" actId="700"/>
          <ac:spMkLst>
            <pc:docMk/>
            <pc:sldMk cId="0" sldId="274"/>
            <ac:spMk id="18435" creationId="{00000000-0000-0000-0000-000000000000}"/>
          </ac:spMkLst>
        </pc:spChg>
      </pc:sldChg>
      <pc:sldChg chg="modSp mod modClrScheme chgLayout modNotes">
        <pc:chgData name="Kheelan Gopal" userId="ac92a09c-411f-4cb0-8017-ecdc831d070e" providerId="ADAL" clId="{91CE1B99-5E6C-4DD3-A725-630BDA37E16E}" dt="2022-01-12T15:30:58.791" v="341" actId="700"/>
        <pc:sldMkLst>
          <pc:docMk/>
          <pc:sldMk cId="0" sldId="275"/>
        </pc:sldMkLst>
        <pc:spChg chg="mod ord">
          <ac:chgData name="Kheelan Gopal" userId="ac92a09c-411f-4cb0-8017-ecdc831d070e" providerId="ADAL" clId="{91CE1B99-5E6C-4DD3-A725-630BDA37E16E}" dt="2022-01-12T15:30:58.791" v="341" actId="700"/>
          <ac:spMkLst>
            <pc:docMk/>
            <pc:sldMk cId="0" sldId="275"/>
            <ac:spMk id="19458" creationId="{00000000-0000-0000-0000-000000000000}"/>
          </ac:spMkLst>
        </pc:spChg>
        <pc:spChg chg="mod ord">
          <ac:chgData name="Kheelan Gopal" userId="ac92a09c-411f-4cb0-8017-ecdc831d070e" providerId="ADAL" clId="{91CE1B99-5E6C-4DD3-A725-630BDA37E16E}" dt="2022-01-12T15:30:58.791" v="341" actId="700"/>
          <ac:spMkLst>
            <pc:docMk/>
            <pc:sldMk cId="0" sldId="275"/>
            <ac:spMk id="19459" creationId="{00000000-0000-0000-0000-000000000000}"/>
          </ac:spMkLst>
        </pc:spChg>
      </pc:sldChg>
      <pc:sldChg chg="modSp del modNotes">
        <pc:chgData name="Kheelan Gopal" userId="ac92a09c-411f-4cb0-8017-ecdc831d070e" providerId="ADAL" clId="{91CE1B99-5E6C-4DD3-A725-630BDA37E16E}" dt="2022-01-12T15:10:03.126" v="12" actId="47"/>
        <pc:sldMkLst>
          <pc:docMk/>
          <pc:sldMk cId="0" sldId="276"/>
        </pc:sldMkLst>
        <pc:spChg chg="mod">
          <ac:chgData name="Kheelan Gopal" userId="ac92a09c-411f-4cb0-8017-ecdc831d070e" providerId="ADAL" clId="{91CE1B99-5E6C-4DD3-A725-630BDA37E16E}" dt="2022-01-12T15:09:18.388" v="6"/>
          <ac:spMkLst>
            <pc:docMk/>
            <pc:sldMk cId="0" sldId="276"/>
            <ac:spMk id="21506" creationId="{00000000-0000-0000-0000-000000000000}"/>
          </ac:spMkLst>
        </pc:spChg>
        <pc:spChg chg="mod">
          <ac:chgData name="Kheelan Gopal" userId="ac92a09c-411f-4cb0-8017-ecdc831d070e" providerId="ADAL" clId="{91CE1B99-5E6C-4DD3-A725-630BDA37E16E}" dt="2022-01-12T15:08:40.466" v="5"/>
          <ac:spMkLst>
            <pc:docMk/>
            <pc:sldMk cId="0" sldId="276"/>
            <ac:spMk id="21507" creationId="{00000000-0000-0000-0000-000000000000}"/>
          </ac:spMkLst>
        </pc:spChg>
      </pc:sldChg>
      <pc:sldChg chg="addSp delSp modSp mod modClrScheme chgLayout modNotes">
        <pc:chgData name="Kheelan Gopal" userId="ac92a09c-411f-4cb0-8017-ecdc831d070e" providerId="ADAL" clId="{91CE1B99-5E6C-4DD3-A725-630BDA37E16E}" dt="2022-01-12T15:30:00.971" v="332" actId="20577"/>
        <pc:sldMkLst>
          <pc:docMk/>
          <pc:sldMk cId="0" sldId="280"/>
        </pc:sldMkLst>
        <pc:spChg chg="add del mod ord">
          <ac:chgData name="Kheelan Gopal" userId="ac92a09c-411f-4cb0-8017-ecdc831d070e" providerId="ADAL" clId="{91CE1B99-5E6C-4DD3-A725-630BDA37E16E}" dt="2022-01-12T15:29:50.171" v="322" actId="700"/>
          <ac:spMkLst>
            <pc:docMk/>
            <pc:sldMk cId="0" sldId="280"/>
            <ac:spMk id="2" creationId="{1353AD96-D16D-4996-AECB-CD30B3258571}"/>
          </ac:spMkLst>
        </pc:spChg>
        <pc:spChg chg="mod ord">
          <ac:chgData name="Kheelan Gopal" userId="ac92a09c-411f-4cb0-8017-ecdc831d070e" providerId="ADAL" clId="{91CE1B99-5E6C-4DD3-A725-630BDA37E16E}" dt="2022-01-12T15:29:50.171" v="322" actId="700"/>
          <ac:spMkLst>
            <pc:docMk/>
            <pc:sldMk cId="0" sldId="280"/>
            <ac:spMk id="12290" creationId="{00000000-0000-0000-0000-000000000000}"/>
          </ac:spMkLst>
        </pc:spChg>
        <pc:spChg chg="mod ord">
          <ac:chgData name="Kheelan Gopal" userId="ac92a09c-411f-4cb0-8017-ecdc831d070e" providerId="ADAL" clId="{91CE1B99-5E6C-4DD3-A725-630BDA37E16E}" dt="2022-01-12T15:30:00.971" v="332" actId="20577"/>
          <ac:spMkLst>
            <pc:docMk/>
            <pc:sldMk cId="0" sldId="280"/>
            <ac:spMk id="12291" creationId="{00000000-0000-0000-0000-000000000000}"/>
          </ac:spMkLst>
        </pc:spChg>
      </pc:sldChg>
      <pc:sldChg chg="modSp mod modClrScheme chgLayout modNotes">
        <pc:chgData name="Kheelan Gopal" userId="ac92a09c-411f-4cb0-8017-ecdc831d070e" providerId="ADAL" clId="{91CE1B99-5E6C-4DD3-A725-630BDA37E16E}" dt="2022-01-12T15:31:37.603" v="348" actId="700"/>
        <pc:sldMkLst>
          <pc:docMk/>
          <pc:sldMk cId="0" sldId="281"/>
        </pc:sldMkLst>
        <pc:spChg chg="mod ord">
          <ac:chgData name="Kheelan Gopal" userId="ac92a09c-411f-4cb0-8017-ecdc831d070e" providerId="ADAL" clId="{91CE1B99-5E6C-4DD3-A725-630BDA37E16E}" dt="2022-01-12T15:31:37.603" v="348" actId="700"/>
          <ac:spMkLst>
            <pc:docMk/>
            <pc:sldMk cId="0" sldId="281"/>
            <ac:spMk id="58370" creationId="{00000000-0000-0000-0000-000000000000}"/>
          </ac:spMkLst>
        </pc:spChg>
      </pc:sldChg>
      <pc:sldChg chg="modSp mod modClrScheme chgLayout modNotes">
        <pc:chgData name="Kheelan Gopal" userId="ac92a09c-411f-4cb0-8017-ecdc831d070e" providerId="ADAL" clId="{91CE1B99-5E6C-4DD3-A725-630BDA37E16E}" dt="2022-01-12T15:31:22.149" v="343" actId="700"/>
        <pc:sldMkLst>
          <pc:docMk/>
          <pc:sldMk cId="0" sldId="282"/>
        </pc:sldMkLst>
        <pc:spChg chg="mod">
          <ac:chgData name="Kheelan Gopal" userId="ac92a09c-411f-4cb0-8017-ecdc831d070e" providerId="ADAL" clId="{91CE1B99-5E6C-4DD3-A725-630BDA37E16E}" dt="2022-01-12T15:29:25.369" v="317"/>
          <ac:spMkLst>
            <pc:docMk/>
            <pc:sldMk cId="0" sldId="282"/>
            <ac:spMk id="2" creationId="{00000000-0000-0000-0000-000000000000}"/>
          </ac:spMkLst>
        </pc:spChg>
        <pc:spChg chg="mod ord">
          <ac:chgData name="Kheelan Gopal" userId="ac92a09c-411f-4cb0-8017-ecdc831d070e" providerId="ADAL" clId="{91CE1B99-5E6C-4DD3-A725-630BDA37E16E}" dt="2022-01-12T15:31:22.149" v="343" actId="700"/>
          <ac:spMkLst>
            <pc:docMk/>
            <pc:sldMk cId="0" sldId="282"/>
            <ac:spMk id="22530" creationId="{00000000-0000-0000-0000-000000000000}"/>
          </ac:spMkLst>
        </pc:spChg>
        <pc:spChg chg="mod ord">
          <ac:chgData name="Kheelan Gopal" userId="ac92a09c-411f-4cb0-8017-ecdc831d070e" providerId="ADAL" clId="{91CE1B99-5E6C-4DD3-A725-630BDA37E16E}" dt="2022-01-12T15:31:22.149" v="343" actId="700"/>
          <ac:spMkLst>
            <pc:docMk/>
            <pc:sldMk cId="0" sldId="282"/>
            <ac:spMk id="22531" creationId="{00000000-0000-0000-0000-000000000000}"/>
          </ac:spMkLst>
        </pc:spChg>
      </pc:sldChg>
      <pc:sldChg chg="modSp mod modClrScheme chgLayout modNotes">
        <pc:chgData name="Kheelan Gopal" userId="ac92a09c-411f-4cb0-8017-ecdc831d070e" providerId="ADAL" clId="{91CE1B99-5E6C-4DD3-A725-630BDA37E16E}" dt="2022-01-12T15:31:22.257" v="344" actId="27636"/>
        <pc:sldMkLst>
          <pc:docMk/>
          <pc:sldMk cId="0" sldId="284"/>
        </pc:sldMkLst>
        <pc:spChg chg="mod">
          <ac:chgData name="Kheelan Gopal" userId="ac92a09c-411f-4cb0-8017-ecdc831d070e" providerId="ADAL" clId="{91CE1B99-5E6C-4DD3-A725-630BDA37E16E}" dt="2022-01-12T15:29:25.369" v="317"/>
          <ac:spMkLst>
            <pc:docMk/>
            <pc:sldMk cId="0" sldId="284"/>
            <ac:spMk id="2" creationId="{00000000-0000-0000-0000-000000000000}"/>
          </ac:spMkLst>
        </pc:spChg>
        <pc:spChg chg="mod ord">
          <ac:chgData name="Kheelan Gopal" userId="ac92a09c-411f-4cb0-8017-ecdc831d070e" providerId="ADAL" clId="{91CE1B99-5E6C-4DD3-A725-630BDA37E16E}" dt="2022-01-12T15:31:22.149" v="343" actId="700"/>
          <ac:spMkLst>
            <pc:docMk/>
            <pc:sldMk cId="0" sldId="284"/>
            <ac:spMk id="24578" creationId="{00000000-0000-0000-0000-000000000000}"/>
          </ac:spMkLst>
        </pc:spChg>
        <pc:spChg chg="mod ord">
          <ac:chgData name="Kheelan Gopal" userId="ac92a09c-411f-4cb0-8017-ecdc831d070e" providerId="ADAL" clId="{91CE1B99-5E6C-4DD3-A725-630BDA37E16E}" dt="2022-01-12T15:31:22.257" v="344" actId="27636"/>
          <ac:spMkLst>
            <pc:docMk/>
            <pc:sldMk cId="0" sldId="284"/>
            <ac:spMk id="24579" creationId="{00000000-0000-0000-0000-000000000000}"/>
          </ac:spMkLst>
        </pc:spChg>
      </pc:sldChg>
      <pc:sldChg chg="modSp mod modClrScheme chgLayout modNotes">
        <pc:chgData name="Kheelan Gopal" userId="ac92a09c-411f-4cb0-8017-ecdc831d070e" providerId="ADAL" clId="{91CE1B99-5E6C-4DD3-A725-630BDA37E16E}" dt="2022-01-12T15:32:18.973" v="357" actId="403"/>
        <pc:sldMkLst>
          <pc:docMk/>
          <pc:sldMk cId="0" sldId="285"/>
        </pc:sldMkLst>
        <pc:spChg chg="mod ord">
          <ac:chgData name="Kheelan Gopal" userId="ac92a09c-411f-4cb0-8017-ecdc831d070e" providerId="ADAL" clId="{91CE1B99-5E6C-4DD3-A725-630BDA37E16E}" dt="2022-01-12T15:11:06.121" v="22" actId="207"/>
          <ac:spMkLst>
            <pc:docMk/>
            <pc:sldMk cId="0" sldId="285"/>
            <ac:spMk id="25602" creationId="{00000000-0000-0000-0000-000000000000}"/>
          </ac:spMkLst>
        </pc:spChg>
        <pc:spChg chg="mod ord">
          <ac:chgData name="Kheelan Gopal" userId="ac92a09c-411f-4cb0-8017-ecdc831d070e" providerId="ADAL" clId="{91CE1B99-5E6C-4DD3-A725-630BDA37E16E}" dt="2022-01-12T15:32:18.973" v="357" actId="403"/>
          <ac:spMkLst>
            <pc:docMk/>
            <pc:sldMk cId="0" sldId="285"/>
            <ac:spMk id="25603" creationId="{00000000-0000-0000-0000-000000000000}"/>
          </ac:spMkLst>
        </pc:spChg>
      </pc:sldChg>
      <pc:sldChg chg="modSp mod modClrScheme chgLayout modNotes">
        <pc:chgData name="Kheelan Gopal" userId="ac92a09c-411f-4cb0-8017-ecdc831d070e" providerId="ADAL" clId="{91CE1B99-5E6C-4DD3-A725-630BDA37E16E}" dt="2022-01-12T15:31:32.232" v="346" actId="27636"/>
        <pc:sldMkLst>
          <pc:docMk/>
          <pc:sldMk cId="0" sldId="286"/>
        </pc:sldMkLst>
        <pc:spChg chg="mod ord">
          <ac:chgData name="Kheelan Gopal" userId="ac92a09c-411f-4cb0-8017-ecdc831d070e" providerId="ADAL" clId="{91CE1B99-5E6C-4DD3-A725-630BDA37E16E}" dt="2022-01-12T15:31:32.209" v="345" actId="700"/>
          <ac:spMkLst>
            <pc:docMk/>
            <pc:sldMk cId="0" sldId="286"/>
            <ac:spMk id="26626" creationId="{00000000-0000-0000-0000-000000000000}"/>
          </ac:spMkLst>
        </pc:spChg>
        <pc:spChg chg="mod ord">
          <ac:chgData name="Kheelan Gopal" userId="ac92a09c-411f-4cb0-8017-ecdc831d070e" providerId="ADAL" clId="{91CE1B99-5E6C-4DD3-A725-630BDA37E16E}" dt="2022-01-12T15:31:32.232" v="346" actId="27636"/>
          <ac:spMkLst>
            <pc:docMk/>
            <pc:sldMk cId="0" sldId="286"/>
            <ac:spMk id="26627" creationId="{00000000-0000-0000-0000-000000000000}"/>
          </ac:spMkLst>
        </pc:spChg>
      </pc:sldChg>
      <pc:sldChg chg="addSp modSp mod modClrScheme chgLayout modNotes">
        <pc:chgData name="Kheelan Gopal" userId="ac92a09c-411f-4cb0-8017-ecdc831d070e" providerId="ADAL" clId="{91CE1B99-5E6C-4DD3-A725-630BDA37E16E}" dt="2022-01-12T15:32:10.871" v="354" actId="1076"/>
        <pc:sldMkLst>
          <pc:docMk/>
          <pc:sldMk cId="0" sldId="287"/>
        </pc:sldMkLst>
        <pc:spChg chg="add mod ord">
          <ac:chgData name="Kheelan Gopal" userId="ac92a09c-411f-4cb0-8017-ecdc831d070e" providerId="ADAL" clId="{91CE1B99-5E6C-4DD3-A725-630BDA37E16E}" dt="2022-01-12T15:31:32.209" v="345" actId="700"/>
          <ac:spMkLst>
            <pc:docMk/>
            <pc:sldMk cId="0" sldId="287"/>
            <ac:spMk id="3" creationId="{24B96FC8-1633-4EF4-BA2E-FE8A93FF6ABA}"/>
          </ac:spMkLst>
        </pc:spChg>
        <pc:spChg chg="mod">
          <ac:chgData name="Kheelan Gopal" userId="ac92a09c-411f-4cb0-8017-ecdc831d070e" providerId="ADAL" clId="{91CE1B99-5E6C-4DD3-A725-630BDA37E16E}" dt="2022-01-12T15:29:25.369" v="317"/>
          <ac:spMkLst>
            <pc:docMk/>
            <pc:sldMk cId="0" sldId="287"/>
            <ac:spMk id="4" creationId="{00000000-0000-0000-0000-000000000000}"/>
          </ac:spMkLst>
        </pc:spChg>
        <pc:spChg chg="mod ord">
          <ac:chgData name="Kheelan Gopal" userId="ac92a09c-411f-4cb0-8017-ecdc831d070e" providerId="ADAL" clId="{91CE1B99-5E6C-4DD3-A725-630BDA37E16E}" dt="2022-01-12T15:31:32.209" v="345" actId="700"/>
          <ac:spMkLst>
            <pc:docMk/>
            <pc:sldMk cId="0" sldId="287"/>
            <ac:spMk id="27650" creationId="{00000000-0000-0000-0000-000000000000}"/>
          </ac:spMkLst>
        </pc:spChg>
        <pc:graphicFrameChg chg="mod ord">
          <ac:chgData name="Kheelan Gopal" userId="ac92a09c-411f-4cb0-8017-ecdc831d070e" providerId="ADAL" clId="{91CE1B99-5E6C-4DD3-A725-630BDA37E16E}" dt="2022-01-12T15:32:10.871" v="354" actId="1076"/>
          <ac:graphicFrameMkLst>
            <pc:docMk/>
            <pc:sldMk cId="0" sldId="287"/>
            <ac:graphicFrameMk id="2" creationId="{00000000-0000-0000-0000-000000000000}"/>
          </ac:graphicFrameMkLst>
        </pc:graphicFrameChg>
      </pc:sldChg>
      <pc:sldChg chg="addSp modSp mod modClrScheme chgLayout modNotes">
        <pc:chgData name="Kheelan Gopal" userId="ac92a09c-411f-4cb0-8017-ecdc831d070e" providerId="ADAL" clId="{91CE1B99-5E6C-4DD3-A725-630BDA37E16E}" dt="2022-01-12T15:32:05.283" v="353" actId="1076"/>
        <pc:sldMkLst>
          <pc:docMk/>
          <pc:sldMk cId="0" sldId="289"/>
        </pc:sldMkLst>
        <pc:spChg chg="add mod ord">
          <ac:chgData name="Kheelan Gopal" userId="ac92a09c-411f-4cb0-8017-ecdc831d070e" providerId="ADAL" clId="{91CE1B99-5E6C-4DD3-A725-630BDA37E16E}" dt="2022-01-12T15:31:32.209" v="345" actId="700"/>
          <ac:spMkLst>
            <pc:docMk/>
            <pc:sldMk cId="0" sldId="289"/>
            <ac:spMk id="3" creationId="{0E2E5F24-2D16-4334-8D41-5CEB8FF6E808}"/>
          </ac:spMkLst>
        </pc:spChg>
        <pc:spChg chg="mod">
          <ac:chgData name="Kheelan Gopal" userId="ac92a09c-411f-4cb0-8017-ecdc831d070e" providerId="ADAL" clId="{91CE1B99-5E6C-4DD3-A725-630BDA37E16E}" dt="2022-01-12T15:29:25.369" v="317"/>
          <ac:spMkLst>
            <pc:docMk/>
            <pc:sldMk cId="0" sldId="289"/>
            <ac:spMk id="4" creationId="{00000000-0000-0000-0000-000000000000}"/>
          </ac:spMkLst>
        </pc:spChg>
        <pc:spChg chg="mod ord">
          <ac:chgData name="Kheelan Gopal" userId="ac92a09c-411f-4cb0-8017-ecdc831d070e" providerId="ADAL" clId="{91CE1B99-5E6C-4DD3-A725-630BDA37E16E}" dt="2022-01-12T15:31:32.209" v="345" actId="700"/>
          <ac:spMkLst>
            <pc:docMk/>
            <pc:sldMk cId="0" sldId="289"/>
            <ac:spMk id="28674" creationId="{00000000-0000-0000-0000-000000000000}"/>
          </ac:spMkLst>
        </pc:spChg>
        <pc:graphicFrameChg chg="mod ord">
          <ac:chgData name="Kheelan Gopal" userId="ac92a09c-411f-4cb0-8017-ecdc831d070e" providerId="ADAL" clId="{91CE1B99-5E6C-4DD3-A725-630BDA37E16E}" dt="2022-01-12T15:32:05.283" v="353" actId="1076"/>
          <ac:graphicFrameMkLst>
            <pc:docMk/>
            <pc:sldMk cId="0" sldId="289"/>
            <ac:graphicFrameMk id="2" creationId="{00000000-0000-0000-0000-000000000000}"/>
          </ac:graphicFrameMkLst>
        </pc:graphicFrameChg>
      </pc:sldChg>
      <pc:sldChg chg="addSp modSp mod modClrScheme chgLayout modNotes">
        <pc:chgData name="Kheelan Gopal" userId="ac92a09c-411f-4cb0-8017-ecdc831d070e" providerId="ADAL" clId="{91CE1B99-5E6C-4DD3-A725-630BDA37E16E}" dt="2022-01-12T15:32:01.170" v="352" actId="1076"/>
        <pc:sldMkLst>
          <pc:docMk/>
          <pc:sldMk cId="0" sldId="290"/>
        </pc:sldMkLst>
        <pc:spChg chg="add mod ord">
          <ac:chgData name="Kheelan Gopal" userId="ac92a09c-411f-4cb0-8017-ecdc831d070e" providerId="ADAL" clId="{91CE1B99-5E6C-4DD3-A725-630BDA37E16E}" dt="2022-01-12T15:31:32.209" v="345" actId="700"/>
          <ac:spMkLst>
            <pc:docMk/>
            <pc:sldMk cId="0" sldId="290"/>
            <ac:spMk id="3" creationId="{B1E417AE-AF2E-41D5-A80C-CB01E8D8B5AD}"/>
          </ac:spMkLst>
        </pc:spChg>
        <pc:spChg chg="mod">
          <ac:chgData name="Kheelan Gopal" userId="ac92a09c-411f-4cb0-8017-ecdc831d070e" providerId="ADAL" clId="{91CE1B99-5E6C-4DD3-A725-630BDA37E16E}" dt="2022-01-12T15:29:25.369" v="317"/>
          <ac:spMkLst>
            <pc:docMk/>
            <pc:sldMk cId="0" sldId="290"/>
            <ac:spMk id="8" creationId="{00000000-0000-0000-0000-000000000000}"/>
          </ac:spMkLst>
        </pc:spChg>
        <pc:spChg chg="mod ord">
          <ac:chgData name="Kheelan Gopal" userId="ac92a09c-411f-4cb0-8017-ecdc831d070e" providerId="ADAL" clId="{91CE1B99-5E6C-4DD3-A725-630BDA37E16E}" dt="2022-01-12T15:31:32.209" v="345" actId="700"/>
          <ac:spMkLst>
            <pc:docMk/>
            <pc:sldMk cId="0" sldId="290"/>
            <ac:spMk id="29698" creationId="{00000000-0000-0000-0000-000000000000}"/>
          </ac:spMkLst>
        </pc:spChg>
        <pc:graphicFrameChg chg="mod ord">
          <ac:chgData name="Kheelan Gopal" userId="ac92a09c-411f-4cb0-8017-ecdc831d070e" providerId="ADAL" clId="{91CE1B99-5E6C-4DD3-A725-630BDA37E16E}" dt="2022-01-12T15:32:01.170" v="352" actId="1076"/>
          <ac:graphicFrameMkLst>
            <pc:docMk/>
            <pc:sldMk cId="0" sldId="290"/>
            <ac:graphicFrameMk id="2" creationId="{00000000-0000-0000-0000-000000000000}"/>
          </ac:graphicFrameMkLst>
        </pc:graphicFrameChg>
      </pc:sldChg>
      <pc:sldChg chg="modSp mod modClrScheme chgLayout modNotes">
        <pc:chgData name="Kheelan Gopal" userId="ac92a09c-411f-4cb0-8017-ecdc831d070e" providerId="ADAL" clId="{91CE1B99-5E6C-4DD3-A725-630BDA37E16E}" dt="2022-01-12T15:31:32.355" v="347" actId="27636"/>
        <pc:sldMkLst>
          <pc:docMk/>
          <pc:sldMk cId="0" sldId="291"/>
        </pc:sldMkLst>
        <pc:spChg chg="mod">
          <ac:chgData name="Kheelan Gopal" userId="ac92a09c-411f-4cb0-8017-ecdc831d070e" providerId="ADAL" clId="{91CE1B99-5E6C-4DD3-A725-630BDA37E16E}" dt="2022-01-12T15:29:25.369" v="317"/>
          <ac:spMkLst>
            <pc:docMk/>
            <pc:sldMk cId="0" sldId="291"/>
            <ac:spMk id="2" creationId="{00000000-0000-0000-0000-000000000000}"/>
          </ac:spMkLst>
        </pc:spChg>
        <pc:spChg chg="mod ord">
          <ac:chgData name="Kheelan Gopal" userId="ac92a09c-411f-4cb0-8017-ecdc831d070e" providerId="ADAL" clId="{91CE1B99-5E6C-4DD3-A725-630BDA37E16E}" dt="2022-01-12T15:31:32.209" v="345" actId="700"/>
          <ac:spMkLst>
            <pc:docMk/>
            <pc:sldMk cId="0" sldId="291"/>
            <ac:spMk id="30722" creationId="{00000000-0000-0000-0000-000000000000}"/>
          </ac:spMkLst>
        </pc:spChg>
        <pc:spChg chg="mod ord">
          <ac:chgData name="Kheelan Gopal" userId="ac92a09c-411f-4cb0-8017-ecdc831d070e" providerId="ADAL" clId="{91CE1B99-5E6C-4DD3-A725-630BDA37E16E}" dt="2022-01-12T15:31:32.355" v="347" actId="27636"/>
          <ac:spMkLst>
            <pc:docMk/>
            <pc:sldMk cId="0" sldId="291"/>
            <ac:spMk id="30723" creationId="{00000000-0000-0000-0000-000000000000}"/>
          </ac:spMkLst>
        </pc:spChg>
      </pc:sldChg>
      <pc:sldChg chg="modSp mod modClrScheme chgLayout modNotes">
        <pc:chgData name="Kheelan Gopal" userId="ac92a09c-411f-4cb0-8017-ecdc831d070e" providerId="ADAL" clId="{91CE1B99-5E6C-4DD3-A725-630BDA37E16E}" dt="2022-01-12T15:31:32.209" v="345" actId="700"/>
        <pc:sldMkLst>
          <pc:docMk/>
          <pc:sldMk cId="0" sldId="292"/>
        </pc:sldMkLst>
        <pc:spChg chg="mod ord">
          <ac:chgData name="Kheelan Gopal" userId="ac92a09c-411f-4cb0-8017-ecdc831d070e" providerId="ADAL" clId="{91CE1B99-5E6C-4DD3-A725-630BDA37E16E}" dt="2022-01-12T15:31:32.209" v="345" actId="700"/>
          <ac:spMkLst>
            <pc:docMk/>
            <pc:sldMk cId="0" sldId="292"/>
            <ac:spMk id="31746" creationId="{00000000-0000-0000-0000-000000000000}"/>
          </ac:spMkLst>
        </pc:spChg>
        <pc:spChg chg="mod ord">
          <ac:chgData name="Kheelan Gopal" userId="ac92a09c-411f-4cb0-8017-ecdc831d070e" providerId="ADAL" clId="{91CE1B99-5E6C-4DD3-A725-630BDA37E16E}" dt="2022-01-12T15:31:32.209" v="345" actId="700"/>
          <ac:spMkLst>
            <pc:docMk/>
            <pc:sldMk cId="0" sldId="292"/>
            <ac:spMk id="31747" creationId="{00000000-0000-0000-0000-000000000000}"/>
          </ac:spMkLst>
        </pc:spChg>
      </pc:sldChg>
      <pc:sldChg chg="addSp delSp modSp mod modClrScheme chgLayout modNotes">
        <pc:chgData name="Kheelan Gopal" userId="ac92a09c-411f-4cb0-8017-ecdc831d070e" providerId="ADAL" clId="{91CE1B99-5E6C-4DD3-A725-630BDA37E16E}" dt="2022-01-12T15:31:51.041" v="351" actId="14100"/>
        <pc:sldMkLst>
          <pc:docMk/>
          <pc:sldMk cId="15482987" sldId="294"/>
        </pc:sldMkLst>
        <pc:spChg chg="mod ord">
          <ac:chgData name="Kheelan Gopal" userId="ac92a09c-411f-4cb0-8017-ecdc831d070e" providerId="ADAL" clId="{91CE1B99-5E6C-4DD3-A725-630BDA37E16E}" dt="2022-01-12T15:31:45.748" v="349" actId="1076"/>
          <ac:spMkLst>
            <pc:docMk/>
            <pc:sldMk cId="15482987" sldId="294"/>
            <ac:spMk id="2" creationId="{00000000-0000-0000-0000-000000000000}"/>
          </ac:spMkLst>
        </pc:spChg>
        <pc:spChg chg="mod ord">
          <ac:chgData name="Kheelan Gopal" userId="ac92a09c-411f-4cb0-8017-ecdc831d070e" providerId="ADAL" clId="{91CE1B99-5E6C-4DD3-A725-630BDA37E16E}" dt="2022-01-12T15:31:48.159" v="350" actId="14100"/>
          <ac:spMkLst>
            <pc:docMk/>
            <pc:sldMk cId="15482987" sldId="294"/>
            <ac:spMk id="3" creationId="{00000000-0000-0000-0000-000000000000}"/>
          </ac:spMkLst>
        </pc:spChg>
        <pc:spChg chg="del mod">
          <ac:chgData name="Kheelan Gopal" userId="ac92a09c-411f-4cb0-8017-ecdc831d070e" providerId="ADAL" clId="{91CE1B99-5E6C-4DD3-A725-630BDA37E16E}" dt="2022-01-12T15:25:35.079" v="251" actId="478"/>
          <ac:spMkLst>
            <pc:docMk/>
            <pc:sldMk cId="15482987" sldId="294"/>
            <ac:spMk id="4" creationId="{00000000-0000-0000-0000-000000000000}"/>
          </ac:spMkLst>
        </pc:spChg>
        <pc:spChg chg="add mod ord">
          <ac:chgData name="Kheelan Gopal" userId="ac92a09c-411f-4cb0-8017-ecdc831d070e" providerId="ADAL" clId="{91CE1B99-5E6C-4DD3-A725-630BDA37E16E}" dt="2022-01-12T15:31:51.041" v="351" actId="14100"/>
          <ac:spMkLst>
            <pc:docMk/>
            <pc:sldMk cId="15482987" sldId="294"/>
            <ac:spMk id="5" creationId="{A6C7098A-A57A-44EE-8618-092C4A1A7EFD}"/>
          </ac:spMkLst>
        </pc:spChg>
      </pc:sldChg>
      <pc:sldChg chg="modSp mod modClrScheme chgLayout modNotes">
        <pc:chgData name="Kheelan Gopal" userId="ac92a09c-411f-4cb0-8017-ecdc831d070e" providerId="ADAL" clId="{91CE1B99-5E6C-4DD3-A725-630BDA37E16E}" dt="2022-01-12T15:29:25.369" v="317"/>
        <pc:sldMkLst>
          <pc:docMk/>
          <pc:sldMk cId="4242023325" sldId="295"/>
        </pc:sldMkLst>
        <pc:spChg chg="mod ord">
          <ac:chgData name="Kheelan Gopal" userId="ac92a09c-411f-4cb0-8017-ecdc831d070e" providerId="ADAL" clId="{91CE1B99-5E6C-4DD3-A725-630BDA37E16E}" dt="2022-01-12T15:27:14.289" v="284" actId="20577"/>
          <ac:spMkLst>
            <pc:docMk/>
            <pc:sldMk cId="4242023325" sldId="295"/>
            <ac:spMk id="2" creationId="{00000000-0000-0000-0000-000000000000}"/>
          </ac:spMkLst>
        </pc:spChg>
        <pc:spChg chg="mod ord">
          <ac:chgData name="Kheelan Gopal" userId="ac92a09c-411f-4cb0-8017-ecdc831d070e" providerId="ADAL" clId="{91CE1B99-5E6C-4DD3-A725-630BDA37E16E}" dt="2022-01-12T15:29:03.941" v="316" actId="20577"/>
          <ac:spMkLst>
            <pc:docMk/>
            <pc:sldMk cId="4242023325" sldId="295"/>
            <ac:spMk id="3" creationId="{00000000-0000-0000-0000-000000000000}"/>
          </ac:spMkLst>
        </pc:spChg>
      </pc:sldChg>
      <pc:sldChg chg="addSp delSp modSp mod modClrScheme chgLayout modNotes">
        <pc:chgData name="Kheelan Gopal" userId="ac92a09c-411f-4cb0-8017-ecdc831d070e" providerId="ADAL" clId="{91CE1B99-5E6C-4DD3-A725-630BDA37E16E}" dt="2022-01-12T15:30:42.674" v="340" actId="1076"/>
        <pc:sldMkLst>
          <pc:docMk/>
          <pc:sldMk cId="4003512245" sldId="296"/>
        </pc:sldMkLst>
        <pc:spChg chg="mod">
          <ac:chgData name="Kheelan Gopal" userId="ac92a09c-411f-4cb0-8017-ecdc831d070e" providerId="ADAL" clId="{91CE1B99-5E6C-4DD3-A725-630BDA37E16E}" dt="2022-01-12T15:29:25.369" v="317"/>
          <ac:spMkLst>
            <pc:docMk/>
            <pc:sldMk cId="4003512245" sldId="296"/>
            <ac:spMk id="3" creationId="{00000000-0000-0000-0000-000000000000}"/>
          </ac:spMkLst>
        </pc:spChg>
        <pc:spChg chg="add del mod ord">
          <ac:chgData name="Kheelan Gopal" userId="ac92a09c-411f-4cb0-8017-ecdc831d070e" providerId="ADAL" clId="{91CE1B99-5E6C-4DD3-A725-630BDA37E16E}" dt="2022-01-12T15:30:34.487" v="338" actId="478"/>
          <ac:spMkLst>
            <pc:docMk/>
            <pc:sldMk cId="4003512245" sldId="296"/>
            <ac:spMk id="4" creationId="{0CC906E5-A79A-4C1D-9AC1-409BD62D2F46}"/>
          </ac:spMkLst>
        </pc:spChg>
        <pc:spChg chg="mod ord">
          <ac:chgData name="Kheelan Gopal" userId="ac92a09c-411f-4cb0-8017-ecdc831d070e" providerId="ADAL" clId="{91CE1B99-5E6C-4DD3-A725-630BDA37E16E}" dt="2022-01-12T15:30:31.412" v="337" actId="700"/>
          <ac:spMkLst>
            <pc:docMk/>
            <pc:sldMk cId="4003512245" sldId="296"/>
            <ac:spMk id="15362" creationId="{00000000-0000-0000-0000-000000000000}"/>
          </ac:spMkLst>
        </pc:spChg>
        <pc:graphicFrameChg chg="mod ord">
          <ac:chgData name="Kheelan Gopal" userId="ac92a09c-411f-4cb0-8017-ecdc831d070e" providerId="ADAL" clId="{91CE1B99-5E6C-4DD3-A725-630BDA37E16E}" dt="2022-01-12T15:30:42.674" v="340" actId="1076"/>
          <ac:graphicFrameMkLst>
            <pc:docMk/>
            <pc:sldMk cId="4003512245" sldId="296"/>
            <ac:graphicFrameMk id="2" creationId="{00000000-0000-0000-0000-000000000000}"/>
          </ac:graphicFrameMkLst>
        </pc:graphicFrameChg>
      </pc:sldChg>
      <pc:sldMasterChg chg="modSldLayout">
        <pc:chgData name="Kheelan Gopal" userId="ac92a09c-411f-4cb0-8017-ecdc831d070e" providerId="ADAL" clId="{91CE1B99-5E6C-4DD3-A725-630BDA37E16E}" dt="2022-01-12T15:29:25.369" v="317"/>
        <pc:sldMasterMkLst>
          <pc:docMk/>
          <pc:sldMasterMk cId="884928747" sldId="2147483779"/>
        </pc:sldMasterMkLst>
        <pc:sldLayoutChg chg="modSp">
          <pc:chgData name="Kheelan Gopal" userId="ac92a09c-411f-4cb0-8017-ecdc831d070e" providerId="ADAL" clId="{91CE1B99-5E6C-4DD3-A725-630BDA37E16E}" dt="2022-01-12T15:29:25.369" v="317"/>
          <pc:sldLayoutMkLst>
            <pc:docMk/>
            <pc:sldMasterMk cId="884928747" sldId="2147483779"/>
            <pc:sldLayoutMk cId="2308169889" sldId="2147483780"/>
          </pc:sldLayoutMkLst>
          <pc:spChg chg="mod">
            <ac:chgData name="Kheelan Gopal" userId="ac92a09c-411f-4cb0-8017-ecdc831d070e" providerId="ADAL" clId="{91CE1B99-5E6C-4DD3-A725-630BDA37E16E}" dt="2022-01-12T15:29:25.369" v="317"/>
            <ac:spMkLst>
              <pc:docMk/>
              <pc:sldMasterMk cId="884928747" sldId="2147483779"/>
              <pc:sldLayoutMk cId="2308169889" sldId="2147483780"/>
              <ac:spMk id="3" creationId="{EDDE648C-5CE3-334D-A11A-A3AC931205CB}"/>
            </ac:spMkLst>
          </pc:spChg>
          <pc:spChg chg="mod">
            <ac:chgData name="Kheelan Gopal" userId="ac92a09c-411f-4cb0-8017-ecdc831d070e" providerId="ADAL" clId="{91CE1B99-5E6C-4DD3-A725-630BDA37E16E}" dt="2022-01-12T15:29:25.369" v="317"/>
            <ac:spMkLst>
              <pc:docMk/>
              <pc:sldMasterMk cId="884928747" sldId="2147483779"/>
              <pc:sldLayoutMk cId="2308169889" sldId="2147483780"/>
              <ac:spMk id="4" creationId="{AE73F007-6D06-4E99-9552-A76F112AEF5C}"/>
            </ac:spMkLst>
          </pc:spChg>
          <pc:spChg chg="mod">
            <ac:chgData name="Kheelan Gopal" userId="ac92a09c-411f-4cb0-8017-ecdc831d070e" providerId="ADAL" clId="{91CE1B99-5E6C-4DD3-A725-630BDA37E16E}" dt="2022-01-12T15:29:25.369" v="317"/>
            <ac:spMkLst>
              <pc:docMk/>
              <pc:sldMasterMk cId="884928747" sldId="2147483779"/>
              <pc:sldLayoutMk cId="2308169889" sldId="2147483780"/>
              <ac:spMk id="7" creationId="{7511457A-C405-4EB0-B7DE-C089F75AFEEB}"/>
            </ac:spMkLst>
          </pc:spChg>
          <pc:spChg chg="mod">
            <ac:chgData name="Kheelan Gopal" userId="ac92a09c-411f-4cb0-8017-ecdc831d070e" providerId="ADAL" clId="{91CE1B99-5E6C-4DD3-A725-630BDA37E16E}" dt="2022-01-12T15:29:25.369" v="317"/>
            <ac:spMkLst>
              <pc:docMk/>
              <pc:sldMasterMk cId="884928747" sldId="2147483779"/>
              <pc:sldLayoutMk cId="2308169889" sldId="2147483780"/>
              <ac:spMk id="13" creationId="{6C86D695-5ADB-4525-B695-DC2712BC29F6}"/>
            </ac:spMkLst>
          </pc:spChg>
          <pc:picChg chg="mod">
            <ac:chgData name="Kheelan Gopal" userId="ac92a09c-411f-4cb0-8017-ecdc831d070e" providerId="ADAL" clId="{91CE1B99-5E6C-4DD3-A725-630BDA37E16E}" dt="2022-01-12T15:29:25.369" v="317"/>
            <ac:picMkLst>
              <pc:docMk/>
              <pc:sldMasterMk cId="884928747" sldId="2147483779"/>
              <pc:sldLayoutMk cId="2308169889" sldId="2147483780"/>
              <ac:picMk id="11" creationId="{890B8528-6C47-4416-8950-C3A31C5D854E}"/>
            </ac:picMkLst>
          </pc:picChg>
        </pc:sldLayoutChg>
        <pc:sldLayoutChg chg="modSp">
          <pc:chgData name="Kheelan Gopal" userId="ac92a09c-411f-4cb0-8017-ecdc831d070e" providerId="ADAL" clId="{91CE1B99-5E6C-4DD3-A725-630BDA37E16E}" dt="2022-01-12T15:29:25.369" v="317"/>
          <pc:sldLayoutMkLst>
            <pc:docMk/>
            <pc:sldMasterMk cId="884928747" sldId="2147483779"/>
            <pc:sldLayoutMk cId="2861222417" sldId="2147483781"/>
          </pc:sldLayoutMkLst>
          <pc:spChg chg="mod">
            <ac:chgData name="Kheelan Gopal" userId="ac92a09c-411f-4cb0-8017-ecdc831d070e" providerId="ADAL" clId="{91CE1B99-5E6C-4DD3-A725-630BDA37E16E}" dt="2022-01-12T15:29:25.369" v="317"/>
            <ac:spMkLst>
              <pc:docMk/>
              <pc:sldMasterMk cId="884928747" sldId="2147483779"/>
              <pc:sldLayoutMk cId="2861222417" sldId="2147483781"/>
              <ac:spMk id="2" creationId="{6E495D26-E35E-F741-968D-86841912DB32}"/>
            </ac:spMkLst>
          </pc:spChg>
          <pc:spChg chg="mod">
            <ac:chgData name="Kheelan Gopal" userId="ac92a09c-411f-4cb0-8017-ecdc831d070e" providerId="ADAL" clId="{91CE1B99-5E6C-4DD3-A725-630BDA37E16E}" dt="2022-01-12T15:29:25.369" v="317"/>
            <ac:spMkLst>
              <pc:docMk/>
              <pc:sldMasterMk cId="884928747" sldId="2147483779"/>
              <pc:sldLayoutMk cId="2861222417" sldId="2147483781"/>
              <ac:spMk id="3" creationId="{EDDE648C-5CE3-334D-A11A-A3AC931205CB}"/>
            </ac:spMkLst>
          </pc:spChg>
          <pc:spChg chg="mod">
            <ac:chgData name="Kheelan Gopal" userId="ac92a09c-411f-4cb0-8017-ecdc831d070e" providerId="ADAL" clId="{91CE1B99-5E6C-4DD3-A725-630BDA37E16E}" dt="2022-01-12T15:29:25.369" v="317"/>
            <ac:spMkLst>
              <pc:docMk/>
              <pc:sldMasterMk cId="884928747" sldId="2147483779"/>
              <pc:sldLayoutMk cId="2861222417" sldId="2147483781"/>
              <ac:spMk id="4" creationId="{232DE315-40CE-FB43-A72D-EB6DB941714F}"/>
            </ac:spMkLst>
          </pc:spChg>
          <pc:spChg chg="mod">
            <ac:chgData name="Kheelan Gopal" userId="ac92a09c-411f-4cb0-8017-ecdc831d070e" providerId="ADAL" clId="{91CE1B99-5E6C-4DD3-A725-630BDA37E16E}" dt="2022-01-12T15:29:25.369" v="317"/>
            <ac:spMkLst>
              <pc:docMk/>
              <pc:sldMasterMk cId="884928747" sldId="2147483779"/>
              <pc:sldLayoutMk cId="2861222417" sldId="2147483781"/>
              <ac:spMk id="7" creationId="{72E1F1CE-607B-47E6-BAF0-EE3A69520665}"/>
            </ac:spMkLst>
          </pc:spChg>
          <pc:spChg chg="mod">
            <ac:chgData name="Kheelan Gopal" userId="ac92a09c-411f-4cb0-8017-ecdc831d070e" providerId="ADAL" clId="{91CE1B99-5E6C-4DD3-A725-630BDA37E16E}" dt="2022-01-12T15:29:25.369" v="317"/>
            <ac:spMkLst>
              <pc:docMk/>
              <pc:sldMasterMk cId="884928747" sldId="2147483779"/>
              <pc:sldLayoutMk cId="2861222417" sldId="2147483781"/>
              <ac:spMk id="8" creationId="{954FC435-E5AA-4BE8-A749-DDB03060B7D4}"/>
            </ac:spMkLst>
          </pc:spChg>
          <pc:picChg chg="mod">
            <ac:chgData name="Kheelan Gopal" userId="ac92a09c-411f-4cb0-8017-ecdc831d070e" providerId="ADAL" clId="{91CE1B99-5E6C-4DD3-A725-630BDA37E16E}" dt="2022-01-12T15:29:25.369" v="317"/>
            <ac:picMkLst>
              <pc:docMk/>
              <pc:sldMasterMk cId="884928747" sldId="2147483779"/>
              <pc:sldLayoutMk cId="2861222417" sldId="2147483781"/>
              <ac:picMk id="6" creationId="{3B602466-2543-1B45-A2B9-5BAE1E8C0E56}"/>
            </ac:picMkLst>
          </pc:picChg>
        </pc:sldLayoutChg>
        <pc:sldLayoutChg chg="modSp">
          <pc:chgData name="Kheelan Gopal" userId="ac92a09c-411f-4cb0-8017-ecdc831d070e" providerId="ADAL" clId="{91CE1B99-5E6C-4DD3-A725-630BDA37E16E}" dt="2022-01-12T15:29:25.369" v="317"/>
          <pc:sldLayoutMkLst>
            <pc:docMk/>
            <pc:sldMasterMk cId="884928747" sldId="2147483779"/>
            <pc:sldLayoutMk cId="3308601757" sldId="2147483782"/>
          </pc:sldLayoutMkLst>
          <pc:spChg chg="mod">
            <ac:chgData name="Kheelan Gopal" userId="ac92a09c-411f-4cb0-8017-ecdc831d070e" providerId="ADAL" clId="{91CE1B99-5E6C-4DD3-A725-630BDA37E16E}" dt="2022-01-12T15:29:25.369" v="317"/>
            <ac:spMkLst>
              <pc:docMk/>
              <pc:sldMasterMk cId="884928747" sldId="2147483779"/>
              <pc:sldLayoutMk cId="3308601757" sldId="2147483782"/>
              <ac:spMk id="3" creationId="{BF48625F-087B-4665-9E27-EDB8FB7A4413}"/>
            </ac:spMkLst>
          </pc:spChg>
          <pc:spChg chg="mod">
            <ac:chgData name="Kheelan Gopal" userId="ac92a09c-411f-4cb0-8017-ecdc831d070e" providerId="ADAL" clId="{91CE1B99-5E6C-4DD3-A725-630BDA37E16E}" dt="2022-01-12T15:29:25.369" v="317"/>
            <ac:spMkLst>
              <pc:docMk/>
              <pc:sldMasterMk cId="884928747" sldId="2147483779"/>
              <pc:sldLayoutMk cId="3308601757" sldId="2147483782"/>
              <ac:spMk id="4" creationId="{8B8ADC0C-F1F3-AC47-9C82-3B914F926559}"/>
            </ac:spMkLst>
          </pc:spChg>
          <pc:spChg chg="mod">
            <ac:chgData name="Kheelan Gopal" userId="ac92a09c-411f-4cb0-8017-ecdc831d070e" providerId="ADAL" clId="{91CE1B99-5E6C-4DD3-A725-630BDA37E16E}" dt="2022-01-12T15:29:25.369" v="317"/>
            <ac:spMkLst>
              <pc:docMk/>
              <pc:sldMasterMk cId="884928747" sldId="2147483779"/>
              <pc:sldLayoutMk cId="3308601757" sldId="2147483782"/>
              <ac:spMk id="8" creationId="{914081D7-87F3-4652-948E-4D0A715D903A}"/>
            </ac:spMkLst>
          </pc:spChg>
          <pc:spChg chg="mod">
            <ac:chgData name="Kheelan Gopal" userId="ac92a09c-411f-4cb0-8017-ecdc831d070e" providerId="ADAL" clId="{91CE1B99-5E6C-4DD3-A725-630BDA37E16E}" dt="2022-01-12T15:29:25.369" v="317"/>
            <ac:spMkLst>
              <pc:docMk/>
              <pc:sldMasterMk cId="884928747" sldId="2147483779"/>
              <pc:sldLayoutMk cId="3308601757" sldId="2147483782"/>
              <ac:spMk id="12" creationId="{C04C13C6-0F69-B640-B435-8A21A1E347B0}"/>
            </ac:spMkLst>
          </pc:spChg>
          <pc:picChg chg="mod">
            <ac:chgData name="Kheelan Gopal" userId="ac92a09c-411f-4cb0-8017-ecdc831d070e" providerId="ADAL" clId="{91CE1B99-5E6C-4DD3-A725-630BDA37E16E}" dt="2022-01-12T15:29:25.369" v="317"/>
            <ac:picMkLst>
              <pc:docMk/>
              <pc:sldMasterMk cId="884928747" sldId="2147483779"/>
              <pc:sldLayoutMk cId="3308601757" sldId="2147483782"/>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884928747" sldId="2147483779"/>
            <pc:sldLayoutMk cId="248993591" sldId="2147483783"/>
          </pc:sldLayoutMkLst>
          <pc:spChg chg="mod">
            <ac:chgData name="Kheelan Gopal" userId="ac92a09c-411f-4cb0-8017-ecdc831d070e" providerId="ADAL" clId="{91CE1B99-5E6C-4DD3-A725-630BDA37E16E}" dt="2022-01-12T15:29:25.369" v="317"/>
            <ac:spMkLst>
              <pc:docMk/>
              <pc:sldMasterMk cId="884928747" sldId="2147483779"/>
              <pc:sldLayoutMk cId="248993591" sldId="2147483783"/>
              <ac:spMk id="3" creationId="{BF48625F-087B-4665-9E27-EDB8FB7A4413}"/>
            </ac:spMkLst>
          </pc:spChg>
          <pc:spChg chg="mod">
            <ac:chgData name="Kheelan Gopal" userId="ac92a09c-411f-4cb0-8017-ecdc831d070e" providerId="ADAL" clId="{91CE1B99-5E6C-4DD3-A725-630BDA37E16E}" dt="2022-01-12T15:29:25.369" v="317"/>
            <ac:spMkLst>
              <pc:docMk/>
              <pc:sldMasterMk cId="884928747" sldId="2147483779"/>
              <pc:sldLayoutMk cId="248993591" sldId="2147483783"/>
              <ac:spMk id="4" creationId="{8B8ADC0C-F1F3-AC47-9C82-3B914F926559}"/>
            </ac:spMkLst>
          </pc:spChg>
          <pc:spChg chg="mod">
            <ac:chgData name="Kheelan Gopal" userId="ac92a09c-411f-4cb0-8017-ecdc831d070e" providerId="ADAL" clId="{91CE1B99-5E6C-4DD3-A725-630BDA37E16E}" dt="2022-01-12T15:29:25.369" v="317"/>
            <ac:spMkLst>
              <pc:docMk/>
              <pc:sldMasterMk cId="884928747" sldId="2147483779"/>
              <pc:sldLayoutMk cId="248993591" sldId="2147483783"/>
              <ac:spMk id="7" creationId="{269546A1-B136-46E9-BB62-B98BDC00BBB9}"/>
            </ac:spMkLst>
          </pc:spChg>
          <pc:spChg chg="mod">
            <ac:chgData name="Kheelan Gopal" userId="ac92a09c-411f-4cb0-8017-ecdc831d070e" providerId="ADAL" clId="{91CE1B99-5E6C-4DD3-A725-630BDA37E16E}" dt="2022-01-12T15:29:25.369" v="317"/>
            <ac:spMkLst>
              <pc:docMk/>
              <pc:sldMasterMk cId="884928747" sldId="2147483779"/>
              <pc:sldLayoutMk cId="248993591" sldId="2147483783"/>
              <ac:spMk id="8" creationId="{914081D7-87F3-4652-948E-4D0A715D903A}"/>
            </ac:spMkLst>
          </pc:spChg>
          <pc:spChg chg="mod">
            <ac:chgData name="Kheelan Gopal" userId="ac92a09c-411f-4cb0-8017-ecdc831d070e" providerId="ADAL" clId="{91CE1B99-5E6C-4DD3-A725-630BDA37E16E}" dt="2022-01-12T15:29:25.369" v="317"/>
            <ac:spMkLst>
              <pc:docMk/>
              <pc:sldMasterMk cId="884928747" sldId="2147483779"/>
              <pc:sldLayoutMk cId="248993591" sldId="2147483783"/>
              <ac:spMk id="12" creationId="{C04C13C6-0F69-B640-B435-8A21A1E347B0}"/>
            </ac:spMkLst>
          </pc:spChg>
          <pc:picChg chg="mod">
            <ac:chgData name="Kheelan Gopal" userId="ac92a09c-411f-4cb0-8017-ecdc831d070e" providerId="ADAL" clId="{91CE1B99-5E6C-4DD3-A725-630BDA37E16E}" dt="2022-01-12T15:29:25.369" v="317"/>
            <ac:picMkLst>
              <pc:docMk/>
              <pc:sldMasterMk cId="884928747" sldId="2147483779"/>
              <pc:sldLayoutMk cId="248993591" sldId="2147483783"/>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884928747" sldId="2147483779"/>
            <pc:sldLayoutMk cId="2923034948" sldId="2147483784"/>
          </pc:sldLayoutMkLst>
          <pc:spChg chg="mod">
            <ac:chgData name="Kheelan Gopal" userId="ac92a09c-411f-4cb0-8017-ecdc831d070e" providerId="ADAL" clId="{91CE1B99-5E6C-4DD3-A725-630BDA37E16E}" dt="2022-01-12T15:29:25.369" v="317"/>
            <ac:spMkLst>
              <pc:docMk/>
              <pc:sldMasterMk cId="884928747" sldId="2147483779"/>
              <pc:sldLayoutMk cId="2923034948" sldId="2147483784"/>
              <ac:spMk id="2" creationId="{402D101B-2267-4A0B-8A8F-860ED5ED2361}"/>
            </ac:spMkLst>
          </pc:spChg>
          <pc:spChg chg="mod">
            <ac:chgData name="Kheelan Gopal" userId="ac92a09c-411f-4cb0-8017-ecdc831d070e" providerId="ADAL" clId="{91CE1B99-5E6C-4DD3-A725-630BDA37E16E}" dt="2022-01-12T15:29:25.369" v="317"/>
            <ac:spMkLst>
              <pc:docMk/>
              <pc:sldMasterMk cId="884928747" sldId="2147483779"/>
              <pc:sldLayoutMk cId="2923034948" sldId="2147483784"/>
              <ac:spMk id="4" creationId="{EA5BF5A4-9E51-4AE5-A62C-53057FF8749A}"/>
            </ac:spMkLst>
          </pc:spChg>
          <pc:spChg chg="mod">
            <ac:chgData name="Kheelan Gopal" userId="ac92a09c-411f-4cb0-8017-ecdc831d070e" providerId="ADAL" clId="{91CE1B99-5E6C-4DD3-A725-630BDA37E16E}" dt="2022-01-12T15:29:25.369" v="317"/>
            <ac:spMkLst>
              <pc:docMk/>
              <pc:sldMasterMk cId="884928747" sldId="2147483779"/>
              <pc:sldLayoutMk cId="2923034948" sldId="2147483784"/>
              <ac:spMk id="8" creationId="{81074551-AD63-4043-8FEB-1C18488D60ED}"/>
            </ac:spMkLst>
          </pc:spChg>
        </pc:sldLayoutChg>
        <pc:sldLayoutChg chg="modSp">
          <pc:chgData name="Kheelan Gopal" userId="ac92a09c-411f-4cb0-8017-ecdc831d070e" providerId="ADAL" clId="{91CE1B99-5E6C-4DD3-A725-630BDA37E16E}" dt="2022-01-12T15:29:25.369" v="317"/>
          <pc:sldLayoutMkLst>
            <pc:docMk/>
            <pc:sldMasterMk cId="884928747" sldId="2147483779"/>
            <pc:sldLayoutMk cId="1191468368" sldId="2147483785"/>
          </pc:sldLayoutMkLst>
          <pc:spChg chg="mod">
            <ac:chgData name="Kheelan Gopal" userId="ac92a09c-411f-4cb0-8017-ecdc831d070e" providerId="ADAL" clId="{91CE1B99-5E6C-4DD3-A725-630BDA37E16E}" dt="2022-01-12T15:29:25.369" v="317"/>
            <ac:spMkLst>
              <pc:docMk/>
              <pc:sldMasterMk cId="884928747" sldId="2147483779"/>
              <pc:sldLayoutMk cId="1191468368" sldId="2147483785"/>
              <ac:spMk id="5" creationId="{62687F7F-C3CE-4A5E-BBE6-8D9B7AD3D21B}"/>
            </ac:spMkLst>
          </pc:spChg>
          <pc:spChg chg="mod">
            <ac:chgData name="Kheelan Gopal" userId="ac92a09c-411f-4cb0-8017-ecdc831d070e" providerId="ADAL" clId="{91CE1B99-5E6C-4DD3-A725-630BDA37E16E}" dt="2022-01-12T15:29:25.369" v="317"/>
            <ac:spMkLst>
              <pc:docMk/>
              <pc:sldMasterMk cId="884928747" sldId="2147483779"/>
              <pc:sldLayoutMk cId="1191468368" sldId="2147483785"/>
              <ac:spMk id="8" creationId="{914081D7-87F3-4652-948E-4D0A715D903A}"/>
            </ac:spMkLst>
          </pc:spChg>
          <pc:spChg chg="mod">
            <ac:chgData name="Kheelan Gopal" userId="ac92a09c-411f-4cb0-8017-ecdc831d070e" providerId="ADAL" clId="{91CE1B99-5E6C-4DD3-A725-630BDA37E16E}" dt="2022-01-12T15:29:25.369" v="317"/>
            <ac:spMkLst>
              <pc:docMk/>
              <pc:sldMasterMk cId="884928747" sldId="2147483779"/>
              <pc:sldLayoutMk cId="1191468368" sldId="2147483785"/>
              <ac:spMk id="12" creationId="{C04C13C6-0F69-B640-B435-8A21A1E347B0}"/>
            </ac:spMkLst>
          </pc:spChg>
          <pc:picChg chg="mod">
            <ac:chgData name="Kheelan Gopal" userId="ac92a09c-411f-4cb0-8017-ecdc831d070e" providerId="ADAL" clId="{91CE1B99-5E6C-4DD3-A725-630BDA37E16E}" dt="2022-01-12T15:29:25.369" v="317"/>
            <ac:picMkLst>
              <pc:docMk/>
              <pc:sldMasterMk cId="884928747" sldId="2147483779"/>
              <pc:sldLayoutMk cId="1191468368" sldId="2147483785"/>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884928747" sldId="2147483779"/>
            <pc:sldLayoutMk cId="2069519173" sldId="2147483786"/>
          </pc:sldLayoutMkLst>
          <pc:spChg chg="mod">
            <ac:chgData name="Kheelan Gopal" userId="ac92a09c-411f-4cb0-8017-ecdc831d070e" providerId="ADAL" clId="{91CE1B99-5E6C-4DD3-A725-630BDA37E16E}" dt="2022-01-12T15:29:25.369" v="317"/>
            <ac:spMkLst>
              <pc:docMk/>
              <pc:sldMasterMk cId="884928747" sldId="2147483779"/>
              <pc:sldLayoutMk cId="2069519173" sldId="2147483786"/>
              <ac:spMk id="3" creationId="{5633E215-EE1B-41F4-B594-66FE60D098EA}"/>
            </ac:spMkLst>
          </pc:spChg>
          <pc:spChg chg="mod">
            <ac:chgData name="Kheelan Gopal" userId="ac92a09c-411f-4cb0-8017-ecdc831d070e" providerId="ADAL" clId="{91CE1B99-5E6C-4DD3-A725-630BDA37E16E}" dt="2022-01-12T15:29:25.369" v="317"/>
            <ac:spMkLst>
              <pc:docMk/>
              <pc:sldMasterMk cId="884928747" sldId="2147483779"/>
              <pc:sldLayoutMk cId="2069519173" sldId="2147483786"/>
              <ac:spMk id="4" creationId="{8B8ADC0C-F1F3-AC47-9C82-3B914F926559}"/>
            </ac:spMkLst>
          </pc:spChg>
          <pc:spChg chg="mod">
            <ac:chgData name="Kheelan Gopal" userId="ac92a09c-411f-4cb0-8017-ecdc831d070e" providerId="ADAL" clId="{91CE1B99-5E6C-4DD3-A725-630BDA37E16E}" dt="2022-01-12T15:29:25.369" v="317"/>
            <ac:spMkLst>
              <pc:docMk/>
              <pc:sldMasterMk cId="884928747" sldId="2147483779"/>
              <pc:sldLayoutMk cId="2069519173" sldId="2147483786"/>
              <ac:spMk id="8" creationId="{914081D7-87F3-4652-948E-4D0A715D903A}"/>
            </ac:spMkLst>
          </pc:spChg>
          <pc:spChg chg="mod">
            <ac:chgData name="Kheelan Gopal" userId="ac92a09c-411f-4cb0-8017-ecdc831d070e" providerId="ADAL" clId="{91CE1B99-5E6C-4DD3-A725-630BDA37E16E}" dt="2022-01-12T15:29:25.369" v="317"/>
            <ac:spMkLst>
              <pc:docMk/>
              <pc:sldMasterMk cId="884928747" sldId="2147483779"/>
              <pc:sldLayoutMk cId="2069519173" sldId="2147483786"/>
              <ac:spMk id="12" creationId="{C04C13C6-0F69-B640-B435-8A21A1E347B0}"/>
            </ac:spMkLst>
          </pc:spChg>
          <pc:picChg chg="mod">
            <ac:chgData name="Kheelan Gopal" userId="ac92a09c-411f-4cb0-8017-ecdc831d070e" providerId="ADAL" clId="{91CE1B99-5E6C-4DD3-A725-630BDA37E16E}" dt="2022-01-12T15:29:25.369" v="317"/>
            <ac:picMkLst>
              <pc:docMk/>
              <pc:sldMasterMk cId="884928747" sldId="2147483779"/>
              <pc:sldLayoutMk cId="2069519173" sldId="2147483786"/>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884928747" sldId="2147483779"/>
            <pc:sldLayoutMk cId="2898036796" sldId="2147483787"/>
          </pc:sldLayoutMkLst>
          <pc:spChg chg="mod">
            <ac:chgData name="Kheelan Gopal" userId="ac92a09c-411f-4cb0-8017-ecdc831d070e" providerId="ADAL" clId="{91CE1B99-5E6C-4DD3-A725-630BDA37E16E}" dt="2022-01-12T15:29:25.369" v="317"/>
            <ac:spMkLst>
              <pc:docMk/>
              <pc:sldMasterMk cId="884928747" sldId="2147483779"/>
              <pc:sldLayoutMk cId="2898036796" sldId="2147483787"/>
              <ac:spMk id="4" creationId="{8B8ADC0C-F1F3-AC47-9C82-3B914F926559}"/>
            </ac:spMkLst>
          </pc:spChg>
          <pc:spChg chg="mod">
            <ac:chgData name="Kheelan Gopal" userId="ac92a09c-411f-4cb0-8017-ecdc831d070e" providerId="ADAL" clId="{91CE1B99-5E6C-4DD3-A725-630BDA37E16E}" dt="2022-01-12T15:29:25.369" v="317"/>
            <ac:spMkLst>
              <pc:docMk/>
              <pc:sldMasterMk cId="884928747" sldId="2147483779"/>
              <pc:sldLayoutMk cId="2898036796" sldId="2147483787"/>
              <ac:spMk id="5" creationId="{29401669-CD69-43DE-8607-B4B829F4AFEA}"/>
            </ac:spMkLst>
          </pc:spChg>
          <pc:spChg chg="mod">
            <ac:chgData name="Kheelan Gopal" userId="ac92a09c-411f-4cb0-8017-ecdc831d070e" providerId="ADAL" clId="{91CE1B99-5E6C-4DD3-A725-630BDA37E16E}" dt="2022-01-12T15:29:25.369" v="317"/>
            <ac:spMkLst>
              <pc:docMk/>
              <pc:sldMasterMk cId="884928747" sldId="2147483779"/>
              <pc:sldLayoutMk cId="2898036796" sldId="2147483787"/>
              <ac:spMk id="8" creationId="{914081D7-87F3-4652-948E-4D0A715D903A}"/>
            </ac:spMkLst>
          </pc:spChg>
          <pc:spChg chg="mod">
            <ac:chgData name="Kheelan Gopal" userId="ac92a09c-411f-4cb0-8017-ecdc831d070e" providerId="ADAL" clId="{91CE1B99-5E6C-4DD3-A725-630BDA37E16E}" dt="2022-01-12T15:29:25.369" v="317"/>
            <ac:spMkLst>
              <pc:docMk/>
              <pc:sldMasterMk cId="884928747" sldId="2147483779"/>
              <pc:sldLayoutMk cId="2898036796" sldId="2147483787"/>
              <ac:spMk id="12" creationId="{C04C13C6-0F69-B640-B435-8A21A1E347B0}"/>
            </ac:spMkLst>
          </pc:spChg>
          <pc:picChg chg="mod">
            <ac:chgData name="Kheelan Gopal" userId="ac92a09c-411f-4cb0-8017-ecdc831d070e" providerId="ADAL" clId="{91CE1B99-5E6C-4DD3-A725-630BDA37E16E}" dt="2022-01-12T15:29:25.369" v="317"/>
            <ac:picMkLst>
              <pc:docMk/>
              <pc:sldMasterMk cId="884928747" sldId="2147483779"/>
              <pc:sldLayoutMk cId="2898036796" sldId="2147483787"/>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884928747" sldId="2147483779"/>
            <pc:sldLayoutMk cId="1033846795" sldId="2147483788"/>
          </pc:sldLayoutMkLst>
          <pc:spChg chg="mod">
            <ac:chgData name="Kheelan Gopal" userId="ac92a09c-411f-4cb0-8017-ecdc831d070e" providerId="ADAL" clId="{91CE1B99-5E6C-4DD3-A725-630BDA37E16E}" dt="2022-01-12T15:29:25.369" v="317"/>
            <ac:spMkLst>
              <pc:docMk/>
              <pc:sldMasterMk cId="884928747" sldId="2147483779"/>
              <pc:sldLayoutMk cId="1033846795" sldId="2147483788"/>
              <ac:spMk id="3" creationId="{EDDE648C-5CE3-334D-A11A-A3AC931205CB}"/>
            </ac:spMkLst>
          </pc:spChg>
        </pc:sldLayoutChg>
        <pc:sldLayoutChg chg="modSp">
          <pc:chgData name="Kheelan Gopal" userId="ac92a09c-411f-4cb0-8017-ecdc831d070e" providerId="ADAL" clId="{91CE1B99-5E6C-4DD3-A725-630BDA37E16E}" dt="2022-01-12T15:29:25.369" v="317"/>
          <pc:sldLayoutMkLst>
            <pc:docMk/>
            <pc:sldMasterMk cId="884928747" sldId="2147483779"/>
            <pc:sldLayoutMk cId="1107884006" sldId="2147483789"/>
          </pc:sldLayoutMkLst>
          <pc:spChg chg="mod">
            <ac:chgData name="Kheelan Gopal" userId="ac92a09c-411f-4cb0-8017-ecdc831d070e" providerId="ADAL" clId="{91CE1B99-5E6C-4DD3-A725-630BDA37E16E}" dt="2022-01-12T15:29:25.369" v="317"/>
            <ac:spMkLst>
              <pc:docMk/>
              <pc:sldMasterMk cId="884928747" sldId="2147483779"/>
              <pc:sldLayoutMk cId="1107884006" sldId="2147483789"/>
              <ac:spMk id="3" creationId="{EDDE648C-5CE3-334D-A11A-A3AC931205CB}"/>
            </ac:spMkLst>
          </pc:spChg>
          <pc:spChg chg="mod">
            <ac:chgData name="Kheelan Gopal" userId="ac92a09c-411f-4cb0-8017-ecdc831d070e" providerId="ADAL" clId="{91CE1B99-5E6C-4DD3-A725-630BDA37E16E}" dt="2022-01-12T15:29:25.369" v="317"/>
            <ac:spMkLst>
              <pc:docMk/>
              <pc:sldMasterMk cId="884928747" sldId="2147483779"/>
              <pc:sldLayoutMk cId="1107884006" sldId="2147483789"/>
              <ac:spMk id="4" creationId="{C60433E6-CA8E-45EA-98C5-2475199D52EC}"/>
            </ac:spMkLst>
          </pc:spChg>
          <pc:spChg chg="mod">
            <ac:chgData name="Kheelan Gopal" userId="ac92a09c-411f-4cb0-8017-ecdc831d070e" providerId="ADAL" clId="{91CE1B99-5E6C-4DD3-A725-630BDA37E16E}" dt="2022-01-12T15:29:25.369" v="317"/>
            <ac:spMkLst>
              <pc:docMk/>
              <pc:sldMasterMk cId="884928747" sldId="2147483779"/>
              <pc:sldLayoutMk cId="1107884006" sldId="2147483789"/>
              <ac:spMk id="5" creationId="{DB365F6E-2ABD-447F-9E54-3012657526A8}"/>
            </ac:spMkLst>
          </pc:spChg>
          <pc:spChg chg="mod">
            <ac:chgData name="Kheelan Gopal" userId="ac92a09c-411f-4cb0-8017-ecdc831d070e" providerId="ADAL" clId="{91CE1B99-5E6C-4DD3-A725-630BDA37E16E}" dt="2022-01-12T15:29:25.369" v="317"/>
            <ac:spMkLst>
              <pc:docMk/>
              <pc:sldMasterMk cId="884928747" sldId="2147483779"/>
              <pc:sldLayoutMk cId="1107884006" sldId="2147483789"/>
              <ac:spMk id="6" creationId="{D8B018AB-C8D6-4EA4-A146-7CDCB8ADD56C}"/>
            </ac:spMkLst>
          </pc:spChg>
        </pc:sldLayoutChg>
        <pc:sldLayoutChg chg="modSp">
          <pc:chgData name="Kheelan Gopal" userId="ac92a09c-411f-4cb0-8017-ecdc831d070e" providerId="ADAL" clId="{91CE1B99-5E6C-4DD3-A725-630BDA37E16E}" dt="2022-01-12T15:29:25.369" v="317"/>
          <pc:sldLayoutMkLst>
            <pc:docMk/>
            <pc:sldMasterMk cId="884928747" sldId="2147483779"/>
            <pc:sldLayoutMk cId="3371098722" sldId="2147483790"/>
          </pc:sldLayoutMkLst>
          <pc:spChg chg="mod">
            <ac:chgData name="Kheelan Gopal" userId="ac92a09c-411f-4cb0-8017-ecdc831d070e" providerId="ADAL" clId="{91CE1B99-5E6C-4DD3-A725-630BDA37E16E}" dt="2022-01-12T15:29:25.369" v="317"/>
            <ac:spMkLst>
              <pc:docMk/>
              <pc:sldMasterMk cId="884928747" sldId="2147483779"/>
              <pc:sldLayoutMk cId="3371098722" sldId="2147483790"/>
              <ac:spMk id="3" creationId="{EDDE648C-5CE3-334D-A11A-A3AC931205CB}"/>
            </ac:spMkLst>
          </pc:spChg>
          <pc:picChg chg="mod">
            <ac:chgData name="Kheelan Gopal" userId="ac92a09c-411f-4cb0-8017-ecdc831d070e" providerId="ADAL" clId="{91CE1B99-5E6C-4DD3-A725-630BDA37E16E}" dt="2022-01-12T15:29:25.369" v="317"/>
            <ac:picMkLst>
              <pc:docMk/>
              <pc:sldMasterMk cId="884928747" sldId="2147483779"/>
              <pc:sldLayoutMk cId="3371098722" sldId="2147483790"/>
              <ac:picMk id="5" creationId="{BCEC5190-DB6C-504A-A431-681490C9CFFA}"/>
            </ac:picMkLst>
          </pc:picChg>
        </pc:sldLayoutChg>
        <pc:sldLayoutChg chg="modSp">
          <pc:chgData name="Kheelan Gopal" userId="ac92a09c-411f-4cb0-8017-ecdc831d070e" providerId="ADAL" clId="{91CE1B99-5E6C-4DD3-A725-630BDA37E16E}" dt="2022-01-12T15:29:25.369" v="317"/>
          <pc:sldLayoutMkLst>
            <pc:docMk/>
            <pc:sldMasterMk cId="884928747" sldId="2147483779"/>
            <pc:sldLayoutMk cId="2051760001" sldId="2147483791"/>
          </pc:sldLayoutMkLst>
          <pc:spChg chg="mod">
            <ac:chgData name="Kheelan Gopal" userId="ac92a09c-411f-4cb0-8017-ecdc831d070e" providerId="ADAL" clId="{91CE1B99-5E6C-4DD3-A725-630BDA37E16E}" dt="2022-01-12T15:29:25.369" v="317"/>
            <ac:spMkLst>
              <pc:docMk/>
              <pc:sldMasterMk cId="884928747" sldId="2147483779"/>
              <pc:sldLayoutMk cId="2051760001" sldId="2147483791"/>
              <ac:spMk id="7" creationId="{E03B933F-AC31-354F-82CE-ECFCD649E389}"/>
            </ac:spMkLst>
          </pc:spChg>
          <pc:picChg chg="mod">
            <ac:chgData name="Kheelan Gopal" userId="ac92a09c-411f-4cb0-8017-ecdc831d070e" providerId="ADAL" clId="{91CE1B99-5E6C-4DD3-A725-630BDA37E16E}" dt="2022-01-12T15:29:25.369" v="317"/>
            <ac:picMkLst>
              <pc:docMk/>
              <pc:sldMasterMk cId="884928747" sldId="2147483779"/>
              <pc:sldLayoutMk cId="2051760001" sldId="2147483791"/>
              <ac:picMk id="5" creationId="{84ED2222-9B49-4F44-80C4-7F0FFDD2BCA8}"/>
            </ac:picMkLst>
          </pc:picChg>
        </pc:sldLayoutChg>
        <pc:sldLayoutChg chg="modSp">
          <pc:chgData name="Kheelan Gopal" userId="ac92a09c-411f-4cb0-8017-ecdc831d070e" providerId="ADAL" clId="{91CE1B99-5E6C-4DD3-A725-630BDA37E16E}" dt="2022-01-12T15:29:25.369" v="317"/>
          <pc:sldLayoutMkLst>
            <pc:docMk/>
            <pc:sldMasterMk cId="884928747" sldId="2147483779"/>
            <pc:sldLayoutMk cId="2499018604" sldId="2147483792"/>
          </pc:sldLayoutMkLst>
          <pc:spChg chg="mod">
            <ac:chgData name="Kheelan Gopal" userId="ac92a09c-411f-4cb0-8017-ecdc831d070e" providerId="ADAL" clId="{91CE1B99-5E6C-4DD3-A725-630BDA37E16E}" dt="2022-01-12T15:29:25.369" v="317"/>
            <ac:spMkLst>
              <pc:docMk/>
              <pc:sldMasterMk cId="884928747" sldId="2147483779"/>
              <pc:sldLayoutMk cId="2499018604" sldId="2147483792"/>
              <ac:spMk id="2" creationId="{00000000-0000-0000-0000-000000000000}"/>
            </ac:spMkLst>
          </pc:spChg>
          <pc:spChg chg="mod">
            <ac:chgData name="Kheelan Gopal" userId="ac92a09c-411f-4cb0-8017-ecdc831d070e" providerId="ADAL" clId="{91CE1B99-5E6C-4DD3-A725-630BDA37E16E}" dt="2022-01-12T15:29:25.369" v="317"/>
            <ac:spMkLst>
              <pc:docMk/>
              <pc:sldMasterMk cId="884928747" sldId="2147483779"/>
              <pc:sldLayoutMk cId="2499018604" sldId="2147483792"/>
              <ac:spMk id="3" creationId="{00000000-0000-0000-0000-000000000000}"/>
            </ac:spMkLst>
          </pc:spChg>
        </pc:sldLayoutChg>
        <pc:sldLayoutChg chg="modSp">
          <pc:chgData name="Kheelan Gopal" userId="ac92a09c-411f-4cb0-8017-ecdc831d070e" providerId="ADAL" clId="{91CE1B99-5E6C-4DD3-A725-630BDA37E16E}" dt="2022-01-12T15:29:25.369" v="317"/>
          <pc:sldLayoutMkLst>
            <pc:docMk/>
            <pc:sldMasterMk cId="884928747" sldId="2147483779"/>
            <pc:sldLayoutMk cId="47547673" sldId="2147483793"/>
          </pc:sldLayoutMkLst>
          <pc:spChg chg="mod">
            <ac:chgData name="Kheelan Gopal" userId="ac92a09c-411f-4cb0-8017-ecdc831d070e" providerId="ADAL" clId="{91CE1B99-5E6C-4DD3-A725-630BDA37E16E}" dt="2022-01-12T15:29:25.369" v="317"/>
            <ac:spMkLst>
              <pc:docMk/>
              <pc:sldMasterMk cId="884928747" sldId="2147483779"/>
              <pc:sldLayoutMk cId="47547673" sldId="2147483793"/>
              <ac:spMk id="2" creationId="{00000000-0000-0000-0000-000000000000}"/>
            </ac:spMkLst>
          </pc:spChg>
          <pc:spChg chg="mod">
            <ac:chgData name="Kheelan Gopal" userId="ac92a09c-411f-4cb0-8017-ecdc831d070e" providerId="ADAL" clId="{91CE1B99-5E6C-4DD3-A725-630BDA37E16E}" dt="2022-01-12T15:29:25.369" v="317"/>
            <ac:spMkLst>
              <pc:docMk/>
              <pc:sldMasterMk cId="884928747" sldId="2147483779"/>
              <pc:sldLayoutMk cId="47547673" sldId="2147483793"/>
              <ac:spMk id="3" creationId="{00000000-0000-0000-0000-000000000000}"/>
            </ac:spMkLst>
          </pc:spChg>
          <pc:spChg chg="mod">
            <ac:chgData name="Kheelan Gopal" userId="ac92a09c-411f-4cb0-8017-ecdc831d070e" providerId="ADAL" clId="{91CE1B99-5E6C-4DD3-A725-630BDA37E16E}" dt="2022-01-12T15:29:25.369" v="317"/>
            <ac:spMkLst>
              <pc:docMk/>
              <pc:sldMasterMk cId="884928747" sldId="2147483779"/>
              <pc:sldLayoutMk cId="47547673" sldId="2147483793"/>
              <ac:spMk id="4" creationId="{B0654700-CC65-4B9A-9ACC-68C43A69F54E}"/>
            </ac:spMkLst>
          </pc:spChg>
          <pc:spChg chg="mod">
            <ac:chgData name="Kheelan Gopal" userId="ac92a09c-411f-4cb0-8017-ecdc831d070e" providerId="ADAL" clId="{91CE1B99-5E6C-4DD3-A725-630BDA37E16E}" dt="2022-01-12T15:29:25.369" v="317"/>
            <ac:spMkLst>
              <pc:docMk/>
              <pc:sldMasterMk cId="884928747" sldId="2147483779"/>
              <pc:sldLayoutMk cId="47547673" sldId="2147483793"/>
              <ac:spMk id="5" creationId="{0CDC7385-3B11-4812-B6A4-6F88B863665E}"/>
            </ac:spMkLst>
          </pc:spChg>
          <pc:spChg chg="mod">
            <ac:chgData name="Kheelan Gopal" userId="ac92a09c-411f-4cb0-8017-ecdc831d070e" providerId="ADAL" clId="{91CE1B99-5E6C-4DD3-A725-630BDA37E16E}" dt="2022-01-12T15:29:25.369" v="317"/>
            <ac:spMkLst>
              <pc:docMk/>
              <pc:sldMasterMk cId="884928747" sldId="2147483779"/>
              <pc:sldLayoutMk cId="47547673" sldId="2147483793"/>
              <ac:spMk id="6" creationId="{F4599506-FCF0-4278-8FCB-F319C88D76E9}"/>
            </ac:spMkLst>
          </pc:spChg>
        </pc:sldLayoutChg>
      </pc:sldMasterChg>
      <pc:sldMasterChg chg="modSldLayout">
        <pc:chgData name="Kheelan Gopal" userId="ac92a09c-411f-4cb0-8017-ecdc831d070e" providerId="ADAL" clId="{91CE1B99-5E6C-4DD3-A725-630BDA37E16E}" dt="2022-01-12T15:29:25.369" v="317"/>
        <pc:sldMasterMkLst>
          <pc:docMk/>
          <pc:sldMasterMk cId="3019144989" sldId="2147483794"/>
        </pc:sldMasterMkLst>
        <pc:sldLayoutChg chg="modSp">
          <pc:chgData name="Kheelan Gopal" userId="ac92a09c-411f-4cb0-8017-ecdc831d070e" providerId="ADAL" clId="{91CE1B99-5E6C-4DD3-A725-630BDA37E16E}" dt="2022-01-12T15:29:25.369" v="317"/>
          <pc:sldLayoutMkLst>
            <pc:docMk/>
            <pc:sldMasterMk cId="3019144989" sldId="2147483794"/>
            <pc:sldLayoutMk cId="3466126748" sldId="2147483795"/>
          </pc:sldLayoutMkLst>
          <pc:spChg chg="mod">
            <ac:chgData name="Kheelan Gopal" userId="ac92a09c-411f-4cb0-8017-ecdc831d070e" providerId="ADAL" clId="{91CE1B99-5E6C-4DD3-A725-630BDA37E16E}" dt="2022-01-12T15:29:25.369" v="317"/>
            <ac:spMkLst>
              <pc:docMk/>
              <pc:sldMasterMk cId="3019144989" sldId="2147483794"/>
              <pc:sldLayoutMk cId="3466126748" sldId="2147483795"/>
              <ac:spMk id="4" creationId="{8B8ADC0C-F1F3-AC47-9C82-3B914F926559}"/>
            </ac:spMkLst>
          </pc:spChg>
          <pc:spChg chg="mod">
            <ac:chgData name="Kheelan Gopal" userId="ac92a09c-411f-4cb0-8017-ecdc831d070e" providerId="ADAL" clId="{91CE1B99-5E6C-4DD3-A725-630BDA37E16E}" dt="2022-01-12T15:29:25.369" v="317"/>
            <ac:spMkLst>
              <pc:docMk/>
              <pc:sldMasterMk cId="3019144989" sldId="2147483794"/>
              <pc:sldLayoutMk cId="3466126748" sldId="2147483795"/>
              <ac:spMk id="5" creationId="{56C8EC6E-9E55-7246-89D9-7FF10A01A7E5}"/>
            </ac:spMkLst>
          </pc:spChg>
          <pc:spChg chg="mod">
            <ac:chgData name="Kheelan Gopal" userId="ac92a09c-411f-4cb0-8017-ecdc831d070e" providerId="ADAL" clId="{91CE1B99-5E6C-4DD3-A725-630BDA37E16E}" dt="2022-01-12T15:29:25.369" v="317"/>
            <ac:spMkLst>
              <pc:docMk/>
              <pc:sldMasterMk cId="3019144989" sldId="2147483794"/>
              <pc:sldLayoutMk cId="3466126748" sldId="2147483795"/>
              <ac:spMk id="8" creationId="{914081D7-87F3-4652-948E-4D0A715D903A}"/>
            </ac:spMkLst>
          </pc:spChg>
          <pc:spChg chg="mod">
            <ac:chgData name="Kheelan Gopal" userId="ac92a09c-411f-4cb0-8017-ecdc831d070e" providerId="ADAL" clId="{91CE1B99-5E6C-4DD3-A725-630BDA37E16E}" dt="2022-01-12T15:29:25.369" v="317"/>
            <ac:spMkLst>
              <pc:docMk/>
              <pc:sldMasterMk cId="3019144989" sldId="2147483794"/>
              <pc:sldLayoutMk cId="3466126748" sldId="2147483795"/>
              <ac:spMk id="12" creationId="{C04C13C6-0F69-B640-B435-8A21A1E347B0}"/>
            </ac:spMkLst>
          </pc:spChg>
          <pc:picChg chg="mod">
            <ac:chgData name="Kheelan Gopal" userId="ac92a09c-411f-4cb0-8017-ecdc831d070e" providerId="ADAL" clId="{91CE1B99-5E6C-4DD3-A725-630BDA37E16E}" dt="2022-01-12T15:29:25.369" v="317"/>
            <ac:picMkLst>
              <pc:docMk/>
              <pc:sldMasterMk cId="3019144989" sldId="2147483794"/>
              <pc:sldLayoutMk cId="3466126748" sldId="2147483795"/>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3019144989" sldId="2147483794"/>
            <pc:sldLayoutMk cId="2936176625" sldId="2147483796"/>
          </pc:sldLayoutMkLst>
          <pc:spChg chg="mod">
            <ac:chgData name="Kheelan Gopal" userId="ac92a09c-411f-4cb0-8017-ecdc831d070e" providerId="ADAL" clId="{91CE1B99-5E6C-4DD3-A725-630BDA37E16E}" dt="2022-01-12T15:29:25.369" v="317"/>
            <ac:spMkLst>
              <pc:docMk/>
              <pc:sldMasterMk cId="3019144989" sldId="2147483794"/>
              <pc:sldLayoutMk cId="2936176625" sldId="2147483796"/>
              <ac:spMk id="3" creationId="{52B1DA35-F07B-4E46-B4EE-553AF1912B27}"/>
            </ac:spMkLst>
          </pc:spChg>
          <pc:picChg chg="mod">
            <ac:chgData name="Kheelan Gopal" userId="ac92a09c-411f-4cb0-8017-ecdc831d070e" providerId="ADAL" clId="{91CE1B99-5E6C-4DD3-A725-630BDA37E16E}" dt="2022-01-12T15:29:25.369" v="317"/>
            <ac:picMkLst>
              <pc:docMk/>
              <pc:sldMasterMk cId="3019144989" sldId="2147483794"/>
              <pc:sldLayoutMk cId="2936176625" sldId="2147483796"/>
              <ac:picMk id="8" creationId="{10DEA535-A6B2-314B-A2A3-D33299E4F7B1}"/>
            </ac:picMkLst>
          </pc:picChg>
        </pc:sldLayoutChg>
        <pc:sldLayoutChg chg="modSp">
          <pc:chgData name="Kheelan Gopal" userId="ac92a09c-411f-4cb0-8017-ecdc831d070e" providerId="ADAL" clId="{91CE1B99-5E6C-4DD3-A725-630BDA37E16E}" dt="2022-01-12T15:29:25.369" v="317"/>
          <pc:sldLayoutMkLst>
            <pc:docMk/>
            <pc:sldMasterMk cId="3019144989" sldId="2147483794"/>
            <pc:sldLayoutMk cId="1355642862" sldId="2147483797"/>
          </pc:sldLayoutMkLst>
          <pc:spChg chg="mod">
            <ac:chgData name="Kheelan Gopal" userId="ac92a09c-411f-4cb0-8017-ecdc831d070e" providerId="ADAL" clId="{91CE1B99-5E6C-4DD3-A725-630BDA37E16E}" dt="2022-01-12T15:29:25.369" v="317"/>
            <ac:spMkLst>
              <pc:docMk/>
              <pc:sldMasterMk cId="3019144989" sldId="2147483794"/>
              <pc:sldLayoutMk cId="1355642862" sldId="2147483797"/>
              <ac:spMk id="3" creationId="{EDDE648C-5CE3-334D-A11A-A3AC931205CB}"/>
            </ac:spMkLst>
          </pc:spChg>
          <pc:spChg chg="mod">
            <ac:chgData name="Kheelan Gopal" userId="ac92a09c-411f-4cb0-8017-ecdc831d070e" providerId="ADAL" clId="{91CE1B99-5E6C-4DD3-A725-630BDA37E16E}" dt="2022-01-12T15:29:25.369" v="317"/>
            <ac:spMkLst>
              <pc:docMk/>
              <pc:sldMasterMk cId="3019144989" sldId="2147483794"/>
              <pc:sldLayoutMk cId="1355642862" sldId="2147483797"/>
              <ac:spMk id="5" creationId="{28745B42-C894-454C-91A1-91582D36D1C8}"/>
            </ac:spMkLst>
          </pc:spChg>
          <pc:spChg chg="mod">
            <ac:chgData name="Kheelan Gopal" userId="ac92a09c-411f-4cb0-8017-ecdc831d070e" providerId="ADAL" clId="{91CE1B99-5E6C-4DD3-A725-630BDA37E16E}" dt="2022-01-12T15:29:25.369" v="317"/>
            <ac:spMkLst>
              <pc:docMk/>
              <pc:sldMasterMk cId="3019144989" sldId="2147483794"/>
              <pc:sldLayoutMk cId="1355642862" sldId="2147483797"/>
              <ac:spMk id="7" creationId="{7511457A-C405-4EB0-B7DE-C089F75AFEEB}"/>
            </ac:spMkLst>
          </pc:spChg>
          <pc:picChg chg="mod">
            <ac:chgData name="Kheelan Gopal" userId="ac92a09c-411f-4cb0-8017-ecdc831d070e" providerId="ADAL" clId="{91CE1B99-5E6C-4DD3-A725-630BDA37E16E}" dt="2022-01-12T15:29:25.369" v="317"/>
            <ac:picMkLst>
              <pc:docMk/>
              <pc:sldMasterMk cId="3019144989" sldId="2147483794"/>
              <pc:sldLayoutMk cId="1355642862" sldId="2147483797"/>
              <ac:picMk id="8" creationId="{B867F522-2F42-C444-BC13-881D739BCE36}"/>
            </ac:picMkLst>
          </pc:picChg>
        </pc:sldLayoutChg>
        <pc:sldLayoutChg chg="modSp">
          <pc:chgData name="Kheelan Gopal" userId="ac92a09c-411f-4cb0-8017-ecdc831d070e" providerId="ADAL" clId="{91CE1B99-5E6C-4DD3-A725-630BDA37E16E}" dt="2022-01-12T15:29:25.369" v="317"/>
          <pc:sldLayoutMkLst>
            <pc:docMk/>
            <pc:sldMasterMk cId="3019144989" sldId="2147483794"/>
            <pc:sldLayoutMk cId="184600443" sldId="2147483798"/>
          </pc:sldLayoutMkLst>
          <pc:spChg chg="mod">
            <ac:chgData name="Kheelan Gopal" userId="ac92a09c-411f-4cb0-8017-ecdc831d070e" providerId="ADAL" clId="{91CE1B99-5E6C-4DD3-A725-630BDA37E16E}" dt="2022-01-12T15:29:25.369" v="317"/>
            <ac:spMkLst>
              <pc:docMk/>
              <pc:sldMasterMk cId="3019144989" sldId="2147483794"/>
              <pc:sldLayoutMk cId="184600443" sldId="2147483798"/>
              <ac:spMk id="3" creationId="{EDDE648C-5CE3-334D-A11A-A3AC931205CB}"/>
            </ac:spMkLst>
          </pc:spChg>
        </pc:sldLayoutChg>
        <pc:sldLayoutChg chg="modSp">
          <pc:chgData name="Kheelan Gopal" userId="ac92a09c-411f-4cb0-8017-ecdc831d070e" providerId="ADAL" clId="{91CE1B99-5E6C-4DD3-A725-630BDA37E16E}" dt="2022-01-12T15:29:25.369" v="317"/>
          <pc:sldLayoutMkLst>
            <pc:docMk/>
            <pc:sldMasterMk cId="3019144989" sldId="2147483794"/>
            <pc:sldLayoutMk cId="1295520942" sldId="2147483799"/>
          </pc:sldLayoutMkLst>
          <pc:spChg chg="mod">
            <ac:chgData name="Kheelan Gopal" userId="ac92a09c-411f-4cb0-8017-ecdc831d070e" providerId="ADAL" clId="{91CE1B99-5E6C-4DD3-A725-630BDA37E16E}" dt="2022-01-12T15:29:25.369" v="317"/>
            <ac:spMkLst>
              <pc:docMk/>
              <pc:sldMasterMk cId="3019144989" sldId="2147483794"/>
              <pc:sldLayoutMk cId="1295520942" sldId="2147483799"/>
              <ac:spMk id="3" creationId="{EDDE648C-5CE3-334D-A11A-A3AC931205CB}"/>
            </ac:spMkLst>
          </pc:spChg>
          <pc:picChg chg="mod">
            <ac:chgData name="Kheelan Gopal" userId="ac92a09c-411f-4cb0-8017-ecdc831d070e" providerId="ADAL" clId="{91CE1B99-5E6C-4DD3-A725-630BDA37E16E}" dt="2022-01-12T15:29:25.369" v="317"/>
            <ac:picMkLst>
              <pc:docMk/>
              <pc:sldMasterMk cId="3019144989" sldId="2147483794"/>
              <pc:sldLayoutMk cId="1295520942" sldId="2147483799"/>
              <ac:picMk id="5" creationId="{BCEC5190-DB6C-504A-A431-681490C9CFFA}"/>
            </ac:picMkLst>
          </pc:picChg>
        </pc:sldLayoutChg>
        <pc:sldLayoutChg chg="modSp">
          <pc:chgData name="Kheelan Gopal" userId="ac92a09c-411f-4cb0-8017-ecdc831d070e" providerId="ADAL" clId="{91CE1B99-5E6C-4DD3-A725-630BDA37E16E}" dt="2022-01-12T15:29:25.369" v="317"/>
          <pc:sldLayoutMkLst>
            <pc:docMk/>
            <pc:sldMasterMk cId="3019144989" sldId="2147483794"/>
            <pc:sldLayoutMk cId="3822145985" sldId="2147483800"/>
          </pc:sldLayoutMkLst>
          <pc:spChg chg="mod">
            <ac:chgData name="Kheelan Gopal" userId="ac92a09c-411f-4cb0-8017-ecdc831d070e" providerId="ADAL" clId="{91CE1B99-5E6C-4DD3-A725-630BDA37E16E}" dt="2022-01-12T15:29:25.369" v="317"/>
            <ac:spMkLst>
              <pc:docMk/>
              <pc:sldMasterMk cId="3019144989" sldId="2147483794"/>
              <pc:sldLayoutMk cId="3822145985" sldId="2147483800"/>
              <ac:spMk id="7" creationId="{E03B933F-AC31-354F-82CE-ECFCD649E389}"/>
            </ac:spMkLst>
          </pc:spChg>
          <pc:picChg chg="mod">
            <ac:chgData name="Kheelan Gopal" userId="ac92a09c-411f-4cb0-8017-ecdc831d070e" providerId="ADAL" clId="{91CE1B99-5E6C-4DD3-A725-630BDA37E16E}" dt="2022-01-12T15:29:25.369" v="317"/>
            <ac:picMkLst>
              <pc:docMk/>
              <pc:sldMasterMk cId="3019144989" sldId="2147483794"/>
              <pc:sldLayoutMk cId="3822145985" sldId="2147483800"/>
              <ac:picMk id="5" creationId="{84ED2222-9B49-4F44-80C4-7F0FFDD2BCA8}"/>
            </ac:picMkLst>
          </pc:picChg>
        </pc:sldLayoutChg>
        <pc:sldLayoutChg chg="modSp">
          <pc:chgData name="Kheelan Gopal" userId="ac92a09c-411f-4cb0-8017-ecdc831d070e" providerId="ADAL" clId="{91CE1B99-5E6C-4DD3-A725-630BDA37E16E}" dt="2022-01-12T15:29:25.369" v="317"/>
          <pc:sldLayoutMkLst>
            <pc:docMk/>
            <pc:sldMasterMk cId="3019144989" sldId="2147483794"/>
            <pc:sldLayoutMk cId="3316067672" sldId="2147483801"/>
          </pc:sldLayoutMkLst>
          <pc:spChg chg="mod">
            <ac:chgData name="Kheelan Gopal" userId="ac92a09c-411f-4cb0-8017-ecdc831d070e" providerId="ADAL" clId="{91CE1B99-5E6C-4DD3-A725-630BDA37E16E}" dt="2022-01-12T15:29:25.369" v="317"/>
            <ac:spMkLst>
              <pc:docMk/>
              <pc:sldMasterMk cId="3019144989" sldId="2147483794"/>
              <pc:sldLayoutMk cId="3316067672" sldId="2147483801"/>
              <ac:spMk id="7" creationId="{E03B933F-AC31-354F-82CE-ECFCD649E389}"/>
            </ac:spMkLst>
          </pc:spChg>
          <pc:spChg chg="mod">
            <ac:chgData name="Kheelan Gopal" userId="ac92a09c-411f-4cb0-8017-ecdc831d070e" providerId="ADAL" clId="{91CE1B99-5E6C-4DD3-A725-630BDA37E16E}" dt="2022-01-12T15:29:25.369" v="317"/>
            <ac:spMkLst>
              <pc:docMk/>
              <pc:sldMasterMk cId="3019144989" sldId="2147483794"/>
              <pc:sldLayoutMk cId="3316067672" sldId="2147483801"/>
              <ac:spMk id="9" creationId="{E5313341-5859-415D-BE52-55C586B2850C}"/>
            </ac:spMkLst>
          </pc:spChg>
          <pc:picChg chg="mod">
            <ac:chgData name="Kheelan Gopal" userId="ac92a09c-411f-4cb0-8017-ecdc831d070e" providerId="ADAL" clId="{91CE1B99-5E6C-4DD3-A725-630BDA37E16E}" dt="2022-01-12T15:29:25.369" v="317"/>
            <ac:picMkLst>
              <pc:docMk/>
              <pc:sldMasterMk cId="3019144989" sldId="2147483794"/>
              <pc:sldLayoutMk cId="3316067672" sldId="2147483801"/>
              <ac:picMk id="5" creationId="{84ED2222-9B49-4F44-80C4-7F0FFDD2BCA8}"/>
            </ac:picMkLst>
          </pc:picChg>
        </pc:sldLayoutChg>
        <pc:sldLayoutChg chg="modSp">
          <pc:chgData name="Kheelan Gopal" userId="ac92a09c-411f-4cb0-8017-ecdc831d070e" providerId="ADAL" clId="{91CE1B99-5E6C-4DD3-A725-630BDA37E16E}" dt="2022-01-12T15:29:25.369" v="317"/>
          <pc:sldLayoutMkLst>
            <pc:docMk/>
            <pc:sldMasterMk cId="3019144989" sldId="2147483794"/>
            <pc:sldLayoutMk cId="926762930" sldId="2147483802"/>
          </pc:sldLayoutMkLst>
          <pc:spChg chg="mod">
            <ac:chgData name="Kheelan Gopal" userId="ac92a09c-411f-4cb0-8017-ecdc831d070e" providerId="ADAL" clId="{91CE1B99-5E6C-4DD3-A725-630BDA37E16E}" dt="2022-01-12T15:29:25.369" v="317"/>
            <ac:spMkLst>
              <pc:docMk/>
              <pc:sldMasterMk cId="3019144989" sldId="2147483794"/>
              <pc:sldLayoutMk cId="926762930" sldId="2147483802"/>
              <ac:spMk id="3" creationId="{BF48625F-087B-4665-9E27-EDB8FB7A4413}"/>
            </ac:spMkLst>
          </pc:spChg>
          <pc:spChg chg="mod">
            <ac:chgData name="Kheelan Gopal" userId="ac92a09c-411f-4cb0-8017-ecdc831d070e" providerId="ADAL" clId="{91CE1B99-5E6C-4DD3-A725-630BDA37E16E}" dt="2022-01-12T15:29:25.369" v="317"/>
            <ac:spMkLst>
              <pc:docMk/>
              <pc:sldMasterMk cId="3019144989" sldId="2147483794"/>
              <pc:sldLayoutMk cId="926762930" sldId="2147483802"/>
              <ac:spMk id="4" creationId="{8B8ADC0C-F1F3-AC47-9C82-3B914F926559}"/>
            </ac:spMkLst>
          </pc:spChg>
          <pc:spChg chg="mod">
            <ac:chgData name="Kheelan Gopal" userId="ac92a09c-411f-4cb0-8017-ecdc831d070e" providerId="ADAL" clId="{91CE1B99-5E6C-4DD3-A725-630BDA37E16E}" dt="2022-01-12T15:29:25.369" v="317"/>
            <ac:spMkLst>
              <pc:docMk/>
              <pc:sldMasterMk cId="3019144989" sldId="2147483794"/>
              <pc:sldLayoutMk cId="926762930" sldId="2147483802"/>
              <ac:spMk id="8" creationId="{914081D7-87F3-4652-948E-4D0A715D903A}"/>
            </ac:spMkLst>
          </pc:spChg>
          <pc:spChg chg="mod">
            <ac:chgData name="Kheelan Gopal" userId="ac92a09c-411f-4cb0-8017-ecdc831d070e" providerId="ADAL" clId="{91CE1B99-5E6C-4DD3-A725-630BDA37E16E}" dt="2022-01-12T15:29:25.369" v="317"/>
            <ac:spMkLst>
              <pc:docMk/>
              <pc:sldMasterMk cId="3019144989" sldId="2147483794"/>
              <pc:sldLayoutMk cId="926762930" sldId="2147483802"/>
              <ac:spMk id="12" creationId="{C04C13C6-0F69-B640-B435-8A21A1E347B0}"/>
            </ac:spMkLst>
          </pc:spChg>
          <pc:picChg chg="mod">
            <ac:chgData name="Kheelan Gopal" userId="ac92a09c-411f-4cb0-8017-ecdc831d070e" providerId="ADAL" clId="{91CE1B99-5E6C-4DD3-A725-630BDA37E16E}" dt="2022-01-12T15:29:25.369" v="317"/>
            <ac:picMkLst>
              <pc:docMk/>
              <pc:sldMasterMk cId="3019144989" sldId="2147483794"/>
              <pc:sldLayoutMk cId="926762930" sldId="2147483802"/>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3019144989" sldId="2147483794"/>
            <pc:sldLayoutMk cId="33758356" sldId="2147483803"/>
          </pc:sldLayoutMkLst>
          <pc:spChg chg="mod">
            <ac:chgData name="Kheelan Gopal" userId="ac92a09c-411f-4cb0-8017-ecdc831d070e" providerId="ADAL" clId="{91CE1B99-5E6C-4DD3-A725-630BDA37E16E}" dt="2022-01-12T15:29:25.369" v="317"/>
            <ac:spMkLst>
              <pc:docMk/>
              <pc:sldMasterMk cId="3019144989" sldId="2147483794"/>
              <pc:sldLayoutMk cId="33758356" sldId="2147483803"/>
              <ac:spMk id="3" creationId="{BF48625F-087B-4665-9E27-EDB8FB7A4413}"/>
            </ac:spMkLst>
          </pc:spChg>
          <pc:spChg chg="mod">
            <ac:chgData name="Kheelan Gopal" userId="ac92a09c-411f-4cb0-8017-ecdc831d070e" providerId="ADAL" clId="{91CE1B99-5E6C-4DD3-A725-630BDA37E16E}" dt="2022-01-12T15:29:25.369" v="317"/>
            <ac:spMkLst>
              <pc:docMk/>
              <pc:sldMasterMk cId="3019144989" sldId="2147483794"/>
              <pc:sldLayoutMk cId="33758356" sldId="2147483803"/>
              <ac:spMk id="4" creationId="{8B8ADC0C-F1F3-AC47-9C82-3B914F926559}"/>
            </ac:spMkLst>
          </pc:spChg>
          <pc:spChg chg="mod">
            <ac:chgData name="Kheelan Gopal" userId="ac92a09c-411f-4cb0-8017-ecdc831d070e" providerId="ADAL" clId="{91CE1B99-5E6C-4DD3-A725-630BDA37E16E}" dt="2022-01-12T15:29:25.369" v="317"/>
            <ac:spMkLst>
              <pc:docMk/>
              <pc:sldMasterMk cId="3019144989" sldId="2147483794"/>
              <pc:sldLayoutMk cId="33758356" sldId="2147483803"/>
              <ac:spMk id="7" creationId="{269546A1-B136-46E9-BB62-B98BDC00BBB9}"/>
            </ac:spMkLst>
          </pc:spChg>
          <pc:spChg chg="mod">
            <ac:chgData name="Kheelan Gopal" userId="ac92a09c-411f-4cb0-8017-ecdc831d070e" providerId="ADAL" clId="{91CE1B99-5E6C-4DD3-A725-630BDA37E16E}" dt="2022-01-12T15:29:25.369" v="317"/>
            <ac:spMkLst>
              <pc:docMk/>
              <pc:sldMasterMk cId="3019144989" sldId="2147483794"/>
              <pc:sldLayoutMk cId="33758356" sldId="2147483803"/>
              <ac:spMk id="8" creationId="{914081D7-87F3-4652-948E-4D0A715D903A}"/>
            </ac:spMkLst>
          </pc:spChg>
          <pc:spChg chg="mod">
            <ac:chgData name="Kheelan Gopal" userId="ac92a09c-411f-4cb0-8017-ecdc831d070e" providerId="ADAL" clId="{91CE1B99-5E6C-4DD3-A725-630BDA37E16E}" dt="2022-01-12T15:29:25.369" v="317"/>
            <ac:spMkLst>
              <pc:docMk/>
              <pc:sldMasterMk cId="3019144989" sldId="2147483794"/>
              <pc:sldLayoutMk cId="33758356" sldId="2147483803"/>
              <ac:spMk id="12" creationId="{C04C13C6-0F69-B640-B435-8A21A1E347B0}"/>
            </ac:spMkLst>
          </pc:spChg>
          <pc:picChg chg="mod">
            <ac:chgData name="Kheelan Gopal" userId="ac92a09c-411f-4cb0-8017-ecdc831d070e" providerId="ADAL" clId="{91CE1B99-5E6C-4DD3-A725-630BDA37E16E}" dt="2022-01-12T15:29:25.369" v="317"/>
            <ac:picMkLst>
              <pc:docMk/>
              <pc:sldMasterMk cId="3019144989" sldId="2147483794"/>
              <pc:sldLayoutMk cId="33758356" sldId="2147483803"/>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3019144989" sldId="2147483794"/>
            <pc:sldLayoutMk cId="3670297575" sldId="2147483804"/>
          </pc:sldLayoutMkLst>
          <pc:spChg chg="mod">
            <ac:chgData name="Kheelan Gopal" userId="ac92a09c-411f-4cb0-8017-ecdc831d070e" providerId="ADAL" clId="{91CE1B99-5E6C-4DD3-A725-630BDA37E16E}" dt="2022-01-12T15:29:25.369" v="317"/>
            <ac:spMkLst>
              <pc:docMk/>
              <pc:sldMasterMk cId="3019144989" sldId="2147483794"/>
              <pc:sldLayoutMk cId="3670297575" sldId="2147483804"/>
              <ac:spMk id="2" creationId="{402D101B-2267-4A0B-8A8F-860ED5ED2361}"/>
            </ac:spMkLst>
          </pc:spChg>
          <pc:spChg chg="mod">
            <ac:chgData name="Kheelan Gopal" userId="ac92a09c-411f-4cb0-8017-ecdc831d070e" providerId="ADAL" clId="{91CE1B99-5E6C-4DD3-A725-630BDA37E16E}" dt="2022-01-12T15:29:25.369" v="317"/>
            <ac:spMkLst>
              <pc:docMk/>
              <pc:sldMasterMk cId="3019144989" sldId="2147483794"/>
              <pc:sldLayoutMk cId="3670297575" sldId="2147483804"/>
              <ac:spMk id="4" creationId="{EA5BF5A4-9E51-4AE5-A62C-53057FF8749A}"/>
            </ac:spMkLst>
          </pc:spChg>
          <pc:spChg chg="mod">
            <ac:chgData name="Kheelan Gopal" userId="ac92a09c-411f-4cb0-8017-ecdc831d070e" providerId="ADAL" clId="{91CE1B99-5E6C-4DD3-A725-630BDA37E16E}" dt="2022-01-12T15:29:25.369" v="317"/>
            <ac:spMkLst>
              <pc:docMk/>
              <pc:sldMasterMk cId="3019144989" sldId="2147483794"/>
              <pc:sldLayoutMk cId="3670297575" sldId="2147483804"/>
              <ac:spMk id="8" creationId="{81074551-AD63-4043-8FEB-1C18488D60ED}"/>
            </ac:spMkLst>
          </pc:spChg>
        </pc:sldLayoutChg>
        <pc:sldLayoutChg chg="modSp">
          <pc:chgData name="Kheelan Gopal" userId="ac92a09c-411f-4cb0-8017-ecdc831d070e" providerId="ADAL" clId="{91CE1B99-5E6C-4DD3-A725-630BDA37E16E}" dt="2022-01-12T15:29:25.369" v="317"/>
          <pc:sldLayoutMkLst>
            <pc:docMk/>
            <pc:sldMasterMk cId="3019144989" sldId="2147483794"/>
            <pc:sldLayoutMk cId="2263965301" sldId="2147483805"/>
          </pc:sldLayoutMkLst>
          <pc:spChg chg="mod">
            <ac:chgData name="Kheelan Gopal" userId="ac92a09c-411f-4cb0-8017-ecdc831d070e" providerId="ADAL" clId="{91CE1B99-5E6C-4DD3-A725-630BDA37E16E}" dt="2022-01-12T15:29:25.369" v="317"/>
            <ac:spMkLst>
              <pc:docMk/>
              <pc:sldMasterMk cId="3019144989" sldId="2147483794"/>
              <pc:sldLayoutMk cId="2263965301" sldId="2147483805"/>
              <ac:spMk id="3" creationId="{EDDE648C-5CE3-334D-A11A-A3AC931205CB}"/>
            </ac:spMkLst>
          </pc:spChg>
          <pc:spChg chg="mod">
            <ac:chgData name="Kheelan Gopal" userId="ac92a09c-411f-4cb0-8017-ecdc831d070e" providerId="ADAL" clId="{91CE1B99-5E6C-4DD3-A725-630BDA37E16E}" dt="2022-01-12T15:29:25.369" v="317"/>
            <ac:spMkLst>
              <pc:docMk/>
              <pc:sldMasterMk cId="3019144989" sldId="2147483794"/>
              <pc:sldLayoutMk cId="2263965301" sldId="2147483805"/>
              <ac:spMk id="4" creationId="{C60433E6-CA8E-45EA-98C5-2475199D52EC}"/>
            </ac:spMkLst>
          </pc:spChg>
          <pc:spChg chg="mod">
            <ac:chgData name="Kheelan Gopal" userId="ac92a09c-411f-4cb0-8017-ecdc831d070e" providerId="ADAL" clId="{91CE1B99-5E6C-4DD3-A725-630BDA37E16E}" dt="2022-01-12T15:29:25.369" v="317"/>
            <ac:spMkLst>
              <pc:docMk/>
              <pc:sldMasterMk cId="3019144989" sldId="2147483794"/>
              <pc:sldLayoutMk cId="2263965301" sldId="2147483805"/>
              <ac:spMk id="5" creationId="{DB365F6E-2ABD-447F-9E54-3012657526A8}"/>
            </ac:spMkLst>
          </pc:spChg>
          <pc:spChg chg="mod">
            <ac:chgData name="Kheelan Gopal" userId="ac92a09c-411f-4cb0-8017-ecdc831d070e" providerId="ADAL" clId="{91CE1B99-5E6C-4DD3-A725-630BDA37E16E}" dt="2022-01-12T15:29:25.369" v="317"/>
            <ac:spMkLst>
              <pc:docMk/>
              <pc:sldMasterMk cId="3019144989" sldId="2147483794"/>
              <pc:sldLayoutMk cId="2263965301" sldId="2147483805"/>
              <ac:spMk id="6" creationId="{D8B018AB-C8D6-4EA4-A146-7CDCB8ADD56C}"/>
            </ac:spMkLst>
          </pc:spChg>
        </pc:sldLayoutChg>
      </pc:sldMasterChg>
      <pc:sldMasterChg chg="modSldLayout">
        <pc:chgData name="Kheelan Gopal" userId="ac92a09c-411f-4cb0-8017-ecdc831d070e" providerId="ADAL" clId="{91CE1B99-5E6C-4DD3-A725-630BDA37E16E}" dt="2022-01-12T15:29:25.369" v="317"/>
        <pc:sldMasterMkLst>
          <pc:docMk/>
          <pc:sldMasterMk cId="4112359319" sldId="2147483806"/>
        </pc:sldMasterMkLst>
        <pc:sldLayoutChg chg="modSp">
          <pc:chgData name="Kheelan Gopal" userId="ac92a09c-411f-4cb0-8017-ecdc831d070e" providerId="ADAL" clId="{91CE1B99-5E6C-4DD3-A725-630BDA37E16E}" dt="2022-01-12T15:29:25.369" v="317"/>
          <pc:sldLayoutMkLst>
            <pc:docMk/>
            <pc:sldMasterMk cId="4112359319" sldId="2147483806"/>
            <pc:sldLayoutMk cId="1444153164" sldId="2147483807"/>
          </pc:sldLayoutMkLst>
          <pc:spChg chg="mod">
            <ac:chgData name="Kheelan Gopal" userId="ac92a09c-411f-4cb0-8017-ecdc831d070e" providerId="ADAL" clId="{91CE1B99-5E6C-4DD3-A725-630BDA37E16E}" dt="2022-01-12T15:29:25.369" v="317"/>
            <ac:spMkLst>
              <pc:docMk/>
              <pc:sldMasterMk cId="4112359319" sldId="2147483806"/>
              <pc:sldLayoutMk cId="1444153164" sldId="2147483807"/>
              <ac:spMk id="4" creationId="{8B8ADC0C-F1F3-AC47-9C82-3B914F926559}"/>
            </ac:spMkLst>
          </pc:spChg>
          <pc:spChg chg="mod">
            <ac:chgData name="Kheelan Gopal" userId="ac92a09c-411f-4cb0-8017-ecdc831d070e" providerId="ADAL" clId="{91CE1B99-5E6C-4DD3-A725-630BDA37E16E}" dt="2022-01-12T15:29:25.369" v="317"/>
            <ac:spMkLst>
              <pc:docMk/>
              <pc:sldMasterMk cId="4112359319" sldId="2147483806"/>
              <pc:sldLayoutMk cId="1444153164" sldId="2147483807"/>
              <ac:spMk id="5" creationId="{56C8EC6E-9E55-7246-89D9-7FF10A01A7E5}"/>
            </ac:spMkLst>
          </pc:spChg>
          <pc:spChg chg="mod">
            <ac:chgData name="Kheelan Gopal" userId="ac92a09c-411f-4cb0-8017-ecdc831d070e" providerId="ADAL" clId="{91CE1B99-5E6C-4DD3-A725-630BDA37E16E}" dt="2022-01-12T15:29:25.369" v="317"/>
            <ac:spMkLst>
              <pc:docMk/>
              <pc:sldMasterMk cId="4112359319" sldId="2147483806"/>
              <pc:sldLayoutMk cId="1444153164" sldId="2147483807"/>
              <ac:spMk id="8" creationId="{914081D7-87F3-4652-948E-4D0A715D903A}"/>
            </ac:spMkLst>
          </pc:spChg>
          <pc:spChg chg="mod">
            <ac:chgData name="Kheelan Gopal" userId="ac92a09c-411f-4cb0-8017-ecdc831d070e" providerId="ADAL" clId="{91CE1B99-5E6C-4DD3-A725-630BDA37E16E}" dt="2022-01-12T15:29:25.369" v="317"/>
            <ac:spMkLst>
              <pc:docMk/>
              <pc:sldMasterMk cId="4112359319" sldId="2147483806"/>
              <pc:sldLayoutMk cId="1444153164" sldId="2147483807"/>
              <ac:spMk id="12" creationId="{C04C13C6-0F69-B640-B435-8A21A1E347B0}"/>
            </ac:spMkLst>
          </pc:spChg>
          <pc:picChg chg="mod">
            <ac:chgData name="Kheelan Gopal" userId="ac92a09c-411f-4cb0-8017-ecdc831d070e" providerId="ADAL" clId="{91CE1B99-5E6C-4DD3-A725-630BDA37E16E}" dt="2022-01-12T15:29:25.369" v="317"/>
            <ac:picMkLst>
              <pc:docMk/>
              <pc:sldMasterMk cId="4112359319" sldId="2147483806"/>
              <pc:sldLayoutMk cId="1444153164" sldId="2147483807"/>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4112359319" sldId="2147483806"/>
            <pc:sldLayoutMk cId="2948618240" sldId="2147483808"/>
          </pc:sldLayoutMkLst>
          <pc:spChg chg="mod">
            <ac:chgData name="Kheelan Gopal" userId="ac92a09c-411f-4cb0-8017-ecdc831d070e" providerId="ADAL" clId="{91CE1B99-5E6C-4DD3-A725-630BDA37E16E}" dt="2022-01-12T15:29:25.369" v="317"/>
            <ac:spMkLst>
              <pc:docMk/>
              <pc:sldMasterMk cId="4112359319" sldId="2147483806"/>
              <pc:sldLayoutMk cId="2948618240" sldId="2147483808"/>
              <ac:spMk id="3" creationId="{52B1DA35-F07B-4E46-B4EE-553AF1912B27}"/>
            </ac:spMkLst>
          </pc:spChg>
          <pc:picChg chg="mod">
            <ac:chgData name="Kheelan Gopal" userId="ac92a09c-411f-4cb0-8017-ecdc831d070e" providerId="ADAL" clId="{91CE1B99-5E6C-4DD3-A725-630BDA37E16E}" dt="2022-01-12T15:29:25.369" v="317"/>
            <ac:picMkLst>
              <pc:docMk/>
              <pc:sldMasterMk cId="4112359319" sldId="2147483806"/>
              <pc:sldLayoutMk cId="2948618240" sldId="2147483808"/>
              <ac:picMk id="8" creationId="{10DEA535-A6B2-314B-A2A3-D33299E4F7B1}"/>
            </ac:picMkLst>
          </pc:picChg>
        </pc:sldLayoutChg>
        <pc:sldLayoutChg chg="modSp">
          <pc:chgData name="Kheelan Gopal" userId="ac92a09c-411f-4cb0-8017-ecdc831d070e" providerId="ADAL" clId="{91CE1B99-5E6C-4DD3-A725-630BDA37E16E}" dt="2022-01-12T15:29:25.369" v="317"/>
          <pc:sldLayoutMkLst>
            <pc:docMk/>
            <pc:sldMasterMk cId="4112359319" sldId="2147483806"/>
            <pc:sldLayoutMk cId="3645408057" sldId="2147483809"/>
          </pc:sldLayoutMkLst>
          <pc:spChg chg="mod">
            <ac:chgData name="Kheelan Gopal" userId="ac92a09c-411f-4cb0-8017-ecdc831d070e" providerId="ADAL" clId="{91CE1B99-5E6C-4DD3-A725-630BDA37E16E}" dt="2022-01-12T15:29:25.369" v="317"/>
            <ac:spMkLst>
              <pc:docMk/>
              <pc:sldMasterMk cId="4112359319" sldId="2147483806"/>
              <pc:sldLayoutMk cId="3645408057" sldId="2147483809"/>
              <ac:spMk id="3" creationId="{EDDE648C-5CE3-334D-A11A-A3AC931205CB}"/>
            </ac:spMkLst>
          </pc:spChg>
          <pc:spChg chg="mod">
            <ac:chgData name="Kheelan Gopal" userId="ac92a09c-411f-4cb0-8017-ecdc831d070e" providerId="ADAL" clId="{91CE1B99-5E6C-4DD3-A725-630BDA37E16E}" dt="2022-01-12T15:29:25.369" v="317"/>
            <ac:spMkLst>
              <pc:docMk/>
              <pc:sldMasterMk cId="4112359319" sldId="2147483806"/>
              <pc:sldLayoutMk cId="3645408057" sldId="2147483809"/>
              <ac:spMk id="5" creationId="{28745B42-C894-454C-91A1-91582D36D1C8}"/>
            </ac:spMkLst>
          </pc:spChg>
          <pc:spChg chg="mod">
            <ac:chgData name="Kheelan Gopal" userId="ac92a09c-411f-4cb0-8017-ecdc831d070e" providerId="ADAL" clId="{91CE1B99-5E6C-4DD3-A725-630BDA37E16E}" dt="2022-01-12T15:29:25.369" v="317"/>
            <ac:spMkLst>
              <pc:docMk/>
              <pc:sldMasterMk cId="4112359319" sldId="2147483806"/>
              <pc:sldLayoutMk cId="3645408057" sldId="2147483809"/>
              <ac:spMk id="7" creationId="{7511457A-C405-4EB0-B7DE-C089F75AFEEB}"/>
            </ac:spMkLst>
          </pc:spChg>
          <pc:picChg chg="mod">
            <ac:chgData name="Kheelan Gopal" userId="ac92a09c-411f-4cb0-8017-ecdc831d070e" providerId="ADAL" clId="{91CE1B99-5E6C-4DD3-A725-630BDA37E16E}" dt="2022-01-12T15:29:25.369" v="317"/>
            <ac:picMkLst>
              <pc:docMk/>
              <pc:sldMasterMk cId="4112359319" sldId="2147483806"/>
              <pc:sldLayoutMk cId="3645408057" sldId="2147483809"/>
              <ac:picMk id="8" creationId="{B867F522-2F42-C444-BC13-881D739BCE36}"/>
            </ac:picMkLst>
          </pc:picChg>
        </pc:sldLayoutChg>
        <pc:sldLayoutChg chg="modSp">
          <pc:chgData name="Kheelan Gopal" userId="ac92a09c-411f-4cb0-8017-ecdc831d070e" providerId="ADAL" clId="{91CE1B99-5E6C-4DD3-A725-630BDA37E16E}" dt="2022-01-12T15:29:25.369" v="317"/>
          <pc:sldLayoutMkLst>
            <pc:docMk/>
            <pc:sldMasterMk cId="4112359319" sldId="2147483806"/>
            <pc:sldLayoutMk cId="4173269444" sldId="2147483810"/>
          </pc:sldLayoutMkLst>
          <pc:spChg chg="mod">
            <ac:chgData name="Kheelan Gopal" userId="ac92a09c-411f-4cb0-8017-ecdc831d070e" providerId="ADAL" clId="{91CE1B99-5E6C-4DD3-A725-630BDA37E16E}" dt="2022-01-12T15:29:25.369" v="317"/>
            <ac:spMkLst>
              <pc:docMk/>
              <pc:sldMasterMk cId="4112359319" sldId="2147483806"/>
              <pc:sldLayoutMk cId="4173269444" sldId="2147483810"/>
              <ac:spMk id="3" creationId="{EDDE648C-5CE3-334D-A11A-A3AC931205CB}"/>
            </ac:spMkLst>
          </pc:spChg>
        </pc:sldLayoutChg>
        <pc:sldLayoutChg chg="modSp">
          <pc:chgData name="Kheelan Gopal" userId="ac92a09c-411f-4cb0-8017-ecdc831d070e" providerId="ADAL" clId="{91CE1B99-5E6C-4DD3-A725-630BDA37E16E}" dt="2022-01-12T15:29:25.369" v="317"/>
          <pc:sldLayoutMkLst>
            <pc:docMk/>
            <pc:sldMasterMk cId="4112359319" sldId="2147483806"/>
            <pc:sldLayoutMk cId="4211410867" sldId="2147483811"/>
          </pc:sldLayoutMkLst>
          <pc:spChg chg="mod">
            <ac:chgData name="Kheelan Gopal" userId="ac92a09c-411f-4cb0-8017-ecdc831d070e" providerId="ADAL" clId="{91CE1B99-5E6C-4DD3-A725-630BDA37E16E}" dt="2022-01-12T15:29:25.369" v="317"/>
            <ac:spMkLst>
              <pc:docMk/>
              <pc:sldMasterMk cId="4112359319" sldId="2147483806"/>
              <pc:sldLayoutMk cId="4211410867" sldId="2147483811"/>
              <ac:spMk id="3" creationId="{EDDE648C-5CE3-334D-A11A-A3AC931205CB}"/>
            </ac:spMkLst>
          </pc:spChg>
          <pc:picChg chg="mod">
            <ac:chgData name="Kheelan Gopal" userId="ac92a09c-411f-4cb0-8017-ecdc831d070e" providerId="ADAL" clId="{91CE1B99-5E6C-4DD3-A725-630BDA37E16E}" dt="2022-01-12T15:29:25.369" v="317"/>
            <ac:picMkLst>
              <pc:docMk/>
              <pc:sldMasterMk cId="4112359319" sldId="2147483806"/>
              <pc:sldLayoutMk cId="4211410867" sldId="2147483811"/>
              <ac:picMk id="5" creationId="{BCEC5190-DB6C-504A-A431-681490C9CFFA}"/>
            </ac:picMkLst>
          </pc:picChg>
        </pc:sldLayoutChg>
        <pc:sldLayoutChg chg="modSp">
          <pc:chgData name="Kheelan Gopal" userId="ac92a09c-411f-4cb0-8017-ecdc831d070e" providerId="ADAL" clId="{91CE1B99-5E6C-4DD3-A725-630BDA37E16E}" dt="2022-01-12T15:29:25.369" v="317"/>
          <pc:sldLayoutMkLst>
            <pc:docMk/>
            <pc:sldMasterMk cId="4112359319" sldId="2147483806"/>
            <pc:sldLayoutMk cId="2153892655" sldId="2147483812"/>
          </pc:sldLayoutMkLst>
          <pc:spChg chg="mod">
            <ac:chgData name="Kheelan Gopal" userId="ac92a09c-411f-4cb0-8017-ecdc831d070e" providerId="ADAL" clId="{91CE1B99-5E6C-4DD3-A725-630BDA37E16E}" dt="2022-01-12T15:29:25.369" v="317"/>
            <ac:spMkLst>
              <pc:docMk/>
              <pc:sldMasterMk cId="4112359319" sldId="2147483806"/>
              <pc:sldLayoutMk cId="2153892655" sldId="2147483812"/>
              <ac:spMk id="7" creationId="{E03B933F-AC31-354F-82CE-ECFCD649E389}"/>
            </ac:spMkLst>
          </pc:spChg>
          <pc:picChg chg="mod">
            <ac:chgData name="Kheelan Gopal" userId="ac92a09c-411f-4cb0-8017-ecdc831d070e" providerId="ADAL" clId="{91CE1B99-5E6C-4DD3-A725-630BDA37E16E}" dt="2022-01-12T15:29:25.369" v="317"/>
            <ac:picMkLst>
              <pc:docMk/>
              <pc:sldMasterMk cId="4112359319" sldId="2147483806"/>
              <pc:sldLayoutMk cId="2153892655" sldId="2147483812"/>
              <ac:picMk id="5" creationId="{84ED2222-9B49-4F44-80C4-7F0FFDD2BCA8}"/>
            </ac:picMkLst>
          </pc:picChg>
        </pc:sldLayoutChg>
        <pc:sldLayoutChg chg="modSp">
          <pc:chgData name="Kheelan Gopal" userId="ac92a09c-411f-4cb0-8017-ecdc831d070e" providerId="ADAL" clId="{91CE1B99-5E6C-4DD3-A725-630BDA37E16E}" dt="2022-01-12T15:29:25.369" v="317"/>
          <pc:sldLayoutMkLst>
            <pc:docMk/>
            <pc:sldMasterMk cId="4112359319" sldId="2147483806"/>
            <pc:sldLayoutMk cId="1209953515" sldId="2147483813"/>
          </pc:sldLayoutMkLst>
          <pc:spChg chg="mod">
            <ac:chgData name="Kheelan Gopal" userId="ac92a09c-411f-4cb0-8017-ecdc831d070e" providerId="ADAL" clId="{91CE1B99-5E6C-4DD3-A725-630BDA37E16E}" dt="2022-01-12T15:29:25.369" v="317"/>
            <ac:spMkLst>
              <pc:docMk/>
              <pc:sldMasterMk cId="4112359319" sldId="2147483806"/>
              <pc:sldLayoutMk cId="1209953515" sldId="2147483813"/>
              <ac:spMk id="7" creationId="{E03B933F-AC31-354F-82CE-ECFCD649E389}"/>
            </ac:spMkLst>
          </pc:spChg>
          <pc:spChg chg="mod">
            <ac:chgData name="Kheelan Gopal" userId="ac92a09c-411f-4cb0-8017-ecdc831d070e" providerId="ADAL" clId="{91CE1B99-5E6C-4DD3-A725-630BDA37E16E}" dt="2022-01-12T15:29:25.369" v="317"/>
            <ac:spMkLst>
              <pc:docMk/>
              <pc:sldMasterMk cId="4112359319" sldId="2147483806"/>
              <pc:sldLayoutMk cId="1209953515" sldId="2147483813"/>
              <ac:spMk id="9" creationId="{E5313341-5859-415D-BE52-55C586B2850C}"/>
            </ac:spMkLst>
          </pc:spChg>
          <pc:picChg chg="mod">
            <ac:chgData name="Kheelan Gopal" userId="ac92a09c-411f-4cb0-8017-ecdc831d070e" providerId="ADAL" clId="{91CE1B99-5E6C-4DD3-A725-630BDA37E16E}" dt="2022-01-12T15:29:25.369" v="317"/>
            <ac:picMkLst>
              <pc:docMk/>
              <pc:sldMasterMk cId="4112359319" sldId="2147483806"/>
              <pc:sldLayoutMk cId="1209953515" sldId="2147483813"/>
              <ac:picMk id="5" creationId="{84ED2222-9B49-4F44-80C4-7F0FFDD2BCA8}"/>
            </ac:picMkLst>
          </pc:picChg>
        </pc:sldLayoutChg>
        <pc:sldLayoutChg chg="modSp">
          <pc:chgData name="Kheelan Gopal" userId="ac92a09c-411f-4cb0-8017-ecdc831d070e" providerId="ADAL" clId="{91CE1B99-5E6C-4DD3-A725-630BDA37E16E}" dt="2022-01-12T15:29:25.369" v="317"/>
          <pc:sldLayoutMkLst>
            <pc:docMk/>
            <pc:sldMasterMk cId="4112359319" sldId="2147483806"/>
            <pc:sldLayoutMk cId="894135015" sldId="2147483814"/>
          </pc:sldLayoutMkLst>
          <pc:spChg chg="mod">
            <ac:chgData name="Kheelan Gopal" userId="ac92a09c-411f-4cb0-8017-ecdc831d070e" providerId="ADAL" clId="{91CE1B99-5E6C-4DD3-A725-630BDA37E16E}" dt="2022-01-12T15:29:25.369" v="317"/>
            <ac:spMkLst>
              <pc:docMk/>
              <pc:sldMasterMk cId="4112359319" sldId="2147483806"/>
              <pc:sldLayoutMk cId="894135015" sldId="2147483814"/>
              <ac:spMk id="3" creationId="{BF48625F-087B-4665-9E27-EDB8FB7A4413}"/>
            </ac:spMkLst>
          </pc:spChg>
          <pc:spChg chg="mod">
            <ac:chgData name="Kheelan Gopal" userId="ac92a09c-411f-4cb0-8017-ecdc831d070e" providerId="ADAL" clId="{91CE1B99-5E6C-4DD3-A725-630BDA37E16E}" dt="2022-01-12T15:29:25.369" v="317"/>
            <ac:spMkLst>
              <pc:docMk/>
              <pc:sldMasterMk cId="4112359319" sldId="2147483806"/>
              <pc:sldLayoutMk cId="894135015" sldId="2147483814"/>
              <ac:spMk id="4" creationId="{8B8ADC0C-F1F3-AC47-9C82-3B914F926559}"/>
            </ac:spMkLst>
          </pc:spChg>
          <pc:spChg chg="mod">
            <ac:chgData name="Kheelan Gopal" userId="ac92a09c-411f-4cb0-8017-ecdc831d070e" providerId="ADAL" clId="{91CE1B99-5E6C-4DD3-A725-630BDA37E16E}" dt="2022-01-12T15:29:25.369" v="317"/>
            <ac:spMkLst>
              <pc:docMk/>
              <pc:sldMasterMk cId="4112359319" sldId="2147483806"/>
              <pc:sldLayoutMk cId="894135015" sldId="2147483814"/>
              <ac:spMk id="8" creationId="{914081D7-87F3-4652-948E-4D0A715D903A}"/>
            </ac:spMkLst>
          </pc:spChg>
          <pc:spChg chg="mod">
            <ac:chgData name="Kheelan Gopal" userId="ac92a09c-411f-4cb0-8017-ecdc831d070e" providerId="ADAL" clId="{91CE1B99-5E6C-4DD3-A725-630BDA37E16E}" dt="2022-01-12T15:29:25.369" v="317"/>
            <ac:spMkLst>
              <pc:docMk/>
              <pc:sldMasterMk cId="4112359319" sldId="2147483806"/>
              <pc:sldLayoutMk cId="894135015" sldId="2147483814"/>
              <ac:spMk id="12" creationId="{C04C13C6-0F69-B640-B435-8A21A1E347B0}"/>
            </ac:spMkLst>
          </pc:spChg>
          <pc:picChg chg="mod">
            <ac:chgData name="Kheelan Gopal" userId="ac92a09c-411f-4cb0-8017-ecdc831d070e" providerId="ADAL" clId="{91CE1B99-5E6C-4DD3-A725-630BDA37E16E}" dt="2022-01-12T15:29:25.369" v="317"/>
            <ac:picMkLst>
              <pc:docMk/>
              <pc:sldMasterMk cId="4112359319" sldId="2147483806"/>
              <pc:sldLayoutMk cId="894135015" sldId="2147483814"/>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4112359319" sldId="2147483806"/>
            <pc:sldLayoutMk cId="1337146588" sldId="2147483815"/>
          </pc:sldLayoutMkLst>
          <pc:spChg chg="mod">
            <ac:chgData name="Kheelan Gopal" userId="ac92a09c-411f-4cb0-8017-ecdc831d070e" providerId="ADAL" clId="{91CE1B99-5E6C-4DD3-A725-630BDA37E16E}" dt="2022-01-12T15:29:25.369" v="317"/>
            <ac:spMkLst>
              <pc:docMk/>
              <pc:sldMasterMk cId="4112359319" sldId="2147483806"/>
              <pc:sldLayoutMk cId="1337146588" sldId="2147483815"/>
              <ac:spMk id="3" creationId="{BF48625F-087B-4665-9E27-EDB8FB7A4413}"/>
            </ac:spMkLst>
          </pc:spChg>
          <pc:spChg chg="mod">
            <ac:chgData name="Kheelan Gopal" userId="ac92a09c-411f-4cb0-8017-ecdc831d070e" providerId="ADAL" clId="{91CE1B99-5E6C-4DD3-A725-630BDA37E16E}" dt="2022-01-12T15:29:25.369" v="317"/>
            <ac:spMkLst>
              <pc:docMk/>
              <pc:sldMasterMk cId="4112359319" sldId="2147483806"/>
              <pc:sldLayoutMk cId="1337146588" sldId="2147483815"/>
              <ac:spMk id="4" creationId="{8B8ADC0C-F1F3-AC47-9C82-3B914F926559}"/>
            </ac:spMkLst>
          </pc:spChg>
          <pc:spChg chg="mod">
            <ac:chgData name="Kheelan Gopal" userId="ac92a09c-411f-4cb0-8017-ecdc831d070e" providerId="ADAL" clId="{91CE1B99-5E6C-4DD3-A725-630BDA37E16E}" dt="2022-01-12T15:29:25.369" v="317"/>
            <ac:spMkLst>
              <pc:docMk/>
              <pc:sldMasterMk cId="4112359319" sldId="2147483806"/>
              <pc:sldLayoutMk cId="1337146588" sldId="2147483815"/>
              <ac:spMk id="7" creationId="{269546A1-B136-46E9-BB62-B98BDC00BBB9}"/>
            </ac:spMkLst>
          </pc:spChg>
          <pc:spChg chg="mod">
            <ac:chgData name="Kheelan Gopal" userId="ac92a09c-411f-4cb0-8017-ecdc831d070e" providerId="ADAL" clId="{91CE1B99-5E6C-4DD3-A725-630BDA37E16E}" dt="2022-01-12T15:29:25.369" v="317"/>
            <ac:spMkLst>
              <pc:docMk/>
              <pc:sldMasterMk cId="4112359319" sldId="2147483806"/>
              <pc:sldLayoutMk cId="1337146588" sldId="2147483815"/>
              <ac:spMk id="8" creationId="{914081D7-87F3-4652-948E-4D0A715D903A}"/>
            </ac:spMkLst>
          </pc:spChg>
          <pc:spChg chg="mod">
            <ac:chgData name="Kheelan Gopal" userId="ac92a09c-411f-4cb0-8017-ecdc831d070e" providerId="ADAL" clId="{91CE1B99-5E6C-4DD3-A725-630BDA37E16E}" dt="2022-01-12T15:29:25.369" v="317"/>
            <ac:spMkLst>
              <pc:docMk/>
              <pc:sldMasterMk cId="4112359319" sldId="2147483806"/>
              <pc:sldLayoutMk cId="1337146588" sldId="2147483815"/>
              <ac:spMk id="12" creationId="{C04C13C6-0F69-B640-B435-8A21A1E347B0}"/>
            </ac:spMkLst>
          </pc:spChg>
          <pc:picChg chg="mod">
            <ac:chgData name="Kheelan Gopal" userId="ac92a09c-411f-4cb0-8017-ecdc831d070e" providerId="ADAL" clId="{91CE1B99-5E6C-4DD3-A725-630BDA37E16E}" dt="2022-01-12T15:29:25.369" v="317"/>
            <ac:picMkLst>
              <pc:docMk/>
              <pc:sldMasterMk cId="4112359319" sldId="2147483806"/>
              <pc:sldLayoutMk cId="1337146588" sldId="2147483815"/>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4112359319" sldId="2147483806"/>
            <pc:sldLayoutMk cId="2677370839" sldId="2147483816"/>
          </pc:sldLayoutMkLst>
          <pc:spChg chg="mod">
            <ac:chgData name="Kheelan Gopal" userId="ac92a09c-411f-4cb0-8017-ecdc831d070e" providerId="ADAL" clId="{91CE1B99-5E6C-4DD3-A725-630BDA37E16E}" dt="2022-01-12T15:29:25.369" v="317"/>
            <ac:spMkLst>
              <pc:docMk/>
              <pc:sldMasterMk cId="4112359319" sldId="2147483806"/>
              <pc:sldLayoutMk cId="2677370839" sldId="2147483816"/>
              <ac:spMk id="2" creationId="{402D101B-2267-4A0B-8A8F-860ED5ED2361}"/>
            </ac:spMkLst>
          </pc:spChg>
          <pc:spChg chg="mod">
            <ac:chgData name="Kheelan Gopal" userId="ac92a09c-411f-4cb0-8017-ecdc831d070e" providerId="ADAL" clId="{91CE1B99-5E6C-4DD3-A725-630BDA37E16E}" dt="2022-01-12T15:29:25.369" v="317"/>
            <ac:spMkLst>
              <pc:docMk/>
              <pc:sldMasterMk cId="4112359319" sldId="2147483806"/>
              <pc:sldLayoutMk cId="2677370839" sldId="2147483816"/>
              <ac:spMk id="4" creationId="{EA5BF5A4-9E51-4AE5-A62C-53057FF8749A}"/>
            </ac:spMkLst>
          </pc:spChg>
          <pc:spChg chg="mod">
            <ac:chgData name="Kheelan Gopal" userId="ac92a09c-411f-4cb0-8017-ecdc831d070e" providerId="ADAL" clId="{91CE1B99-5E6C-4DD3-A725-630BDA37E16E}" dt="2022-01-12T15:29:25.369" v="317"/>
            <ac:spMkLst>
              <pc:docMk/>
              <pc:sldMasterMk cId="4112359319" sldId="2147483806"/>
              <pc:sldLayoutMk cId="2677370839" sldId="2147483816"/>
              <ac:spMk id="8" creationId="{81074551-AD63-4043-8FEB-1C18488D60ED}"/>
            </ac:spMkLst>
          </pc:spChg>
        </pc:sldLayoutChg>
        <pc:sldLayoutChg chg="modSp">
          <pc:chgData name="Kheelan Gopal" userId="ac92a09c-411f-4cb0-8017-ecdc831d070e" providerId="ADAL" clId="{91CE1B99-5E6C-4DD3-A725-630BDA37E16E}" dt="2022-01-12T15:29:25.369" v="317"/>
          <pc:sldLayoutMkLst>
            <pc:docMk/>
            <pc:sldMasterMk cId="4112359319" sldId="2147483806"/>
            <pc:sldLayoutMk cId="539430616" sldId="2147483817"/>
          </pc:sldLayoutMkLst>
          <pc:spChg chg="mod">
            <ac:chgData name="Kheelan Gopal" userId="ac92a09c-411f-4cb0-8017-ecdc831d070e" providerId="ADAL" clId="{91CE1B99-5E6C-4DD3-A725-630BDA37E16E}" dt="2022-01-12T15:29:25.369" v="317"/>
            <ac:spMkLst>
              <pc:docMk/>
              <pc:sldMasterMk cId="4112359319" sldId="2147483806"/>
              <pc:sldLayoutMk cId="539430616" sldId="2147483817"/>
              <ac:spMk id="3" creationId="{EDDE648C-5CE3-334D-A11A-A3AC931205CB}"/>
            </ac:spMkLst>
          </pc:spChg>
          <pc:spChg chg="mod">
            <ac:chgData name="Kheelan Gopal" userId="ac92a09c-411f-4cb0-8017-ecdc831d070e" providerId="ADAL" clId="{91CE1B99-5E6C-4DD3-A725-630BDA37E16E}" dt="2022-01-12T15:29:25.369" v="317"/>
            <ac:spMkLst>
              <pc:docMk/>
              <pc:sldMasterMk cId="4112359319" sldId="2147483806"/>
              <pc:sldLayoutMk cId="539430616" sldId="2147483817"/>
              <ac:spMk id="4" creationId="{C60433E6-CA8E-45EA-98C5-2475199D52EC}"/>
            </ac:spMkLst>
          </pc:spChg>
          <pc:spChg chg="mod">
            <ac:chgData name="Kheelan Gopal" userId="ac92a09c-411f-4cb0-8017-ecdc831d070e" providerId="ADAL" clId="{91CE1B99-5E6C-4DD3-A725-630BDA37E16E}" dt="2022-01-12T15:29:25.369" v="317"/>
            <ac:spMkLst>
              <pc:docMk/>
              <pc:sldMasterMk cId="4112359319" sldId="2147483806"/>
              <pc:sldLayoutMk cId="539430616" sldId="2147483817"/>
              <ac:spMk id="5" creationId="{DB365F6E-2ABD-447F-9E54-3012657526A8}"/>
            </ac:spMkLst>
          </pc:spChg>
          <pc:spChg chg="mod">
            <ac:chgData name="Kheelan Gopal" userId="ac92a09c-411f-4cb0-8017-ecdc831d070e" providerId="ADAL" clId="{91CE1B99-5E6C-4DD3-A725-630BDA37E16E}" dt="2022-01-12T15:29:25.369" v="317"/>
            <ac:spMkLst>
              <pc:docMk/>
              <pc:sldMasterMk cId="4112359319" sldId="2147483806"/>
              <pc:sldLayoutMk cId="539430616" sldId="2147483817"/>
              <ac:spMk id="6" creationId="{D8B018AB-C8D6-4EA4-A146-7CDCB8ADD56C}"/>
            </ac:spMkLst>
          </pc:spChg>
        </pc:sldLayoutChg>
      </pc:sldMasterChg>
      <pc:sldMasterChg chg="modSldLayout">
        <pc:chgData name="Kheelan Gopal" userId="ac92a09c-411f-4cb0-8017-ecdc831d070e" providerId="ADAL" clId="{91CE1B99-5E6C-4DD3-A725-630BDA37E16E}" dt="2022-01-12T15:29:25.369" v="317"/>
        <pc:sldMasterMkLst>
          <pc:docMk/>
          <pc:sldMasterMk cId="4087984427" sldId="2147483818"/>
        </pc:sldMasterMkLst>
        <pc:sldLayoutChg chg="modSp">
          <pc:chgData name="Kheelan Gopal" userId="ac92a09c-411f-4cb0-8017-ecdc831d070e" providerId="ADAL" clId="{91CE1B99-5E6C-4DD3-A725-630BDA37E16E}" dt="2022-01-12T15:29:25.369" v="317"/>
          <pc:sldLayoutMkLst>
            <pc:docMk/>
            <pc:sldMasterMk cId="4087984427" sldId="2147483818"/>
            <pc:sldLayoutMk cId="1476060785" sldId="2147483819"/>
          </pc:sldLayoutMkLst>
          <pc:spChg chg="mod">
            <ac:chgData name="Kheelan Gopal" userId="ac92a09c-411f-4cb0-8017-ecdc831d070e" providerId="ADAL" clId="{91CE1B99-5E6C-4DD3-A725-630BDA37E16E}" dt="2022-01-12T15:29:25.369" v="317"/>
            <ac:spMkLst>
              <pc:docMk/>
              <pc:sldMasterMk cId="4087984427" sldId="2147483818"/>
              <pc:sldLayoutMk cId="1476060785" sldId="2147483819"/>
              <ac:spMk id="3" creationId="{EDDE648C-5CE3-334D-A11A-A3AC931205CB}"/>
            </ac:spMkLst>
          </pc:spChg>
          <pc:spChg chg="mod">
            <ac:chgData name="Kheelan Gopal" userId="ac92a09c-411f-4cb0-8017-ecdc831d070e" providerId="ADAL" clId="{91CE1B99-5E6C-4DD3-A725-630BDA37E16E}" dt="2022-01-12T15:29:25.369" v="317"/>
            <ac:spMkLst>
              <pc:docMk/>
              <pc:sldMasterMk cId="4087984427" sldId="2147483818"/>
              <pc:sldLayoutMk cId="1476060785" sldId="2147483819"/>
              <ac:spMk id="4" creationId="{AE73F007-6D06-4E99-9552-A76F112AEF5C}"/>
            </ac:spMkLst>
          </pc:spChg>
          <pc:spChg chg="mod">
            <ac:chgData name="Kheelan Gopal" userId="ac92a09c-411f-4cb0-8017-ecdc831d070e" providerId="ADAL" clId="{91CE1B99-5E6C-4DD3-A725-630BDA37E16E}" dt="2022-01-12T15:29:25.369" v="317"/>
            <ac:spMkLst>
              <pc:docMk/>
              <pc:sldMasterMk cId="4087984427" sldId="2147483818"/>
              <pc:sldLayoutMk cId="1476060785" sldId="2147483819"/>
              <ac:spMk id="7" creationId="{7511457A-C405-4EB0-B7DE-C089F75AFEEB}"/>
            </ac:spMkLst>
          </pc:spChg>
          <pc:spChg chg="mod">
            <ac:chgData name="Kheelan Gopal" userId="ac92a09c-411f-4cb0-8017-ecdc831d070e" providerId="ADAL" clId="{91CE1B99-5E6C-4DD3-A725-630BDA37E16E}" dt="2022-01-12T15:29:25.369" v="317"/>
            <ac:spMkLst>
              <pc:docMk/>
              <pc:sldMasterMk cId="4087984427" sldId="2147483818"/>
              <pc:sldLayoutMk cId="1476060785" sldId="2147483819"/>
              <ac:spMk id="13" creationId="{6C86D695-5ADB-4525-B695-DC2712BC29F6}"/>
            </ac:spMkLst>
          </pc:spChg>
          <pc:picChg chg="mod">
            <ac:chgData name="Kheelan Gopal" userId="ac92a09c-411f-4cb0-8017-ecdc831d070e" providerId="ADAL" clId="{91CE1B99-5E6C-4DD3-A725-630BDA37E16E}" dt="2022-01-12T15:29:25.369" v="317"/>
            <ac:picMkLst>
              <pc:docMk/>
              <pc:sldMasterMk cId="4087984427" sldId="2147483818"/>
              <pc:sldLayoutMk cId="1476060785" sldId="2147483819"/>
              <ac:picMk id="11" creationId="{890B8528-6C47-4416-8950-C3A31C5D854E}"/>
            </ac:picMkLst>
          </pc:picChg>
        </pc:sldLayoutChg>
        <pc:sldLayoutChg chg="modSp">
          <pc:chgData name="Kheelan Gopal" userId="ac92a09c-411f-4cb0-8017-ecdc831d070e" providerId="ADAL" clId="{91CE1B99-5E6C-4DD3-A725-630BDA37E16E}" dt="2022-01-12T15:29:25.369" v="317"/>
          <pc:sldLayoutMkLst>
            <pc:docMk/>
            <pc:sldMasterMk cId="4087984427" sldId="2147483818"/>
            <pc:sldLayoutMk cId="1411315811" sldId="2147483820"/>
          </pc:sldLayoutMkLst>
          <pc:spChg chg="mod">
            <ac:chgData name="Kheelan Gopal" userId="ac92a09c-411f-4cb0-8017-ecdc831d070e" providerId="ADAL" clId="{91CE1B99-5E6C-4DD3-A725-630BDA37E16E}" dt="2022-01-12T15:29:25.369" v="317"/>
            <ac:spMkLst>
              <pc:docMk/>
              <pc:sldMasterMk cId="4087984427" sldId="2147483818"/>
              <pc:sldLayoutMk cId="1411315811" sldId="2147483820"/>
              <ac:spMk id="2" creationId="{6E495D26-E35E-F741-968D-86841912DB32}"/>
            </ac:spMkLst>
          </pc:spChg>
          <pc:spChg chg="mod">
            <ac:chgData name="Kheelan Gopal" userId="ac92a09c-411f-4cb0-8017-ecdc831d070e" providerId="ADAL" clId="{91CE1B99-5E6C-4DD3-A725-630BDA37E16E}" dt="2022-01-12T15:29:25.369" v="317"/>
            <ac:spMkLst>
              <pc:docMk/>
              <pc:sldMasterMk cId="4087984427" sldId="2147483818"/>
              <pc:sldLayoutMk cId="1411315811" sldId="2147483820"/>
              <ac:spMk id="3" creationId="{EDDE648C-5CE3-334D-A11A-A3AC931205CB}"/>
            </ac:spMkLst>
          </pc:spChg>
          <pc:spChg chg="mod">
            <ac:chgData name="Kheelan Gopal" userId="ac92a09c-411f-4cb0-8017-ecdc831d070e" providerId="ADAL" clId="{91CE1B99-5E6C-4DD3-A725-630BDA37E16E}" dt="2022-01-12T15:29:25.369" v="317"/>
            <ac:spMkLst>
              <pc:docMk/>
              <pc:sldMasterMk cId="4087984427" sldId="2147483818"/>
              <pc:sldLayoutMk cId="1411315811" sldId="2147483820"/>
              <ac:spMk id="4" creationId="{232DE315-40CE-FB43-A72D-EB6DB941714F}"/>
            </ac:spMkLst>
          </pc:spChg>
          <pc:spChg chg="mod">
            <ac:chgData name="Kheelan Gopal" userId="ac92a09c-411f-4cb0-8017-ecdc831d070e" providerId="ADAL" clId="{91CE1B99-5E6C-4DD3-A725-630BDA37E16E}" dt="2022-01-12T15:29:25.369" v="317"/>
            <ac:spMkLst>
              <pc:docMk/>
              <pc:sldMasterMk cId="4087984427" sldId="2147483818"/>
              <pc:sldLayoutMk cId="1411315811" sldId="2147483820"/>
              <ac:spMk id="7" creationId="{72E1F1CE-607B-47E6-BAF0-EE3A69520665}"/>
            </ac:spMkLst>
          </pc:spChg>
          <pc:spChg chg="mod">
            <ac:chgData name="Kheelan Gopal" userId="ac92a09c-411f-4cb0-8017-ecdc831d070e" providerId="ADAL" clId="{91CE1B99-5E6C-4DD3-A725-630BDA37E16E}" dt="2022-01-12T15:29:25.369" v="317"/>
            <ac:spMkLst>
              <pc:docMk/>
              <pc:sldMasterMk cId="4087984427" sldId="2147483818"/>
              <pc:sldLayoutMk cId="1411315811" sldId="2147483820"/>
              <ac:spMk id="8" creationId="{954FC435-E5AA-4BE8-A749-DDB03060B7D4}"/>
            </ac:spMkLst>
          </pc:spChg>
          <pc:picChg chg="mod">
            <ac:chgData name="Kheelan Gopal" userId="ac92a09c-411f-4cb0-8017-ecdc831d070e" providerId="ADAL" clId="{91CE1B99-5E6C-4DD3-A725-630BDA37E16E}" dt="2022-01-12T15:29:25.369" v="317"/>
            <ac:picMkLst>
              <pc:docMk/>
              <pc:sldMasterMk cId="4087984427" sldId="2147483818"/>
              <pc:sldLayoutMk cId="1411315811" sldId="2147483820"/>
              <ac:picMk id="6" creationId="{3B602466-2543-1B45-A2B9-5BAE1E8C0E56}"/>
            </ac:picMkLst>
          </pc:picChg>
        </pc:sldLayoutChg>
        <pc:sldLayoutChg chg="modSp">
          <pc:chgData name="Kheelan Gopal" userId="ac92a09c-411f-4cb0-8017-ecdc831d070e" providerId="ADAL" clId="{91CE1B99-5E6C-4DD3-A725-630BDA37E16E}" dt="2022-01-12T15:29:25.369" v="317"/>
          <pc:sldLayoutMkLst>
            <pc:docMk/>
            <pc:sldMasterMk cId="4087984427" sldId="2147483818"/>
            <pc:sldLayoutMk cId="1128042964" sldId="2147483821"/>
          </pc:sldLayoutMkLst>
          <pc:spChg chg="mod">
            <ac:chgData name="Kheelan Gopal" userId="ac92a09c-411f-4cb0-8017-ecdc831d070e" providerId="ADAL" clId="{91CE1B99-5E6C-4DD3-A725-630BDA37E16E}" dt="2022-01-12T15:29:25.369" v="317"/>
            <ac:spMkLst>
              <pc:docMk/>
              <pc:sldMasterMk cId="4087984427" sldId="2147483818"/>
              <pc:sldLayoutMk cId="1128042964" sldId="2147483821"/>
              <ac:spMk id="3" creationId="{BF48625F-087B-4665-9E27-EDB8FB7A4413}"/>
            </ac:spMkLst>
          </pc:spChg>
          <pc:spChg chg="mod">
            <ac:chgData name="Kheelan Gopal" userId="ac92a09c-411f-4cb0-8017-ecdc831d070e" providerId="ADAL" clId="{91CE1B99-5E6C-4DD3-A725-630BDA37E16E}" dt="2022-01-12T15:29:25.369" v="317"/>
            <ac:spMkLst>
              <pc:docMk/>
              <pc:sldMasterMk cId="4087984427" sldId="2147483818"/>
              <pc:sldLayoutMk cId="1128042964" sldId="2147483821"/>
              <ac:spMk id="4" creationId="{8B8ADC0C-F1F3-AC47-9C82-3B914F926559}"/>
            </ac:spMkLst>
          </pc:spChg>
          <pc:spChg chg="mod">
            <ac:chgData name="Kheelan Gopal" userId="ac92a09c-411f-4cb0-8017-ecdc831d070e" providerId="ADAL" clId="{91CE1B99-5E6C-4DD3-A725-630BDA37E16E}" dt="2022-01-12T15:29:25.369" v="317"/>
            <ac:spMkLst>
              <pc:docMk/>
              <pc:sldMasterMk cId="4087984427" sldId="2147483818"/>
              <pc:sldLayoutMk cId="1128042964" sldId="2147483821"/>
              <ac:spMk id="8" creationId="{914081D7-87F3-4652-948E-4D0A715D903A}"/>
            </ac:spMkLst>
          </pc:spChg>
          <pc:spChg chg="mod">
            <ac:chgData name="Kheelan Gopal" userId="ac92a09c-411f-4cb0-8017-ecdc831d070e" providerId="ADAL" clId="{91CE1B99-5E6C-4DD3-A725-630BDA37E16E}" dt="2022-01-12T15:29:25.369" v="317"/>
            <ac:spMkLst>
              <pc:docMk/>
              <pc:sldMasterMk cId="4087984427" sldId="2147483818"/>
              <pc:sldLayoutMk cId="1128042964" sldId="2147483821"/>
              <ac:spMk id="12" creationId="{C04C13C6-0F69-B640-B435-8A21A1E347B0}"/>
            </ac:spMkLst>
          </pc:spChg>
          <pc:picChg chg="mod">
            <ac:chgData name="Kheelan Gopal" userId="ac92a09c-411f-4cb0-8017-ecdc831d070e" providerId="ADAL" clId="{91CE1B99-5E6C-4DD3-A725-630BDA37E16E}" dt="2022-01-12T15:29:25.369" v="317"/>
            <ac:picMkLst>
              <pc:docMk/>
              <pc:sldMasterMk cId="4087984427" sldId="2147483818"/>
              <pc:sldLayoutMk cId="1128042964" sldId="2147483821"/>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4087984427" sldId="2147483818"/>
            <pc:sldLayoutMk cId="1613946256" sldId="2147483822"/>
          </pc:sldLayoutMkLst>
          <pc:spChg chg="mod">
            <ac:chgData name="Kheelan Gopal" userId="ac92a09c-411f-4cb0-8017-ecdc831d070e" providerId="ADAL" clId="{91CE1B99-5E6C-4DD3-A725-630BDA37E16E}" dt="2022-01-12T15:29:25.369" v="317"/>
            <ac:spMkLst>
              <pc:docMk/>
              <pc:sldMasterMk cId="4087984427" sldId="2147483818"/>
              <pc:sldLayoutMk cId="1613946256" sldId="2147483822"/>
              <ac:spMk id="3" creationId="{BF48625F-087B-4665-9E27-EDB8FB7A4413}"/>
            </ac:spMkLst>
          </pc:spChg>
          <pc:spChg chg="mod">
            <ac:chgData name="Kheelan Gopal" userId="ac92a09c-411f-4cb0-8017-ecdc831d070e" providerId="ADAL" clId="{91CE1B99-5E6C-4DD3-A725-630BDA37E16E}" dt="2022-01-12T15:29:25.369" v="317"/>
            <ac:spMkLst>
              <pc:docMk/>
              <pc:sldMasterMk cId="4087984427" sldId="2147483818"/>
              <pc:sldLayoutMk cId="1613946256" sldId="2147483822"/>
              <ac:spMk id="4" creationId="{8B8ADC0C-F1F3-AC47-9C82-3B914F926559}"/>
            </ac:spMkLst>
          </pc:spChg>
          <pc:spChg chg="mod">
            <ac:chgData name="Kheelan Gopal" userId="ac92a09c-411f-4cb0-8017-ecdc831d070e" providerId="ADAL" clId="{91CE1B99-5E6C-4DD3-A725-630BDA37E16E}" dt="2022-01-12T15:29:25.369" v="317"/>
            <ac:spMkLst>
              <pc:docMk/>
              <pc:sldMasterMk cId="4087984427" sldId="2147483818"/>
              <pc:sldLayoutMk cId="1613946256" sldId="2147483822"/>
              <ac:spMk id="7" creationId="{269546A1-B136-46E9-BB62-B98BDC00BBB9}"/>
            </ac:spMkLst>
          </pc:spChg>
          <pc:spChg chg="mod">
            <ac:chgData name="Kheelan Gopal" userId="ac92a09c-411f-4cb0-8017-ecdc831d070e" providerId="ADAL" clId="{91CE1B99-5E6C-4DD3-A725-630BDA37E16E}" dt="2022-01-12T15:29:25.369" v="317"/>
            <ac:spMkLst>
              <pc:docMk/>
              <pc:sldMasterMk cId="4087984427" sldId="2147483818"/>
              <pc:sldLayoutMk cId="1613946256" sldId="2147483822"/>
              <ac:spMk id="8" creationId="{914081D7-87F3-4652-948E-4D0A715D903A}"/>
            </ac:spMkLst>
          </pc:spChg>
          <pc:spChg chg="mod">
            <ac:chgData name="Kheelan Gopal" userId="ac92a09c-411f-4cb0-8017-ecdc831d070e" providerId="ADAL" clId="{91CE1B99-5E6C-4DD3-A725-630BDA37E16E}" dt="2022-01-12T15:29:25.369" v="317"/>
            <ac:spMkLst>
              <pc:docMk/>
              <pc:sldMasterMk cId="4087984427" sldId="2147483818"/>
              <pc:sldLayoutMk cId="1613946256" sldId="2147483822"/>
              <ac:spMk id="12" creationId="{C04C13C6-0F69-B640-B435-8A21A1E347B0}"/>
            </ac:spMkLst>
          </pc:spChg>
          <pc:picChg chg="mod">
            <ac:chgData name="Kheelan Gopal" userId="ac92a09c-411f-4cb0-8017-ecdc831d070e" providerId="ADAL" clId="{91CE1B99-5E6C-4DD3-A725-630BDA37E16E}" dt="2022-01-12T15:29:25.369" v="317"/>
            <ac:picMkLst>
              <pc:docMk/>
              <pc:sldMasterMk cId="4087984427" sldId="2147483818"/>
              <pc:sldLayoutMk cId="1613946256" sldId="2147483822"/>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4087984427" sldId="2147483818"/>
            <pc:sldLayoutMk cId="360244825" sldId="2147483823"/>
          </pc:sldLayoutMkLst>
          <pc:spChg chg="mod">
            <ac:chgData name="Kheelan Gopal" userId="ac92a09c-411f-4cb0-8017-ecdc831d070e" providerId="ADAL" clId="{91CE1B99-5E6C-4DD3-A725-630BDA37E16E}" dt="2022-01-12T15:29:25.369" v="317"/>
            <ac:spMkLst>
              <pc:docMk/>
              <pc:sldMasterMk cId="4087984427" sldId="2147483818"/>
              <pc:sldLayoutMk cId="360244825" sldId="2147483823"/>
              <ac:spMk id="2" creationId="{402D101B-2267-4A0B-8A8F-860ED5ED2361}"/>
            </ac:spMkLst>
          </pc:spChg>
          <pc:spChg chg="mod">
            <ac:chgData name="Kheelan Gopal" userId="ac92a09c-411f-4cb0-8017-ecdc831d070e" providerId="ADAL" clId="{91CE1B99-5E6C-4DD3-A725-630BDA37E16E}" dt="2022-01-12T15:29:25.369" v="317"/>
            <ac:spMkLst>
              <pc:docMk/>
              <pc:sldMasterMk cId="4087984427" sldId="2147483818"/>
              <pc:sldLayoutMk cId="360244825" sldId="2147483823"/>
              <ac:spMk id="4" creationId="{EA5BF5A4-9E51-4AE5-A62C-53057FF8749A}"/>
            </ac:spMkLst>
          </pc:spChg>
          <pc:spChg chg="mod">
            <ac:chgData name="Kheelan Gopal" userId="ac92a09c-411f-4cb0-8017-ecdc831d070e" providerId="ADAL" clId="{91CE1B99-5E6C-4DD3-A725-630BDA37E16E}" dt="2022-01-12T15:29:25.369" v="317"/>
            <ac:spMkLst>
              <pc:docMk/>
              <pc:sldMasterMk cId="4087984427" sldId="2147483818"/>
              <pc:sldLayoutMk cId="360244825" sldId="2147483823"/>
              <ac:spMk id="8" creationId="{81074551-AD63-4043-8FEB-1C18488D60ED}"/>
            </ac:spMkLst>
          </pc:spChg>
        </pc:sldLayoutChg>
        <pc:sldLayoutChg chg="modSp">
          <pc:chgData name="Kheelan Gopal" userId="ac92a09c-411f-4cb0-8017-ecdc831d070e" providerId="ADAL" clId="{91CE1B99-5E6C-4DD3-A725-630BDA37E16E}" dt="2022-01-12T15:29:25.369" v="317"/>
          <pc:sldLayoutMkLst>
            <pc:docMk/>
            <pc:sldMasterMk cId="4087984427" sldId="2147483818"/>
            <pc:sldLayoutMk cId="2330259948" sldId="2147483824"/>
          </pc:sldLayoutMkLst>
          <pc:spChg chg="mod">
            <ac:chgData name="Kheelan Gopal" userId="ac92a09c-411f-4cb0-8017-ecdc831d070e" providerId="ADAL" clId="{91CE1B99-5E6C-4DD3-A725-630BDA37E16E}" dt="2022-01-12T15:29:25.369" v="317"/>
            <ac:spMkLst>
              <pc:docMk/>
              <pc:sldMasterMk cId="4087984427" sldId="2147483818"/>
              <pc:sldLayoutMk cId="2330259948" sldId="2147483824"/>
              <ac:spMk id="5" creationId="{62687F7F-C3CE-4A5E-BBE6-8D9B7AD3D21B}"/>
            </ac:spMkLst>
          </pc:spChg>
          <pc:spChg chg="mod">
            <ac:chgData name="Kheelan Gopal" userId="ac92a09c-411f-4cb0-8017-ecdc831d070e" providerId="ADAL" clId="{91CE1B99-5E6C-4DD3-A725-630BDA37E16E}" dt="2022-01-12T15:29:25.369" v="317"/>
            <ac:spMkLst>
              <pc:docMk/>
              <pc:sldMasterMk cId="4087984427" sldId="2147483818"/>
              <pc:sldLayoutMk cId="2330259948" sldId="2147483824"/>
              <ac:spMk id="8" creationId="{914081D7-87F3-4652-948E-4D0A715D903A}"/>
            </ac:spMkLst>
          </pc:spChg>
          <pc:spChg chg="mod">
            <ac:chgData name="Kheelan Gopal" userId="ac92a09c-411f-4cb0-8017-ecdc831d070e" providerId="ADAL" clId="{91CE1B99-5E6C-4DD3-A725-630BDA37E16E}" dt="2022-01-12T15:29:25.369" v="317"/>
            <ac:spMkLst>
              <pc:docMk/>
              <pc:sldMasterMk cId="4087984427" sldId="2147483818"/>
              <pc:sldLayoutMk cId="2330259948" sldId="2147483824"/>
              <ac:spMk id="12" creationId="{C04C13C6-0F69-B640-B435-8A21A1E347B0}"/>
            </ac:spMkLst>
          </pc:spChg>
          <pc:picChg chg="mod">
            <ac:chgData name="Kheelan Gopal" userId="ac92a09c-411f-4cb0-8017-ecdc831d070e" providerId="ADAL" clId="{91CE1B99-5E6C-4DD3-A725-630BDA37E16E}" dt="2022-01-12T15:29:25.369" v="317"/>
            <ac:picMkLst>
              <pc:docMk/>
              <pc:sldMasterMk cId="4087984427" sldId="2147483818"/>
              <pc:sldLayoutMk cId="2330259948" sldId="2147483824"/>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4087984427" sldId="2147483818"/>
            <pc:sldLayoutMk cId="4106558389" sldId="2147483825"/>
          </pc:sldLayoutMkLst>
          <pc:spChg chg="mod">
            <ac:chgData name="Kheelan Gopal" userId="ac92a09c-411f-4cb0-8017-ecdc831d070e" providerId="ADAL" clId="{91CE1B99-5E6C-4DD3-A725-630BDA37E16E}" dt="2022-01-12T15:29:25.369" v="317"/>
            <ac:spMkLst>
              <pc:docMk/>
              <pc:sldMasterMk cId="4087984427" sldId="2147483818"/>
              <pc:sldLayoutMk cId="4106558389" sldId="2147483825"/>
              <ac:spMk id="3" creationId="{5633E215-EE1B-41F4-B594-66FE60D098EA}"/>
            </ac:spMkLst>
          </pc:spChg>
          <pc:spChg chg="mod">
            <ac:chgData name="Kheelan Gopal" userId="ac92a09c-411f-4cb0-8017-ecdc831d070e" providerId="ADAL" clId="{91CE1B99-5E6C-4DD3-A725-630BDA37E16E}" dt="2022-01-12T15:29:25.369" v="317"/>
            <ac:spMkLst>
              <pc:docMk/>
              <pc:sldMasterMk cId="4087984427" sldId="2147483818"/>
              <pc:sldLayoutMk cId="4106558389" sldId="2147483825"/>
              <ac:spMk id="4" creationId="{8B8ADC0C-F1F3-AC47-9C82-3B914F926559}"/>
            </ac:spMkLst>
          </pc:spChg>
          <pc:spChg chg="mod">
            <ac:chgData name="Kheelan Gopal" userId="ac92a09c-411f-4cb0-8017-ecdc831d070e" providerId="ADAL" clId="{91CE1B99-5E6C-4DD3-A725-630BDA37E16E}" dt="2022-01-12T15:29:25.369" v="317"/>
            <ac:spMkLst>
              <pc:docMk/>
              <pc:sldMasterMk cId="4087984427" sldId="2147483818"/>
              <pc:sldLayoutMk cId="4106558389" sldId="2147483825"/>
              <ac:spMk id="8" creationId="{914081D7-87F3-4652-948E-4D0A715D903A}"/>
            </ac:spMkLst>
          </pc:spChg>
          <pc:spChg chg="mod">
            <ac:chgData name="Kheelan Gopal" userId="ac92a09c-411f-4cb0-8017-ecdc831d070e" providerId="ADAL" clId="{91CE1B99-5E6C-4DD3-A725-630BDA37E16E}" dt="2022-01-12T15:29:25.369" v="317"/>
            <ac:spMkLst>
              <pc:docMk/>
              <pc:sldMasterMk cId="4087984427" sldId="2147483818"/>
              <pc:sldLayoutMk cId="4106558389" sldId="2147483825"/>
              <ac:spMk id="12" creationId="{C04C13C6-0F69-B640-B435-8A21A1E347B0}"/>
            </ac:spMkLst>
          </pc:spChg>
          <pc:picChg chg="mod">
            <ac:chgData name="Kheelan Gopal" userId="ac92a09c-411f-4cb0-8017-ecdc831d070e" providerId="ADAL" clId="{91CE1B99-5E6C-4DD3-A725-630BDA37E16E}" dt="2022-01-12T15:29:25.369" v="317"/>
            <ac:picMkLst>
              <pc:docMk/>
              <pc:sldMasterMk cId="4087984427" sldId="2147483818"/>
              <pc:sldLayoutMk cId="4106558389" sldId="2147483825"/>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4087984427" sldId="2147483818"/>
            <pc:sldLayoutMk cId="1217746119" sldId="2147483826"/>
          </pc:sldLayoutMkLst>
          <pc:spChg chg="mod">
            <ac:chgData name="Kheelan Gopal" userId="ac92a09c-411f-4cb0-8017-ecdc831d070e" providerId="ADAL" clId="{91CE1B99-5E6C-4DD3-A725-630BDA37E16E}" dt="2022-01-12T15:29:25.369" v="317"/>
            <ac:spMkLst>
              <pc:docMk/>
              <pc:sldMasterMk cId="4087984427" sldId="2147483818"/>
              <pc:sldLayoutMk cId="1217746119" sldId="2147483826"/>
              <ac:spMk id="4" creationId="{8B8ADC0C-F1F3-AC47-9C82-3B914F926559}"/>
            </ac:spMkLst>
          </pc:spChg>
          <pc:spChg chg="mod">
            <ac:chgData name="Kheelan Gopal" userId="ac92a09c-411f-4cb0-8017-ecdc831d070e" providerId="ADAL" clId="{91CE1B99-5E6C-4DD3-A725-630BDA37E16E}" dt="2022-01-12T15:29:25.369" v="317"/>
            <ac:spMkLst>
              <pc:docMk/>
              <pc:sldMasterMk cId="4087984427" sldId="2147483818"/>
              <pc:sldLayoutMk cId="1217746119" sldId="2147483826"/>
              <ac:spMk id="5" creationId="{29401669-CD69-43DE-8607-B4B829F4AFEA}"/>
            </ac:spMkLst>
          </pc:spChg>
          <pc:spChg chg="mod">
            <ac:chgData name="Kheelan Gopal" userId="ac92a09c-411f-4cb0-8017-ecdc831d070e" providerId="ADAL" clId="{91CE1B99-5E6C-4DD3-A725-630BDA37E16E}" dt="2022-01-12T15:29:25.369" v="317"/>
            <ac:spMkLst>
              <pc:docMk/>
              <pc:sldMasterMk cId="4087984427" sldId="2147483818"/>
              <pc:sldLayoutMk cId="1217746119" sldId="2147483826"/>
              <ac:spMk id="8" creationId="{914081D7-87F3-4652-948E-4D0A715D903A}"/>
            </ac:spMkLst>
          </pc:spChg>
          <pc:spChg chg="mod">
            <ac:chgData name="Kheelan Gopal" userId="ac92a09c-411f-4cb0-8017-ecdc831d070e" providerId="ADAL" clId="{91CE1B99-5E6C-4DD3-A725-630BDA37E16E}" dt="2022-01-12T15:29:25.369" v="317"/>
            <ac:spMkLst>
              <pc:docMk/>
              <pc:sldMasterMk cId="4087984427" sldId="2147483818"/>
              <pc:sldLayoutMk cId="1217746119" sldId="2147483826"/>
              <ac:spMk id="12" creationId="{C04C13C6-0F69-B640-B435-8A21A1E347B0}"/>
            </ac:spMkLst>
          </pc:spChg>
          <pc:picChg chg="mod">
            <ac:chgData name="Kheelan Gopal" userId="ac92a09c-411f-4cb0-8017-ecdc831d070e" providerId="ADAL" clId="{91CE1B99-5E6C-4DD3-A725-630BDA37E16E}" dt="2022-01-12T15:29:25.369" v="317"/>
            <ac:picMkLst>
              <pc:docMk/>
              <pc:sldMasterMk cId="4087984427" sldId="2147483818"/>
              <pc:sldLayoutMk cId="1217746119" sldId="2147483826"/>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4087984427" sldId="2147483818"/>
            <pc:sldLayoutMk cId="4188369172" sldId="2147483827"/>
          </pc:sldLayoutMkLst>
          <pc:spChg chg="mod">
            <ac:chgData name="Kheelan Gopal" userId="ac92a09c-411f-4cb0-8017-ecdc831d070e" providerId="ADAL" clId="{91CE1B99-5E6C-4DD3-A725-630BDA37E16E}" dt="2022-01-12T15:29:25.369" v="317"/>
            <ac:spMkLst>
              <pc:docMk/>
              <pc:sldMasterMk cId="4087984427" sldId="2147483818"/>
              <pc:sldLayoutMk cId="4188369172" sldId="2147483827"/>
              <ac:spMk id="3" creationId="{EDDE648C-5CE3-334D-A11A-A3AC931205CB}"/>
            </ac:spMkLst>
          </pc:spChg>
        </pc:sldLayoutChg>
        <pc:sldLayoutChg chg="modSp">
          <pc:chgData name="Kheelan Gopal" userId="ac92a09c-411f-4cb0-8017-ecdc831d070e" providerId="ADAL" clId="{91CE1B99-5E6C-4DD3-A725-630BDA37E16E}" dt="2022-01-12T15:29:25.369" v="317"/>
          <pc:sldLayoutMkLst>
            <pc:docMk/>
            <pc:sldMasterMk cId="4087984427" sldId="2147483818"/>
            <pc:sldLayoutMk cId="440143858" sldId="2147483828"/>
          </pc:sldLayoutMkLst>
          <pc:spChg chg="mod">
            <ac:chgData name="Kheelan Gopal" userId="ac92a09c-411f-4cb0-8017-ecdc831d070e" providerId="ADAL" clId="{91CE1B99-5E6C-4DD3-A725-630BDA37E16E}" dt="2022-01-12T15:29:25.369" v="317"/>
            <ac:spMkLst>
              <pc:docMk/>
              <pc:sldMasterMk cId="4087984427" sldId="2147483818"/>
              <pc:sldLayoutMk cId="440143858" sldId="2147483828"/>
              <ac:spMk id="3" creationId="{EDDE648C-5CE3-334D-A11A-A3AC931205CB}"/>
            </ac:spMkLst>
          </pc:spChg>
          <pc:spChg chg="mod">
            <ac:chgData name="Kheelan Gopal" userId="ac92a09c-411f-4cb0-8017-ecdc831d070e" providerId="ADAL" clId="{91CE1B99-5E6C-4DD3-A725-630BDA37E16E}" dt="2022-01-12T15:29:25.369" v="317"/>
            <ac:spMkLst>
              <pc:docMk/>
              <pc:sldMasterMk cId="4087984427" sldId="2147483818"/>
              <pc:sldLayoutMk cId="440143858" sldId="2147483828"/>
              <ac:spMk id="4" creationId="{C60433E6-CA8E-45EA-98C5-2475199D52EC}"/>
            </ac:spMkLst>
          </pc:spChg>
          <pc:spChg chg="mod">
            <ac:chgData name="Kheelan Gopal" userId="ac92a09c-411f-4cb0-8017-ecdc831d070e" providerId="ADAL" clId="{91CE1B99-5E6C-4DD3-A725-630BDA37E16E}" dt="2022-01-12T15:29:25.369" v="317"/>
            <ac:spMkLst>
              <pc:docMk/>
              <pc:sldMasterMk cId="4087984427" sldId="2147483818"/>
              <pc:sldLayoutMk cId="440143858" sldId="2147483828"/>
              <ac:spMk id="5" creationId="{DB365F6E-2ABD-447F-9E54-3012657526A8}"/>
            </ac:spMkLst>
          </pc:spChg>
          <pc:spChg chg="mod">
            <ac:chgData name="Kheelan Gopal" userId="ac92a09c-411f-4cb0-8017-ecdc831d070e" providerId="ADAL" clId="{91CE1B99-5E6C-4DD3-A725-630BDA37E16E}" dt="2022-01-12T15:29:25.369" v="317"/>
            <ac:spMkLst>
              <pc:docMk/>
              <pc:sldMasterMk cId="4087984427" sldId="2147483818"/>
              <pc:sldLayoutMk cId="440143858" sldId="2147483828"/>
              <ac:spMk id="6" creationId="{D8B018AB-C8D6-4EA4-A146-7CDCB8ADD56C}"/>
            </ac:spMkLst>
          </pc:spChg>
        </pc:sldLayoutChg>
        <pc:sldLayoutChg chg="modSp">
          <pc:chgData name="Kheelan Gopal" userId="ac92a09c-411f-4cb0-8017-ecdc831d070e" providerId="ADAL" clId="{91CE1B99-5E6C-4DD3-A725-630BDA37E16E}" dt="2022-01-12T15:29:25.369" v="317"/>
          <pc:sldLayoutMkLst>
            <pc:docMk/>
            <pc:sldMasterMk cId="4087984427" sldId="2147483818"/>
            <pc:sldLayoutMk cId="535415410" sldId="2147483829"/>
          </pc:sldLayoutMkLst>
          <pc:spChg chg="mod">
            <ac:chgData name="Kheelan Gopal" userId="ac92a09c-411f-4cb0-8017-ecdc831d070e" providerId="ADAL" clId="{91CE1B99-5E6C-4DD3-A725-630BDA37E16E}" dt="2022-01-12T15:29:25.369" v="317"/>
            <ac:spMkLst>
              <pc:docMk/>
              <pc:sldMasterMk cId="4087984427" sldId="2147483818"/>
              <pc:sldLayoutMk cId="535415410" sldId="2147483829"/>
              <ac:spMk id="3" creationId="{EDDE648C-5CE3-334D-A11A-A3AC931205CB}"/>
            </ac:spMkLst>
          </pc:spChg>
          <pc:picChg chg="mod">
            <ac:chgData name="Kheelan Gopal" userId="ac92a09c-411f-4cb0-8017-ecdc831d070e" providerId="ADAL" clId="{91CE1B99-5E6C-4DD3-A725-630BDA37E16E}" dt="2022-01-12T15:29:25.369" v="317"/>
            <ac:picMkLst>
              <pc:docMk/>
              <pc:sldMasterMk cId="4087984427" sldId="2147483818"/>
              <pc:sldLayoutMk cId="535415410" sldId="2147483829"/>
              <ac:picMk id="5" creationId="{BCEC5190-DB6C-504A-A431-681490C9CFFA}"/>
            </ac:picMkLst>
          </pc:picChg>
        </pc:sldLayoutChg>
        <pc:sldLayoutChg chg="modSp">
          <pc:chgData name="Kheelan Gopal" userId="ac92a09c-411f-4cb0-8017-ecdc831d070e" providerId="ADAL" clId="{91CE1B99-5E6C-4DD3-A725-630BDA37E16E}" dt="2022-01-12T15:29:25.369" v="317"/>
          <pc:sldLayoutMkLst>
            <pc:docMk/>
            <pc:sldMasterMk cId="4087984427" sldId="2147483818"/>
            <pc:sldLayoutMk cId="2484384513" sldId="2147483830"/>
          </pc:sldLayoutMkLst>
          <pc:spChg chg="mod">
            <ac:chgData name="Kheelan Gopal" userId="ac92a09c-411f-4cb0-8017-ecdc831d070e" providerId="ADAL" clId="{91CE1B99-5E6C-4DD3-A725-630BDA37E16E}" dt="2022-01-12T15:29:25.369" v="317"/>
            <ac:spMkLst>
              <pc:docMk/>
              <pc:sldMasterMk cId="4087984427" sldId="2147483818"/>
              <pc:sldLayoutMk cId="2484384513" sldId="2147483830"/>
              <ac:spMk id="7" creationId="{E03B933F-AC31-354F-82CE-ECFCD649E389}"/>
            </ac:spMkLst>
          </pc:spChg>
          <pc:picChg chg="mod">
            <ac:chgData name="Kheelan Gopal" userId="ac92a09c-411f-4cb0-8017-ecdc831d070e" providerId="ADAL" clId="{91CE1B99-5E6C-4DD3-A725-630BDA37E16E}" dt="2022-01-12T15:29:25.369" v="317"/>
            <ac:picMkLst>
              <pc:docMk/>
              <pc:sldMasterMk cId="4087984427" sldId="2147483818"/>
              <pc:sldLayoutMk cId="2484384513" sldId="2147483830"/>
              <ac:picMk id="5" creationId="{84ED2222-9B49-4F44-80C4-7F0FFDD2BCA8}"/>
            </ac:picMkLst>
          </pc:picChg>
        </pc:sldLayoutChg>
        <pc:sldLayoutChg chg="modSp">
          <pc:chgData name="Kheelan Gopal" userId="ac92a09c-411f-4cb0-8017-ecdc831d070e" providerId="ADAL" clId="{91CE1B99-5E6C-4DD3-A725-630BDA37E16E}" dt="2022-01-12T15:29:25.369" v="317"/>
          <pc:sldLayoutMkLst>
            <pc:docMk/>
            <pc:sldMasterMk cId="4087984427" sldId="2147483818"/>
            <pc:sldLayoutMk cId="2567643246" sldId="2147483831"/>
          </pc:sldLayoutMkLst>
          <pc:spChg chg="mod">
            <ac:chgData name="Kheelan Gopal" userId="ac92a09c-411f-4cb0-8017-ecdc831d070e" providerId="ADAL" clId="{91CE1B99-5E6C-4DD3-A725-630BDA37E16E}" dt="2022-01-12T15:29:25.369" v="317"/>
            <ac:spMkLst>
              <pc:docMk/>
              <pc:sldMasterMk cId="4087984427" sldId="2147483818"/>
              <pc:sldLayoutMk cId="2567643246" sldId="2147483831"/>
              <ac:spMk id="2" creationId="{00000000-0000-0000-0000-000000000000}"/>
            </ac:spMkLst>
          </pc:spChg>
          <pc:spChg chg="mod">
            <ac:chgData name="Kheelan Gopal" userId="ac92a09c-411f-4cb0-8017-ecdc831d070e" providerId="ADAL" clId="{91CE1B99-5E6C-4DD3-A725-630BDA37E16E}" dt="2022-01-12T15:29:25.369" v="317"/>
            <ac:spMkLst>
              <pc:docMk/>
              <pc:sldMasterMk cId="4087984427" sldId="2147483818"/>
              <pc:sldLayoutMk cId="2567643246" sldId="2147483831"/>
              <ac:spMk id="3" creationId="{00000000-0000-0000-0000-000000000000}"/>
            </ac:spMkLst>
          </pc:spChg>
          <pc:spChg chg="mod">
            <ac:chgData name="Kheelan Gopal" userId="ac92a09c-411f-4cb0-8017-ecdc831d070e" providerId="ADAL" clId="{91CE1B99-5E6C-4DD3-A725-630BDA37E16E}" dt="2022-01-12T15:29:25.369" v="317"/>
            <ac:spMkLst>
              <pc:docMk/>
              <pc:sldMasterMk cId="4087984427" sldId="2147483818"/>
              <pc:sldLayoutMk cId="2567643246" sldId="2147483831"/>
              <ac:spMk id="4" creationId="{B0654700-CC65-4B9A-9ACC-68C43A69F54E}"/>
            </ac:spMkLst>
          </pc:spChg>
          <pc:spChg chg="mod">
            <ac:chgData name="Kheelan Gopal" userId="ac92a09c-411f-4cb0-8017-ecdc831d070e" providerId="ADAL" clId="{91CE1B99-5E6C-4DD3-A725-630BDA37E16E}" dt="2022-01-12T15:29:25.369" v="317"/>
            <ac:spMkLst>
              <pc:docMk/>
              <pc:sldMasterMk cId="4087984427" sldId="2147483818"/>
              <pc:sldLayoutMk cId="2567643246" sldId="2147483831"/>
              <ac:spMk id="5" creationId="{0CDC7385-3B11-4812-B6A4-6F88B863665E}"/>
            </ac:spMkLst>
          </pc:spChg>
          <pc:spChg chg="mod">
            <ac:chgData name="Kheelan Gopal" userId="ac92a09c-411f-4cb0-8017-ecdc831d070e" providerId="ADAL" clId="{91CE1B99-5E6C-4DD3-A725-630BDA37E16E}" dt="2022-01-12T15:29:25.369" v="317"/>
            <ac:spMkLst>
              <pc:docMk/>
              <pc:sldMasterMk cId="4087984427" sldId="2147483818"/>
              <pc:sldLayoutMk cId="2567643246" sldId="2147483831"/>
              <ac:spMk id="6" creationId="{F4599506-FCF0-4278-8FCB-F319C88D76E9}"/>
            </ac:spMkLst>
          </pc:spChg>
        </pc:sldLayoutChg>
      </pc:sldMasterChg>
      <pc:sldMasterChg chg="modSldLayout">
        <pc:chgData name="Kheelan Gopal" userId="ac92a09c-411f-4cb0-8017-ecdc831d070e" providerId="ADAL" clId="{91CE1B99-5E6C-4DD3-A725-630BDA37E16E}" dt="2022-01-12T15:08:40.466" v="5"/>
        <pc:sldMasterMkLst>
          <pc:docMk/>
          <pc:sldMasterMk cId="4118433206" sldId="2147483818"/>
        </pc:sldMasterMkLst>
        <pc:sldLayoutChg chg="addSp delSp">
          <pc:chgData name="Kheelan Gopal" userId="ac92a09c-411f-4cb0-8017-ecdc831d070e" providerId="ADAL" clId="{91CE1B99-5E6C-4DD3-A725-630BDA37E16E}" dt="2022-01-12T15:08:40.466" v="5"/>
          <pc:sldLayoutMkLst>
            <pc:docMk/>
            <pc:sldMasterMk cId="4118433206" sldId="2147483818"/>
            <pc:sldLayoutMk cId="3686986954" sldId="2147483830"/>
          </pc:sldLayoutMkLst>
          <pc:spChg chg="add del">
            <ac:chgData name="Kheelan Gopal" userId="ac92a09c-411f-4cb0-8017-ecdc831d070e" providerId="ADAL" clId="{91CE1B99-5E6C-4DD3-A725-630BDA37E16E}" dt="2022-01-12T15:08:40.466" v="5"/>
            <ac:spMkLst>
              <pc:docMk/>
              <pc:sldMasterMk cId="4118433206" sldId="2147483818"/>
              <pc:sldLayoutMk cId="3686986954" sldId="2147483830"/>
              <ac:spMk id="3" creationId="{EDDE648C-5CE3-334D-A11A-A3AC931205CB}"/>
            </ac:spMkLst>
          </pc:spChg>
          <pc:picChg chg="add del">
            <ac:chgData name="Kheelan Gopal" userId="ac92a09c-411f-4cb0-8017-ecdc831d070e" providerId="ADAL" clId="{91CE1B99-5E6C-4DD3-A725-630BDA37E16E}" dt="2022-01-12T15:08:40.466" v="5"/>
            <ac:picMkLst>
              <pc:docMk/>
              <pc:sldMasterMk cId="4118433206" sldId="2147483818"/>
              <pc:sldLayoutMk cId="3686986954" sldId="2147483830"/>
              <ac:picMk id="5" creationId="{BCEC5190-DB6C-504A-A431-681490C9CFFA}"/>
            </ac:picMkLst>
          </pc:picChg>
        </pc:sldLayoutChg>
        <pc:sldLayoutChg chg="addSp delSp">
          <pc:chgData name="Kheelan Gopal" userId="ac92a09c-411f-4cb0-8017-ecdc831d070e" providerId="ADAL" clId="{91CE1B99-5E6C-4DD3-A725-630BDA37E16E}" dt="2022-01-12T15:08:40.466" v="5"/>
          <pc:sldLayoutMkLst>
            <pc:docMk/>
            <pc:sldMasterMk cId="4118433206" sldId="2147483818"/>
            <pc:sldLayoutMk cId="3976669826" sldId="2147483831"/>
          </pc:sldLayoutMkLst>
          <pc:spChg chg="add del">
            <ac:chgData name="Kheelan Gopal" userId="ac92a09c-411f-4cb0-8017-ecdc831d070e" providerId="ADAL" clId="{91CE1B99-5E6C-4DD3-A725-630BDA37E16E}" dt="2022-01-12T15:08:40.466" v="5"/>
            <ac:spMkLst>
              <pc:docMk/>
              <pc:sldMasterMk cId="4118433206" sldId="2147483818"/>
              <pc:sldLayoutMk cId="3976669826" sldId="2147483831"/>
              <ac:spMk id="8" creationId="{914081D7-87F3-4652-948E-4D0A715D903A}"/>
            </ac:spMkLst>
          </pc:spChg>
          <pc:spChg chg="add del">
            <ac:chgData name="Kheelan Gopal" userId="ac92a09c-411f-4cb0-8017-ecdc831d070e" providerId="ADAL" clId="{91CE1B99-5E6C-4DD3-A725-630BDA37E16E}" dt="2022-01-12T15:08:40.466" v="5"/>
            <ac:spMkLst>
              <pc:docMk/>
              <pc:sldMasterMk cId="4118433206" sldId="2147483818"/>
              <pc:sldLayoutMk cId="3976669826" sldId="2147483831"/>
              <ac:spMk id="12" creationId="{C04C13C6-0F69-B640-B435-8A21A1E347B0}"/>
            </ac:spMkLst>
          </pc:spChg>
          <pc:picChg chg="add del">
            <ac:chgData name="Kheelan Gopal" userId="ac92a09c-411f-4cb0-8017-ecdc831d070e" providerId="ADAL" clId="{91CE1B99-5E6C-4DD3-A725-630BDA37E16E}" dt="2022-01-12T15:08:40.466" v="5"/>
            <ac:picMkLst>
              <pc:docMk/>
              <pc:sldMasterMk cId="4118433206" sldId="2147483818"/>
              <pc:sldLayoutMk cId="3976669826" sldId="2147483831"/>
              <ac:picMk id="9" creationId="{48E4E665-35B8-4277-876A-8CFBF3722FFC}"/>
            </ac:picMkLst>
          </pc:picChg>
        </pc:sldLayoutChg>
      </pc:sldMasterChg>
      <pc:sldMasterChg chg="modSldLayout">
        <pc:chgData name="Kheelan Gopal" userId="ac92a09c-411f-4cb0-8017-ecdc831d070e" providerId="ADAL" clId="{91CE1B99-5E6C-4DD3-A725-630BDA37E16E}" dt="2022-01-12T15:29:25.369" v="317"/>
        <pc:sldMasterMkLst>
          <pc:docMk/>
          <pc:sldMasterMk cId="1997890306" sldId="2147483832"/>
        </pc:sldMasterMkLst>
        <pc:sldLayoutChg chg="modSp">
          <pc:chgData name="Kheelan Gopal" userId="ac92a09c-411f-4cb0-8017-ecdc831d070e" providerId="ADAL" clId="{91CE1B99-5E6C-4DD3-A725-630BDA37E16E}" dt="2022-01-12T15:29:25.369" v="317"/>
          <pc:sldLayoutMkLst>
            <pc:docMk/>
            <pc:sldMasterMk cId="1997890306" sldId="2147483832"/>
            <pc:sldLayoutMk cId="584948860" sldId="2147483833"/>
          </pc:sldLayoutMkLst>
          <pc:spChg chg="mod">
            <ac:chgData name="Kheelan Gopal" userId="ac92a09c-411f-4cb0-8017-ecdc831d070e" providerId="ADAL" clId="{91CE1B99-5E6C-4DD3-A725-630BDA37E16E}" dt="2022-01-12T15:29:25.369" v="317"/>
            <ac:spMkLst>
              <pc:docMk/>
              <pc:sldMasterMk cId="1997890306" sldId="2147483832"/>
              <pc:sldLayoutMk cId="584948860" sldId="2147483833"/>
              <ac:spMk id="4" creationId="{8B8ADC0C-F1F3-AC47-9C82-3B914F926559}"/>
            </ac:spMkLst>
          </pc:spChg>
          <pc:spChg chg="mod">
            <ac:chgData name="Kheelan Gopal" userId="ac92a09c-411f-4cb0-8017-ecdc831d070e" providerId="ADAL" clId="{91CE1B99-5E6C-4DD3-A725-630BDA37E16E}" dt="2022-01-12T15:29:25.369" v="317"/>
            <ac:spMkLst>
              <pc:docMk/>
              <pc:sldMasterMk cId="1997890306" sldId="2147483832"/>
              <pc:sldLayoutMk cId="584948860" sldId="2147483833"/>
              <ac:spMk id="5" creationId="{56C8EC6E-9E55-7246-89D9-7FF10A01A7E5}"/>
            </ac:spMkLst>
          </pc:spChg>
          <pc:spChg chg="mod">
            <ac:chgData name="Kheelan Gopal" userId="ac92a09c-411f-4cb0-8017-ecdc831d070e" providerId="ADAL" clId="{91CE1B99-5E6C-4DD3-A725-630BDA37E16E}" dt="2022-01-12T15:29:25.369" v="317"/>
            <ac:spMkLst>
              <pc:docMk/>
              <pc:sldMasterMk cId="1997890306" sldId="2147483832"/>
              <pc:sldLayoutMk cId="584948860" sldId="2147483833"/>
              <ac:spMk id="8" creationId="{914081D7-87F3-4652-948E-4D0A715D903A}"/>
            </ac:spMkLst>
          </pc:spChg>
          <pc:spChg chg="mod">
            <ac:chgData name="Kheelan Gopal" userId="ac92a09c-411f-4cb0-8017-ecdc831d070e" providerId="ADAL" clId="{91CE1B99-5E6C-4DD3-A725-630BDA37E16E}" dt="2022-01-12T15:29:25.369" v="317"/>
            <ac:spMkLst>
              <pc:docMk/>
              <pc:sldMasterMk cId="1997890306" sldId="2147483832"/>
              <pc:sldLayoutMk cId="584948860" sldId="2147483833"/>
              <ac:spMk id="12" creationId="{C04C13C6-0F69-B640-B435-8A21A1E347B0}"/>
            </ac:spMkLst>
          </pc:spChg>
          <pc:picChg chg="mod">
            <ac:chgData name="Kheelan Gopal" userId="ac92a09c-411f-4cb0-8017-ecdc831d070e" providerId="ADAL" clId="{91CE1B99-5E6C-4DD3-A725-630BDA37E16E}" dt="2022-01-12T15:29:25.369" v="317"/>
            <ac:picMkLst>
              <pc:docMk/>
              <pc:sldMasterMk cId="1997890306" sldId="2147483832"/>
              <pc:sldLayoutMk cId="584948860" sldId="2147483833"/>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1997890306" sldId="2147483832"/>
            <pc:sldLayoutMk cId="183534375" sldId="2147483834"/>
          </pc:sldLayoutMkLst>
          <pc:spChg chg="mod">
            <ac:chgData name="Kheelan Gopal" userId="ac92a09c-411f-4cb0-8017-ecdc831d070e" providerId="ADAL" clId="{91CE1B99-5E6C-4DD3-A725-630BDA37E16E}" dt="2022-01-12T15:29:25.369" v="317"/>
            <ac:spMkLst>
              <pc:docMk/>
              <pc:sldMasterMk cId="1997890306" sldId="2147483832"/>
              <pc:sldLayoutMk cId="183534375" sldId="2147483834"/>
              <ac:spMk id="3" creationId="{52B1DA35-F07B-4E46-B4EE-553AF1912B27}"/>
            </ac:spMkLst>
          </pc:spChg>
          <pc:picChg chg="mod">
            <ac:chgData name="Kheelan Gopal" userId="ac92a09c-411f-4cb0-8017-ecdc831d070e" providerId="ADAL" clId="{91CE1B99-5E6C-4DD3-A725-630BDA37E16E}" dt="2022-01-12T15:29:25.369" v="317"/>
            <ac:picMkLst>
              <pc:docMk/>
              <pc:sldMasterMk cId="1997890306" sldId="2147483832"/>
              <pc:sldLayoutMk cId="183534375" sldId="2147483834"/>
              <ac:picMk id="8" creationId="{10DEA535-A6B2-314B-A2A3-D33299E4F7B1}"/>
            </ac:picMkLst>
          </pc:picChg>
        </pc:sldLayoutChg>
        <pc:sldLayoutChg chg="modSp">
          <pc:chgData name="Kheelan Gopal" userId="ac92a09c-411f-4cb0-8017-ecdc831d070e" providerId="ADAL" clId="{91CE1B99-5E6C-4DD3-A725-630BDA37E16E}" dt="2022-01-12T15:29:25.369" v="317"/>
          <pc:sldLayoutMkLst>
            <pc:docMk/>
            <pc:sldMasterMk cId="1997890306" sldId="2147483832"/>
            <pc:sldLayoutMk cId="4281985017" sldId="2147483835"/>
          </pc:sldLayoutMkLst>
          <pc:spChg chg="mod">
            <ac:chgData name="Kheelan Gopal" userId="ac92a09c-411f-4cb0-8017-ecdc831d070e" providerId="ADAL" clId="{91CE1B99-5E6C-4DD3-A725-630BDA37E16E}" dt="2022-01-12T15:29:25.369" v="317"/>
            <ac:spMkLst>
              <pc:docMk/>
              <pc:sldMasterMk cId="1997890306" sldId="2147483832"/>
              <pc:sldLayoutMk cId="4281985017" sldId="2147483835"/>
              <ac:spMk id="3" creationId="{EDDE648C-5CE3-334D-A11A-A3AC931205CB}"/>
            </ac:spMkLst>
          </pc:spChg>
          <pc:spChg chg="mod">
            <ac:chgData name="Kheelan Gopal" userId="ac92a09c-411f-4cb0-8017-ecdc831d070e" providerId="ADAL" clId="{91CE1B99-5E6C-4DD3-A725-630BDA37E16E}" dt="2022-01-12T15:29:25.369" v="317"/>
            <ac:spMkLst>
              <pc:docMk/>
              <pc:sldMasterMk cId="1997890306" sldId="2147483832"/>
              <pc:sldLayoutMk cId="4281985017" sldId="2147483835"/>
              <ac:spMk id="5" creationId="{28745B42-C894-454C-91A1-91582D36D1C8}"/>
            </ac:spMkLst>
          </pc:spChg>
          <pc:spChg chg="mod">
            <ac:chgData name="Kheelan Gopal" userId="ac92a09c-411f-4cb0-8017-ecdc831d070e" providerId="ADAL" clId="{91CE1B99-5E6C-4DD3-A725-630BDA37E16E}" dt="2022-01-12T15:29:25.369" v="317"/>
            <ac:spMkLst>
              <pc:docMk/>
              <pc:sldMasterMk cId="1997890306" sldId="2147483832"/>
              <pc:sldLayoutMk cId="4281985017" sldId="2147483835"/>
              <ac:spMk id="7" creationId="{7511457A-C405-4EB0-B7DE-C089F75AFEEB}"/>
            </ac:spMkLst>
          </pc:spChg>
          <pc:picChg chg="mod">
            <ac:chgData name="Kheelan Gopal" userId="ac92a09c-411f-4cb0-8017-ecdc831d070e" providerId="ADAL" clId="{91CE1B99-5E6C-4DD3-A725-630BDA37E16E}" dt="2022-01-12T15:29:25.369" v="317"/>
            <ac:picMkLst>
              <pc:docMk/>
              <pc:sldMasterMk cId="1997890306" sldId="2147483832"/>
              <pc:sldLayoutMk cId="4281985017" sldId="2147483835"/>
              <ac:picMk id="8" creationId="{B867F522-2F42-C444-BC13-881D739BCE36}"/>
            </ac:picMkLst>
          </pc:picChg>
        </pc:sldLayoutChg>
        <pc:sldLayoutChg chg="modSp">
          <pc:chgData name="Kheelan Gopal" userId="ac92a09c-411f-4cb0-8017-ecdc831d070e" providerId="ADAL" clId="{91CE1B99-5E6C-4DD3-A725-630BDA37E16E}" dt="2022-01-12T15:29:25.369" v="317"/>
          <pc:sldLayoutMkLst>
            <pc:docMk/>
            <pc:sldMasterMk cId="1997890306" sldId="2147483832"/>
            <pc:sldLayoutMk cId="3802752154" sldId="2147483836"/>
          </pc:sldLayoutMkLst>
          <pc:spChg chg="mod">
            <ac:chgData name="Kheelan Gopal" userId="ac92a09c-411f-4cb0-8017-ecdc831d070e" providerId="ADAL" clId="{91CE1B99-5E6C-4DD3-A725-630BDA37E16E}" dt="2022-01-12T15:29:25.369" v="317"/>
            <ac:spMkLst>
              <pc:docMk/>
              <pc:sldMasterMk cId="1997890306" sldId="2147483832"/>
              <pc:sldLayoutMk cId="3802752154" sldId="2147483836"/>
              <ac:spMk id="3" creationId="{EDDE648C-5CE3-334D-A11A-A3AC931205CB}"/>
            </ac:spMkLst>
          </pc:spChg>
        </pc:sldLayoutChg>
        <pc:sldLayoutChg chg="modSp">
          <pc:chgData name="Kheelan Gopal" userId="ac92a09c-411f-4cb0-8017-ecdc831d070e" providerId="ADAL" clId="{91CE1B99-5E6C-4DD3-A725-630BDA37E16E}" dt="2022-01-12T15:29:25.369" v="317"/>
          <pc:sldLayoutMkLst>
            <pc:docMk/>
            <pc:sldMasterMk cId="1997890306" sldId="2147483832"/>
            <pc:sldLayoutMk cId="174432996" sldId="2147483837"/>
          </pc:sldLayoutMkLst>
          <pc:spChg chg="mod">
            <ac:chgData name="Kheelan Gopal" userId="ac92a09c-411f-4cb0-8017-ecdc831d070e" providerId="ADAL" clId="{91CE1B99-5E6C-4DD3-A725-630BDA37E16E}" dt="2022-01-12T15:29:25.369" v="317"/>
            <ac:spMkLst>
              <pc:docMk/>
              <pc:sldMasterMk cId="1997890306" sldId="2147483832"/>
              <pc:sldLayoutMk cId="174432996" sldId="2147483837"/>
              <ac:spMk id="3" creationId="{EDDE648C-5CE3-334D-A11A-A3AC931205CB}"/>
            </ac:spMkLst>
          </pc:spChg>
          <pc:picChg chg="mod">
            <ac:chgData name="Kheelan Gopal" userId="ac92a09c-411f-4cb0-8017-ecdc831d070e" providerId="ADAL" clId="{91CE1B99-5E6C-4DD3-A725-630BDA37E16E}" dt="2022-01-12T15:29:25.369" v="317"/>
            <ac:picMkLst>
              <pc:docMk/>
              <pc:sldMasterMk cId="1997890306" sldId="2147483832"/>
              <pc:sldLayoutMk cId="174432996" sldId="2147483837"/>
              <ac:picMk id="5" creationId="{BCEC5190-DB6C-504A-A431-681490C9CFFA}"/>
            </ac:picMkLst>
          </pc:picChg>
        </pc:sldLayoutChg>
        <pc:sldLayoutChg chg="modSp">
          <pc:chgData name="Kheelan Gopal" userId="ac92a09c-411f-4cb0-8017-ecdc831d070e" providerId="ADAL" clId="{91CE1B99-5E6C-4DD3-A725-630BDA37E16E}" dt="2022-01-12T15:29:25.369" v="317"/>
          <pc:sldLayoutMkLst>
            <pc:docMk/>
            <pc:sldMasterMk cId="1997890306" sldId="2147483832"/>
            <pc:sldLayoutMk cId="2981965061" sldId="2147483838"/>
          </pc:sldLayoutMkLst>
          <pc:spChg chg="mod">
            <ac:chgData name="Kheelan Gopal" userId="ac92a09c-411f-4cb0-8017-ecdc831d070e" providerId="ADAL" clId="{91CE1B99-5E6C-4DD3-A725-630BDA37E16E}" dt="2022-01-12T15:29:25.369" v="317"/>
            <ac:spMkLst>
              <pc:docMk/>
              <pc:sldMasterMk cId="1997890306" sldId="2147483832"/>
              <pc:sldLayoutMk cId="2981965061" sldId="2147483838"/>
              <ac:spMk id="7" creationId="{E03B933F-AC31-354F-82CE-ECFCD649E389}"/>
            </ac:spMkLst>
          </pc:spChg>
          <pc:picChg chg="mod">
            <ac:chgData name="Kheelan Gopal" userId="ac92a09c-411f-4cb0-8017-ecdc831d070e" providerId="ADAL" clId="{91CE1B99-5E6C-4DD3-A725-630BDA37E16E}" dt="2022-01-12T15:29:25.369" v="317"/>
            <ac:picMkLst>
              <pc:docMk/>
              <pc:sldMasterMk cId="1997890306" sldId="2147483832"/>
              <pc:sldLayoutMk cId="2981965061" sldId="2147483838"/>
              <ac:picMk id="5" creationId="{84ED2222-9B49-4F44-80C4-7F0FFDD2BCA8}"/>
            </ac:picMkLst>
          </pc:picChg>
        </pc:sldLayoutChg>
        <pc:sldLayoutChg chg="modSp">
          <pc:chgData name="Kheelan Gopal" userId="ac92a09c-411f-4cb0-8017-ecdc831d070e" providerId="ADAL" clId="{91CE1B99-5E6C-4DD3-A725-630BDA37E16E}" dt="2022-01-12T15:29:25.369" v="317"/>
          <pc:sldLayoutMkLst>
            <pc:docMk/>
            <pc:sldMasterMk cId="1997890306" sldId="2147483832"/>
            <pc:sldLayoutMk cId="371635926" sldId="2147483839"/>
          </pc:sldLayoutMkLst>
          <pc:spChg chg="mod">
            <ac:chgData name="Kheelan Gopal" userId="ac92a09c-411f-4cb0-8017-ecdc831d070e" providerId="ADAL" clId="{91CE1B99-5E6C-4DD3-A725-630BDA37E16E}" dt="2022-01-12T15:29:25.369" v="317"/>
            <ac:spMkLst>
              <pc:docMk/>
              <pc:sldMasterMk cId="1997890306" sldId="2147483832"/>
              <pc:sldLayoutMk cId="371635926" sldId="2147483839"/>
              <ac:spMk id="7" creationId="{E03B933F-AC31-354F-82CE-ECFCD649E389}"/>
            </ac:spMkLst>
          </pc:spChg>
          <pc:spChg chg="mod">
            <ac:chgData name="Kheelan Gopal" userId="ac92a09c-411f-4cb0-8017-ecdc831d070e" providerId="ADAL" clId="{91CE1B99-5E6C-4DD3-A725-630BDA37E16E}" dt="2022-01-12T15:29:25.369" v="317"/>
            <ac:spMkLst>
              <pc:docMk/>
              <pc:sldMasterMk cId="1997890306" sldId="2147483832"/>
              <pc:sldLayoutMk cId="371635926" sldId="2147483839"/>
              <ac:spMk id="9" creationId="{E5313341-5859-415D-BE52-55C586B2850C}"/>
            </ac:spMkLst>
          </pc:spChg>
          <pc:picChg chg="mod">
            <ac:chgData name="Kheelan Gopal" userId="ac92a09c-411f-4cb0-8017-ecdc831d070e" providerId="ADAL" clId="{91CE1B99-5E6C-4DD3-A725-630BDA37E16E}" dt="2022-01-12T15:29:25.369" v="317"/>
            <ac:picMkLst>
              <pc:docMk/>
              <pc:sldMasterMk cId="1997890306" sldId="2147483832"/>
              <pc:sldLayoutMk cId="371635926" sldId="2147483839"/>
              <ac:picMk id="5" creationId="{84ED2222-9B49-4F44-80C4-7F0FFDD2BCA8}"/>
            </ac:picMkLst>
          </pc:picChg>
        </pc:sldLayoutChg>
        <pc:sldLayoutChg chg="modSp">
          <pc:chgData name="Kheelan Gopal" userId="ac92a09c-411f-4cb0-8017-ecdc831d070e" providerId="ADAL" clId="{91CE1B99-5E6C-4DD3-A725-630BDA37E16E}" dt="2022-01-12T15:29:25.369" v="317"/>
          <pc:sldLayoutMkLst>
            <pc:docMk/>
            <pc:sldMasterMk cId="1997890306" sldId="2147483832"/>
            <pc:sldLayoutMk cId="2437681619" sldId="2147483840"/>
          </pc:sldLayoutMkLst>
          <pc:spChg chg="mod">
            <ac:chgData name="Kheelan Gopal" userId="ac92a09c-411f-4cb0-8017-ecdc831d070e" providerId="ADAL" clId="{91CE1B99-5E6C-4DD3-A725-630BDA37E16E}" dt="2022-01-12T15:29:25.369" v="317"/>
            <ac:spMkLst>
              <pc:docMk/>
              <pc:sldMasterMk cId="1997890306" sldId="2147483832"/>
              <pc:sldLayoutMk cId="2437681619" sldId="2147483840"/>
              <ac:spMk id="3" creationId="{BF48625F-087B-4665-9E27-EDB8FB7A4413}"/>
            </ac:spMkLst>
          </pc:spChg>
          <pc:spChg chg="mod">
            <ac:chgData name="Kheelan Gopal" userId="ac92a09c-411f-4cb0-8017-ecdc831d070e" providerId="ADAL" clId="{91CE1B99-5E6C-4DD3-A725-630BDA37E16E}" dt="2022-01-12T15:29:25.369" v="317"/>
            <ac:spMkLst>
              <pc:docMk/>
              <pc:sldMasterMk cId="1997890306" sldId="2147483832"/>
              <pc:sldLayoutMk cId="2437681619" sldId="2147483840"/>
              <ac:spMk id="4" creationId="{8B8ADC0C-F1F3-AC47-9C82-3B914F926559}"/>
            </ac:spMkLst>
          </pc:spChg>
          <pc:spChg chg="mod">
            <ac:chgData name="Kheelan Gopal" userId="ac92a09c-411f-4cb0-8017-ecdc831d070e" providerId="ADAL" clId="{91CE1B99-5E6C-4DD3-A725-630BDA37E16E}" dt="2022-01-12T15:29:25.369" v="317"/>
            <ac:spMkLst>
              <pc:docMk/>
              <pc:sldMasterMk cId="1997890306" sldId="2147483832"/>
              <pc:sldLayoutMk cId="2437681619" sldId="2147483840"/>
              <ac:spMk id="8" creationId="{914081D7-87F3-4652-948E-4D0A715D903A}"/>
            </ac:spMkLst>
          </pc:spChg>
          <pc:spChg chg="mod">
            <ac:chgData name="Kheelan Gopal" userId="ac92a09c-411f-4cb0-8017-ecdc831d070e" providerId="ADAL" clId="{91CE1B99-5E6C-4DD3-A725-630BDA37E16E}" dt="2022-01-12T15:29:25.369" v="317"/>
            <ac:spMkLst>
              <pc:docMk/>
              <pc:sldMasterMk cId="1997890306" sldId="2147483832"/>
              <pc:sldLayoutMk cId="2437681619" sldId="2147483840"/>
              <ac:spMk id="12" creationId="{C04C13C6-0F69-B640-B435-8A21A1E347B0}"/>
            </ac:spMkLst>
          </pc:spChg>
          <pc:picChg chg="mod">
            <ac:chgData name="Kheelan Gopal" userId="ac92a09c-411f-4cb0-8017-ecdc831d070e" providerId="ADAL" clId="{91CE1B99-5E6C-4DD3-A725-630BDA37E16E}" dt="2022-01-12T15:29:25.369" v="317"/>
            <ac:picMkLst>
              <pc:docMk/>
              <pc:sldMasterMk cId="1997890306" sldId="2147483832"/>
              <pc:sldLayoutMk cId="2437681619" sldId="2147483840"/>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1997890306" sldId="2147483832"/>
            <pc:sldLayoutMk cId="349889486" sldId="2147483841"/>
          </pc:sldLayoutMkLst>
          <pc:spChg chg="mod">
            <ac:chgData name="Kheelan Gopal" userId="ac92a09c-411f-4cb0-8017-ecdc831d070e" providerId="ADAL" clId="{91CE1B99-5E6C-4DD3-A725-630BDA37E16E}" dt="2022-01-12T15:29:25.369" v="317"/>
            <ac:spMkLst>
              <pc:docMk/>
              <pc:sldMasterMk cId="1997890306" sldId="2147483832"/>
              <pc:sldLayoutMk cId="349889486" sldId="2147483841"/>
              <ac:spMk id="3" creationId="{BF48625F-087B-4665-9E27-EDB8FB7A4413}"/>
            </ac:spMkLst>
          </pc:spChg>
          <pc:spChg chg="mod">
            <ac:chgData name="Kheelan Gopal" userId="ac92a09c-411f-4cb0-8017-ecdc831d070e" providerId="ADAL" clId="{91CE1B99-5E6C-4DD3-A725-630BDA37E16E}" dt="2022-01-12T15:29:25.369" v="317"/>
            <ac:spMkLst>
              <pc:docMk/>
              <pc:sldMasterMk cId="1997890306" sldId="2147483832"/>
              <pc:sldLayoutMk cId="349889486" sldId="2147483841"/>
              <ac:spMk id="4" creationId="{8B8ADC0C-F1F3-AC47-9C82-3B914F926559}"/>
            </ac:spMkLst>
          </pc:spChg>
          <pc:spChg chg="mod">
            <ac:chgData name="Kheelan Gopal" userId="ac92a09c-411f-4cb0-8017-ecdc831d070e" providerId="ADAL" clId="{91CE1B99-5E6C-4DD3-A725-630BDA37E16E}" dt="2022-01-12T15:29:25.369" v="317"/>
            <ac:spMkLst>
              <pc:docMk/>
              <pc:sldMasterMk cId="1997890306" sldId="2147483832"/>
              <pc:sldLayoutMk cId="349889486" sldId="2147483841"/>
              <ac:spMk id="7" creationId="{269546A1-B136-46E9-BB62-B98BDC00BBB9}"/>
            </ac:spMkLst>
          </pc:spChg>
          <pc:spChg chg="mod">
            <ac:chgData name="Kheelan Gopal" userId="ac92a09c-411f-4cb0-8017-ecdc831d070e" providerId="ADAL" clId="{91CE1B99-5E6C-4DD3-A725-630BDA37E16E}" dt="2022-01-12T15:29:25.369" v="317"/>
            <ac:spMkLst>
              <pc:docMk/>
              <pc:sldMasterMk cId="1997890306" sldId="2147483832"/>
              <pc:sldLayoutMk cId="349889486" sldId="2147483841"/>
              <ac:spMk id="8" creationId="{914081D7-87F3-4652-948E-4D0A715D903A}"/>
            </ac:spMkLst>
          </pc:spChg>
          <pc:spChg chg="mod">
            <ac:chgData name="Kheelan Gopal" userId="ac92a09c-411f-4cb0-8017-ecdc831d070e" providerId="ADAL" clId="{91CE1B99-5E6C-4DD3-A725-630BDA37E16E}" dt="2022-01-12T15:29:25.369" v="317"/>
            <ac:spMkLst>
              <pc:docMk/>
              <pc:sldMasterMk cId="1997890306" sldId="2147483832"/>
              <pc:sldLayoutMk cId="349889486" sldId="2147483841"/>
              <ac:spMk id="12" creationId="{C04C13C6-0F69-B640-B435-8A21A1E347B0}"/>
            </ac:spMkLst>
          </pc:spChg>
          <pc:picChg chg="mod">
            <ac:chgData name="Kheelan Gopal" userId="ac92a09c-411f-4cb0-8017-ecdc831d070e" providerId="ADAL" clId="{91CE1B99-5E6C-4DD3-A725-630BDA37E16E}" dt="2022-01-12T15:29:25.369" v="317"/>
            <ac:picMkLst>
              <pc:docMk/>
              <pc:sldMasterMk cId="1997890306" sldId="2147483832"/>
              <pc:sldLayoutMk cId="349889486" sldId="2147483841"/>
              <ac:picMk id="9" creationId="{48E4E665-35B8-4277-876A-8CFBF3722FFC}"/>
            </ac:picMkLst>
          </pc:picChg>
        </pc:sldLayoutChg>
        <pc:sldLayoutChg chg="modSp">
          <pc:chgData name="Kheelan Gopal" userId="ac92a09c-411f-4cb0-8017-ecdc831d070e" providerId="ADAL" clId="{91CE1B99-5E6C-4DD3-A725-630BDA37E16E}" dt="2022-01-12T15:29:25.369" v="317"/>
          <pc:sldLayoutMkLst>
            <pc:docMk/>
            <pc:sldMasterMk cId="1997890306" sldId="2147483832"/>
            <pc:sldLayoutMk cId="3591670012" sldId="2147483842"/>
          </pc:sldLayoutMkLst>
          <pc:spChg chg="mod">
            <ac:chgData name="Kheelan Gopal" userId="ac92a09c-411f-4cb0-8017-ecdc831d070e" providerId="ADAL" clId="{91CE1B99-5E6C-4DD3-A725-630BDA37E16E}" dt="2022-01-12T15:29:25.369" v="317"/>
            <ac:spMkLst>
              <pc:docMk/>
              <pc:sldMasterMk cId="1997890306" sldId="2147483832"/>
              <pc:sldLayoutMk cId="3591670012" sldId="2147483842"/>
              <ac:spMk id="2" creationId="{402D101B-2267-4A0B-8A8F-860ED5ED2361}"/>
            </ac:spMkLst>
          </pc:spChg>
          <pc:spChg chg="mod">
            <ac:chgData name="Kheelan Gopal" userId="ac92a09c-411f-4cb0-8017-ecdc831d070e" providerId="ADAL" clId="{91CE1B99-5E6C-4DD3-A725-630BDA37E16E}" dt="2022-01-12T15:29:25.369" v="317"/>
            <ac:spMkLst>
              <pc:docMk/>
              <pc:sldMasterMk cId="1997890306" sldId="2147483832"/>
              <pc:sldLayoutMk cId="3591670012" sldId="2147483842"/>
              <ac:spMk id="4" creationId="{EA5BF5A4-9E51-4AE5-A62C-53057FF8749A}"/>
            </ac:spMkLst>
          </pc:spChg>
          <pc:spChg chg="mod">
            <ac:chgData name="Kheelan Gopal" userId="ac92a09c-411f-4cb0-8017-ecdc831d070e" providerId="ADAL" clId="{91CE1B99-5E6C-4DD3-A725-630BDA37E16E}" dt="2022-01-12T15:29:25.369" v="317"/>
            <ac:spMkLst>
              <pc:docMk/>
              <pc:sldMasterMk cId="1997890306" sldId="2147483832"/>
              <pc:sldLayoutMk cId="3591670012" sldId="2147483842"/>
              <ac:spMk id="8" creationId="{81074551-AD63-4043-8FEB-1C18488D60ED}"/>
            </ac:spMkLst>
          </pc:spChg>
        </pc:sldLayoutChg>
        <pc:sldLayoutChg chg="modSp">
          <pc:chgData name="Kheelan Gopal" userId="ac92a09c-411f-4cb0-8017-ecdc831d070e" providerId="ADAL" clId="{91CE1B99-5E6C-4DD3-A725-630BDA37E16E}" dt="2022-01-12T15:29:25.369" v="317"/>
          <pc:sldLayoutMkLst>
            <pc:docMk/>
            <pc:sldMasterMk cId="1997890306" sldId="2147483832"/>
            <pc:sldLayoutMk cId="283313818" sldId="2147483843"/>
          </pc:sldLayoutMkLst>
          <pc:spChg chg="mod">
            <ac:chgData name="Kheelan Gopal" userId="ac92a09c-411f-4cb0-8017-ecdc831d070e" providerId="ADAL" clId="{91CE1B99-5E6C-4DD3-A725-630BDA37E16E}" dt="2022-01-12T15:29:25.369" v="317"/>
            <ac:spMkLst>
              <pc:docMk/>
              <pc:sldMasterMk cId="1997890306" sldId="2147483832"/>
              <pc:sldLayoutMk cId="283313818" sldId="2147483843"/>
              <ac:spMk id="3" creationId="{EDDE648C-5CE3-334D-A11A-A3AC931205CB}"/>
            </ac:spMkLst>
          </pc:spChg>
          <pc:spChg chg="mod">
            <ac:chgData name="Kheelan Gopal" userId="ac92a09c-411f-4cb0-8017-ecdc831d070e" providerId="ADAL" clId="{91CE1B99-5E6C-4DD3-A725-630BDA37E16E}" dt="2022-01-12T15:29:25.369" v="317"/>
            <ac:spMkLst>
              <pc:docMk/>
              <pc:sldMasterMk cId="1997890306" sldId="2147483832"/>
              <pc:sldLayoutMk cId="283313818" sldId="2147483843"/>
              <ac:spMk id="4" creationId="{C60433E6-CA8E-45EA-98C5-2475199D52EC}"/>
            </ac:spMkLst>
          </pc:spChg>
          <pc:spChg chg="mod">
            <ac:chgData name="Kheelan Gopal" userId="ac92a09c-411f-4cb0-8017-ecdc831d070e" providerId="ADAL" clId="{91CE1B99-5E6C-4DD3-A725-630BDA37E16E}" dt="2022-01-12T15:29:25.369" v="317"/>
            <ac:spMkLst>
              <pc:docMk/>
              <pc:sldMasterMk cId="1997890306" sldId="2147483832"/>
              <pc:sldLayoutMk cId="283313818" sldId="2147483843"/>
              <ac:spMk id="5" creationId="{DB365F6E-2ABD-447F-9E54-3012657526A8}"/>
            </ac:spMkLst>
          </pc:spChg>
          <pc:spChg chg="mod">
            <ac:chgData name="Kheelan Gopal" userId="ac92a09c-411f-4cb0-8017-ecdc831d070e" providerId="ADAL" clId="{91CE1B99-5E6C-4DD3-A725-630BDA37E16E}" dt="2022-01-12T15:29:25.369" v="317"/>
            <ac:spMkLst>
              <pc:docMk/>
              <pc:sldMasterMk cId="1997890306" sldId="2147483832"/>
              <pc:sldLayoutMk cId="283313818" sldId="2147483843"/>
              <ac:spMk id="6" creationId="{D8B018AB-C8D6-4EA4-A146-7CDCB8ADD56C}"/>
            </ac:spMkLst>
          </pc:spChg>
        </pc:sldLayoutChg>
      </pc:sldMasterChg>
      <pc:sldMasterChg chg="del delSldLayout modSldLayout">
        <pc:chgData name="Kheelan Gopal" userId="ac92a09c-411f-4cb0-8017-ecdc831d070e" providerId="ADAL" clId="{91CE1B99-5E6C-4DD3-A725-630BDA37E16E}" dt="2022-01-12T15:31:37.603" v="348" actId="700"/>
        <pc:sldMasterMkLst>
          <pc:docMk/>
          <pc:sldMasterMk cId="787351637" sldId="2147483844"/>
        </pc:sldMasterMkLst>
        <pc:sldLayoutChg chg="del">
          <pc:chgData name="Kheelan Gopal" userId="ac92a09c-411f-4cb0-8017-ecdc831d070e" providerId="ADAL" clId="{91CE1B99-5E6C-4DD3-A725-630BDA37E16E}" dt="2022-01-12T15:31:37.603" v="348" actId="700"/>
          <pc:sldLayoutMkLst>
            <pc:docMk/>
            <pc:sldMasterMk cId="787351637" sldId="2147483844"/>
            <pc:sldLayoutMk cId="2393335394" sldId="2147483845"/>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3637898593" sldId="2147483846"/>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3569040347" sldId="2147483847"/>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1507538378" sldId="2147483848"/>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1852098971" sldId="2147483849"/>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1777142714" sldId="2147483850"/>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4024147403" sldId="2147483851"/>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2591632071" sldId="2147483852"/>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1296738969" sldId="2147483853"/>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4122673769" sldId="2147483854"/>
          </pc:sldLayoutMkLst>
        </pc:sldLayoutChg>
        <pc:sldLayoutChg chg="del">
          <pc:chgData name="Kheelan Gopal" userId="ac92a09c-411f-4cb0-8017-ecdc831d070e" providerId="ADAL" clId="{91CE1B99-5E6C-4DD3-A725-630BDA37E16E}" dt="2022-01-12T15:31:37.603" v="348" actId="700"/>
          <pc:sldLayoutMkLst>
            <pc:docMk/>
            <pc:sldMasterMk cId="787351637" sldId="2147483844"/>
            <pc:sldLayoutMk cId="589228878" sldId="2147483855"/>
          </pc:sldLayoutMkLst>
        </pc:sldLayoutChg>
        <pc:sldLayoutChg chg="delSp del">
          <pc:chgData name="Kheelan Gopal" userId="ac92a09c-411f-4cb0-8017-ecdc831d070e" providerId="ADAL" clId="{91CE1B99-5E6C-4DD3-A725-630BDA37E16E}" dt="2022-01-12T15:31:37.603" v="348" actId="700"/>
          <pc:sldLayoutMkLst>
            <pc:docMk/>
            <pc:sldMasterMk cId="787351637" sldId="2147483844"/>
            <pc:sldLayoutMk cId="3920171990" sldId="2147483856"/>
          </pc:sldLayoutMkLst>
          <pc:spChg chg="del">
            <ac:chgData name="Kheelan Gopal" userId="ac92a09c-411f-4cb0-8017-ecdc831d070e" providerId="ADAL" clId="{91CE1B99-5E6C-4DD3-A725-630BDA37E16E}" dt="2022-01-12T15:29:25.369" v="317"/>
            <ac:spMkLst>
              <pc:docMk/>
              <pc:sldMasterMk cId="787351637" sldId="2147483844"/>
              <pc:sldLayoutMk cId="3920171990" sldId="2147483856"/>
              <ac:spMk id="3" creationId="{EDDE648C-5CE3-334D-A11A-A3AC931205CB}"/>
            </ac:spMkLst>
          </pc:spChg>
          <pc:picChg chg="del">
            <ac:chgData name="Kheelan Gopal" userId="ac92a09c-411f-4cb0-8017-ecdc831d070e" providerId="ADAL" clId="{91CE1B99-5E6C-4DD3-A725-630BDA37E16E}" dt="2022-01-12T15:29:25.369" v="317"/>
            <ac:picMkLst>
              <pc:docMk/>
              <pc:sldMasterMk cId="787351637" sldId="2147483844"/>
              <pc:sldLayoutMk cId="3920171990" sldId="2147483856"/>
              <ac:picMk id="5" creationId="{BCEC5190-DB6C-504A-A431-681490C9CFFA}"/>
            </ac:picMkLst>
          </pc:picChg>
        </pc:sldLayoutChg>
        <pc:sldLayoutChg chg="delSp del">
          <pc:chgData name="Kheelan Gopal" userId="ac92a09c-411f-4cb0-8017-ecdc831d070e" providerId="ADAL" clId="{91CE1B99-5E6C-4DD3-A725-630BDA37E16E}" dt="2022-01-12T15:31:37.603" v="348" actId="700"/>
          <pc:sldLayoutMkLst>
            <pc:docMk/>
            <pc:sldMasterMk cId="787351637" sldId="2147483844"/>
            <pc:sldLayoutMk cId="3742929887" sldId="2147483857"/>
          </pc:sldLayoutMkLst>
          <pc:spChg chg="del">
            <ac:chgData name="Kheelan Gopal" userId="ac92a09c-411f-4cb0-8017-ecdc831d070e" providerId="ADAL" clId="{91CE1B99-5E6C-4DD3-A725-630BDA37E16E}" dt="2022-01-12T15:29:25.369" v="317"/>
            <ac:spMkLst>
              <pc:docMk/>
              <pc:sldMasterMk cId="787351637" sldId="2147483844"/>
              <pc:sldLayoutMk cId="3742929887" sldId="2147483857"/>
              <ac:spMk id="8" creationId="{914081D7-87F3-4652-948E-4D0A715D903A}"/>
            </ac:spMkLst>
          </pc:spChg>
          <pc:spChg chg="del">
            <ac:chgData name="Kheelan Gopal" userId="ac92a09c-411f-4cb0-8017-ecdc831d070e" providerId="ADAL" clId="{91CE1B99-5E6C-4DD3-A725-630BDA37E16E}" dt="2022-01-12T15:29:25.369" v="317"/>
            <ac:spMkLst>
              <pc:docMk/>
              <pc:sldMasterMk cId="787351637" sldId="2147483844"/>
              <pc:sldLayoutMk cId="3742929887" sldId="2147483857"/>
              <ac:spMk id="12" creationId="{C04C13C6-0F69-B640-B435-8A21A1E347B0}"/>
            </ac:spMkLst>
          </pc:spChg>
          <pc:picChg chg="del">
            <ac:chgData name="Kheelan Gopal" userId="ac92a09c-411f-4cb0-8017-ecdc831d070e" providerId="ADAL" clId="{91CE1B99-5E6C-4DD3-A725-630BDA37E16E}" dt="2022-01-12T15:29:25.369" v="317"/>
            <ac:picMkLst>
              <pc:docMk/>
              <pc:sldMasterMk cId="787351637" sldId="2147483844"/>
              <pc:sldLayoutMk cId="3742929887" sldId="2147483857"/>
              <ac:picMk id="9" creationId="{48E4E665-35B8-4277-876A-8CFBF3722FFC}"/>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E957D1-33B3-41AF-B125-3F0DF3A67CC9}"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p>
      </dgm:t>
    </dgm:pt>
    <dgm:pt modelId="{B75E1304-896C-459F-AA34-D71BAE94EFF9}">
      <dgm:prSet/>
      <dgm:spPr/>
      <dgm:t>
        <a:bodyPr/>
        <a:lstStyle/>
        <a:p>
          <a:pPr rtl="0"/>
          <a:r>
            <a:rPr lang="en-US"/>
            <a:t>Define the term off-label use</a:t>
          </a:r>
        </a:p>
      </dgm:t>
    </dgm:pt>
    <dgm:pt modelId="{AE0CE141-B14E-4ACE-9018-D982473A1E5D}" type="parTrans" cxnId="{3B870F12-C978-4663-A7AD-81D344134052}">
      <dgm:prSet/>
      <dgm:spPr/>
      <dgm:t>
        <a:bodyPr/>
        <a:lstStyle/>
        <a:p>
          <a:endParaRPr lang="en-US"/>
        </a:p>
      </dgm:t>
    </dgm:pt>
    <dgm:pt modelId="{3911B8A8-6277-40CC-A11A-AE087B3EC90E}" type="sibTrans" cxnId="{3B870F12-C978-4663-A7AD-81D344134052}">
      <dgm:prSet/>
      <dgm:spPr/>
      <dgm:t>
        <a:bodyPr/>
        <a:lstStyle/>
        <a:p>
          <a:endParaRPr lang="en-US"/>
        </a:p>
      </dgm:t>
    </dgm:pt>
    <dgm:pt modelId="{935C5BD7-7B33-4315-89DE-55C533AA2FC1}">
      <dgm:prSet/>
      <dgm:spPr/>
      <dgm:t>
        <a:bodyPr/>
        <a:lstStyle/>
        <a:p>
          <a:pPr rtl="0"/>
          <a:r>
            <a:rPr lang="en-US"/>
            <a:t>Understand the issues regarding off-label use and where it may be appropriate</a:t>
          </a:r>
        </a:p>
      </dgm:t>
    </dgm:pt>
    <dgm:pt modelId="{483743EC-C98F-4DC7-9B74-0895D940E08B}" type="parTrans" cxnId="{74E96EE5-28FC-4148-A783-1E17BF40AFD1}">
      <dgm:prSet/>
      <dgm:spPr/>
      <dgm:t>
        <a:bodyPr/>
        <a:lstStyle/>
        <a:p>
          <a:endParaRPr lang="en-US"/>
        </a:p>
      </dgm:t>
    </dgm:pt>
    <dgm:pt modelId="{7CE4605C-0BDB-451B-9FA9-C3CAC136A7BE}" type="sibTrans" cxnId="{74E96EE5-28FC-4148-A783-1E17BF40AFD1}">
      <dgm:prSet/>
      <dgm:spPr/>
      <dgm:t>
        <a:bodyPr/>
        <a:lstStyle/>
        <a:p>
          <a:endParaRPr lang="en-US"/>
        </a:p>
      </dgm:t>
    </dgm:pt>
    <dgm:pt modelId="{563E891F-4B7E-4C74-BB9A-220CEB08C43A}">
      <dgm:prSet/>
      <dgm:spPr/>
      <dgm:t>
        <a:bodyPr/>
        <a:lstStyle/>
        <a:p>
          <a:pPr rtl="0"/>
          <a:r>
            <a:rPr lang="en-US"/>
            <a:t>Discuss the perspective of managed care pharmacy on off-label use</a:t>
          </a:r>
        </a:p>
      </dgm:t>
    </dgm:pt>
    <dgm:pt modelId="{BEA866C6-B71B-408E-9F88-2F1F60E9928A}" type="parTrans" cxnId="{8E897677-BC32-40B7-A53D-87585B4CD5FF}">
      <dgm:prSet/>
      <dgm:spPr/>
      <dgm:t>
        <a:bodyPr/>
        <a:lstStyle/>
        <a:p>
          <a:endParaRPr lang="en-US"/>
        </a:p>
      </dgm:t>
    </dgm:pt>
    <dgm:pt modelId="{5D4F41A6-3BE2-4C57-A5A5-A6D0450FF5E2}" type="sibTrans" cxnId="{8E897677-BC32-40B7-A53D-87585B4CD5FF}">
      <dgm:prSet/>
      <dgm:spPr/>
      <dgm:t>
        <a:bodyPr/>
        <a:lstStyle/>
        <a:p>
          <a:endParaRPr lang="en-US"/>
        </a:p>
      </dgm:t>
    </dgm:pt>
    <dgm:pt modelId="{C628CBDD-A9C6-4025-9B9D-046863701984}">
      <dgm:prSet/>
      <dgm:spPr/>
      <dgm:t>
        <a:bodyPr/>
        <a:lstStyle/>
        <a:p>
          <a:pPr rtl="0"/>
          <a:r>
            <a:rPr lang="en-US" dirty="0"/>
            <a:t>Understand Medicare Part D Policies regarding off-label use and non-FDA approved uses</a:t>
          </a:r>
        </a:p>
      </dgm:t>
    </dgm:pt>
    <dgm:pt modelId="{2DAAF947-9906-46A7-8EEB-3736845FFC1E}" type="parTrans" cxnId="{C4E4890C-F222-45C1-9D6B-DFD569565A94}">
      <dgm:prSet/>
      <dgm:spPr/>
      <dgm:t>
        <a:bodyPr/>
        <a:lstStyle/>
        <a:p>
          <a:endParaRPr lang="en-US"/>
        </a:p>
      </dgm:t>
    </dgm:pt>
    <dgm:pt modelId="{0BF41CC8-CB0A-4548-9AE9-96E2E66E60EC}" type="sibTrans" cxnId="{C4E4890C-F222-45C1-9D6B-DFD569565A94}">
      <dgm:prSet/>
      <dgm:spPr/>
      <dgm:t>
        <a:bodyPr/>
        <a:lstStyle/>
        <a:p>
          <a:endParaRPr lang="en-US"/>
        </a:p>
      </dgm:t>
    </dgm:pt>
    <dgm:pt modelId="{EFE7F652-C529-4AF0-964A-8CB85DEE888B}" type="pres">
      <dgm:prSet presAssocID="{D2E957D1-33B3-41AF-B125-3F0DF3A67CC9}" presName="Name0" presStyleCnt="0">
        <dgm:presLayoutVars>
          <dgm:chMax val="7"/>
          <dgm:chPref val="7"/>
          <dgm:dir/>
        </dgm:presLayoutVars>
      </dgm:prSet>
      <dgm:spPr/>
    </dgm:pt>
    <dgm:pt modelId="{359B2A4A-8699-4908-9B9F-4F39A5010A44}" type="pres">
      <dgm:prSet presAssocID="{D2E957D1-33B3-41AF-B125-3F0DF3A67CC9}" presName="Name1" presStyleCnt="0"/>
      <dgm:spPr/>
    </dgm:pt>
    <dgm:pt modelId="{BC706F8A-6C39-4F7D-8E2A-18E9999E33A4}" type="pres">
      <dgm:prSet presAssocID="{D2E957D1-33B3-41AF-B125-3F0DF3A67CC9}" presName="cycle" presStyleCnt="0"/>
      <dgm:spPr/>
    </dgm:pt>
    <dgm:pt modelId="{6615E24E-6C8C-48A7-A432-9697F86DEA54}" type="pres">
      <dgm:prSet presAssocID="{D2E957D1-33B3-41AF-B125-3F0DF3A67CC9}" presName="srcNode" presStyleLbl="node1" presStyleIdx="0" presStyleCnt="4"/>
      <dgm:spPr/>
    </dgm:pt>
    <dgm:pt modelId="{118447FD-FF86-4ADB-9300-6E939C07991F}" type="pres">
      <dgm:prSet presAssocID="{D2E957D1-33B3-41AF-B125-3F0DF3A67CC9}" presName="conn" presStyleLbl="parChTrans1D2" presStyleIdx="0" presStyleCnt="1"/>
      <dgm:spPr/>
    </dgm:pt>
    <dgm:pt modelId="{51FB2B15-AA6A-4AE7-8552-B5F5F056B6B5}" type="pres">
      <dgm:prSet presAssocID="{D2E957D1-33B3-41AF-B125-3F0DF3A67CC9}" presName="extraNode" presStyleLbl="node1" presStyleIdx="0" presStyleCnt="4"/>
      <dgm:spPr/>
    </dgm:pt>
    <dgm:pt modelId="{2A37CAC1-101E-4A97-8092-7D93E8AB9BD3}" type="pres">
      <dgm:prSet presAssocID="{D2E957D1-33B3-41AF-B125-3F0DF3A67CC9}" presName="dstNode" presStyleLbl="node1" presStyleIdx="0" presStyleCnt="4"/>
      <dgm:spPr/>
    </dgm:pt>
    <dgm:pt modelId="{A666F2E0-FB33-498F-A124-02EAFFFBCDC3}" type="pres">
      <dgm:prSet presAssocID="{B75E1304-896C-459F-AA34-D71BAE94EFF9}" presName="text_1" presStyleLbl="node1" presStyleIdx="0" presStyleCnt="4">
        <dgm:presLayoutVars>
          <dgm:bulletEnabled val="1"/>
        </dgm:presLayoutVars>
      </dgm:prSet>
      <dgm:spPr/>
    </dgm:pt>
    <dgm:pt modelId="{51738608-884C-4C08-84C8-4E1787327428}" type="pres">
      <dgm:prSet presAssocID="{B75E1304-896C-459F-AA34-D71BAE94EFF9}" presName="accent_1" presStyleCnt="0"/>
      <dgm:spPr/>
    </dgm:pt>
    <dgm:pt modelId="{9851FAE9-56B4-480A-9696-A284CA907E2F}" type="pres">
      <dgm:prSet presAssocID="{B75E1304-896C-459F-AA34-D71BAE94EFF9}" presName="accentRepeatNode" presStyleLbl="solidFgAcc1" presStyleIdx="0" presStyleCnt="4"/>
      <dgm:spPr>
        <a:solidFill>
          <a:schemeClr val="accent1"/>
        </a:solidFill>
      </dgm:spPr>
    </dgm:pt>
    <dgm:pt modelId="{C1CA1AF1-E531-4AE0-8086-F5DC1F788332}" type="pres">
      <dgm:prSet presAssocID="{935C5BD7-7B33-4315-89DE-55C533AA2FC1}" presName="text_2" presStyleLbl="node1" presStyleIdx="1" presStyleCnt="4">
        <dgm:presLayoutVars>
          <dgm:bulletEnabled val="1"/>
        </dgm:presLayoutVars>
      </dgm:prSet>
      <dgm:spPr/>
    </dgm:pt>
    <dgm:pt modelId="{9ABC99FE-E483-4965-A29E-0E5276F90233}" type="pres">
      <dgm:prSet presAssocID="{935C5BD7-7B33-4315-89DE-55C533AA2FC1}" presName="accent_2" presStyleCnt="0"/>
      <dgm:spPr/>
    </dgm:pt>
    <dgm:pt modelId="{FD55344E-C434-431D-9083-25374624D99F}" type="pres">
      <dgm:prSet presAssocID="{935C5BD7-7B33-4315-89DE-55C533AA2FC1}" presName="accentRepeatNode" presStyleLbl="solidFgAcc1" presStyleIdx="1" presStyleCnt="4"/>
      <dgm:spPr>
        <a:solidFill>
          <a:schemeClr val="accent1"/>
        </a:solidFill>
      </dgm:spPr>
    </dgm:pt>
    <dgm:pt modelId="{E77E4457-F6E1-4F94-B516-BAF31FBAB5BF}" type="pres">
      <dgm:prSet presAssocID="{563E891F-4B7E-4C74-BB9A-220CEB08C43A}" presName="text_3" presStyleLbl="node1" presStyleIdx="2" presStyleCnt="4">
        <dgm:presLayoutVars>
          <dgm:bulletEnabled val="1"/>
        </dgm:presLayoutVars>
      </dgm:prSet>
      <dgm:spPr/>
    </dgm:pt>
    <dgm:pt modelId="{481B40FD-3B58-4B7F-A2C2-76D5657147E0}" type="pres">
      <dgm:prSet presAssocID="{563E891F-4B7E-4C74-BB9A-220CEB08C43A}" presName="accent_3" presStyleCnt="0"/>
      <dgm:spPr/>
    </dgm:pt>
    <dgm:pt modelId="{758897E4-B646-4B46-9F35-47D5D8934865}" type="pres">
      <dgm:prSet presAssocID="{563E891F-4B7E-4C74-BB9A-220CEB08C43A}" presName="accentRepeatNode" presStyleLbl="solidFgAcc1" presStyleIdx="2" presStyleCnt="4"/>
      <dgm:spPr>
        <a:solidFill>
          <a:schemeClr val="accent1"/>
        </a:solidFill>
      </dgm:spPr>
    </dgm:pt>
    <dgm:pt modelId="{BEF4FB93-5A4E-4E75-B7E9-6F5E2E2F3994}" type="pres">
      <dgm:prSet presAssocID="{C628CBDD-A9C6-4025-9B9D-046863701984}" presName="text_4" presStyleLbl="node1" presStyleIdx="3" presStyleCnt="4">
        <dgm:presLayoutVars>
          <dgm:bulletEnabled val="1"/>
        </dgm:presLayoutVars>
      </dgm:prSet>
      <dgm:spPr/>
    </dgm:pt>
    <dgm:pt modelId="{8B77B06D-035A-405F-ACFD-FAA8E0ECF1DC}" type="pres">
      <dgm:prSet presAssocID="{C628CBDD-A9C6-4025-9B9D-046863701984}" presName="accent_4" presStyleCnt="0"/>
      <dgm:spPr/>
    </dgm:pt>
    <dgm:pt modelId="{F3195E91-36D7-4D59-BBAF-B8592983A6AB}" type="pres">
      <dgm:prSet presAssocID="{C628CBDD-A9C6-4025-9B9D-046863701984}" presName="accentRepeatNode" presStyleLbl="solidFgAcc1" presStyleIdx="3" presStyleCnt="4"/>
      <dgm:spPr>
        <a:solidFill>
          <a:schemeClr val="accent1"/>
        </a:solidFill>
      </dgm:spPr>
    </dgm:pt>
  </dgm:ptLst>
  <dgm:cxnLst>
    <dgm:cxn modelId="{C4E4890C-F222-45C1-9D6B-DFD569565A94}" srcId="{D2E957D1-33B3-41AF-B125-3F0DF3A67CC9}" destId="{C628CBDD-A9C6-4025-9B9D-046863701984}" srcOrd="3" destOrd="0" parTransId="{2DAAF947-9906-46A7-8EEB-3736845FFC1E}" sibTransId="{0BF41CC8-CB0A-4548-9AE9-96E2E66E60EC}"/>
    <dgm:cxn modelId="{6151FC11-3305-40B7-9815-87B6E0EF3A32}" type="presOf" srcId="{563E891F-4B7E-4C74-BB9A-220CEB08C43A}" destId="{E77E4457-F6E1-4F94-B516-BAF31FBAB5BF}" srcOrd="0" destOrd="0" presId="urn:microsoft.com/office/officeart/2008/layout/VerticalCurvedList"/>
    <dgm:cxn modelId="{3B870F12-C978-4663-A7AD-81D344134052}" srcId="{D2E957D1-33B3-41AF-B125-3F0DF3A67CC9}" destId="{B75E1304-896C-459F-AA34-D71BAE94EFF9}" srcOrd="0" destOrd="0" parTransId="{AE0CE141-B14E-4ACE-9018-D982473A1E5D}" sibTransId="{3911B8A8-6277-40CC-A11A-AE087B3EC90E}"/>
    <dgm:cxn modelId="{56CAB02D-D925-4915-80E6-00FBF7D0B6E0}" type="presOf" srcId="{C628CBDD-A9C6-4025-9B9D-046863701984}" destId="{BEF4FB93-5A4E-4E75-B7E9-6F5E2E2F3994}" srcOrd="0" destOrd="0" presId="urn:microsoft.com/office/officeart/2008/layout/VerticalCurvedList"/>
    <dgm:cxn modelId="{0315AB33-755B-4C01-92BD-6AC08D7B0EB0}" type="presOf" srcId="{B75E1304-896C-459F-AA34-D71BAE94EFF9}" destId="{A666F2E0-FB33-498F-A124-02EAFFFBCDC3}" srcOrd="0" destOrd="0" presId="urn:microsoft.com/office/officeart/2008/layout/VerticalCurvedList"/>
    <dgm:cxn modelId="{93C55A53-6791-4E34-BA97-E527BDF7403F}" type="presOf" srcId="{D2E957D1-33B3-41AF-B125-3F0DF3A67CC9}" destId="{EFE7F652-C529-4AF0-964A-8CB85DEE888B}" srcOrd="0" destOrd="0" presId="urn:microsoft.com/office/officeart/2008/layout/VerticalCurvedList"/>
    <dgm:cxn modelId="{8E897677-BC32-40B7-A53D-87585B4CD5FF}" srcId="{D2E957D1-33B3-41AF-B125-3F0DF3A67CC9}" destId="{563E891F-4B7E-4C74-BB9A-220CEB08C43A}" srcOrd="2" destOrd="0" parTransId="{BEA866C6-B71B-408E-9F88-2F1F60E9928A}" sibTransId="{5D4F41A6-3BE2-4C57-A5A5-A6D0450FF5E2}"/>
    <dgm:cxn modelId="{B9B7B9C2-7DD4-4CC9-88F6-CA53FB69A9C5}" type="presOf" srcId="{935C5BD7-7B33-4315-89DE-55C533AA2FC1}" destId="{C1CA1AF1-E531-4AE0-8086-F5DC1F788332}" srcOrd="0" destOrd="0" presId="urn:microsoft.com/office/officeart/2008/layout/VerticalCurvedList"/>
    <dgm:cxn modelId="{74E96EE5-28FC-4148-A783-1E17BF40AFD1}" srcId="{D2E957D1-33B3-41AF-B125-3F0DF3A67CC9}" destId="{935C5BD7-7B33-4315-89DE-55C533AA2FC1}" srcOrd="1" destOrd="0" parTransId="{483743EC-C98F-4DC7-9B74-0895D940E08B}" sibTransId="{7CE4605C-0BDB-451B-9FA9-C3CAC136A7BE}"/>
    <dgm:cxn modelId="{0E4DA1EA-7CE5-456A-8033-936FB0B55942}" type="presOf" srcId="{3911B8A8-6277-40CC-A11A-AE087B3EC90E}" destId="{118447FD-FF86-4ADB-9300-6E939C07991F}" srcOrd="0" destOrd="0" presId="urn:microsoft.com/office/officeart/2008/layout/VerticalCurvedList"/>
    <dgm:cxn modelId="{17B5F692-EAA0-46DA-922B-FDB191683272}" type="presParOf" srcId="{EFE7F652-C529-4AF0-964A-8CB85DEE888B}" destId="{359B2A4A-8699-4908-9B9F-4F39A5010A44}" srcOrd="0" destOrd="0" presId="urn:microsoft.com/office/officeart/2008/layout/VerticalCurvedList"/>
    <dgm:cxn modelId="{385132F0-9B83-4CE2-A867-0C11920361B5}" type="presParOf" srcId="{359B2A4A-8699-4908-9B9F-4F39A5010A44}" destId="{BC706F8A-6C39-4F7D-8E2A-18E9999E33A4}" srcOrd="0" destOrd="0" presId="urn:microsoft.com/office/officeart/2008/layout/VerticalCurvedList"/>
    <dgm:cxn modelId="{0F4316B0-6BA0-4D57-B8FA-855B99FC29CF}" type="presParOf" srcId="{BC706F8A-6C39-4F7D-8E2A-18E9999E33A4}" destId="{6615E24E-6C8C-48A7-A432-9697F86DEA54}" srcOrd="0" destOrd="0" presId="urn:microsoft.com/office/officeart/2008/layout/VerticalCurvedList"/>
    <dgm:cxn modelId="{227C28FB-6ECC-4FEF-BA45-D04B1DCF46DE}" type="presParOf" srcId="{BC706F8A-6C39-4F7D-8E2A-18E9999E33A4}" destId="{118447FD-FF86-4ADB-9300-6E939C07991F}" srcOrd="1" destOrd="0" presId="urn:microsoft.com/office/officeart/2008/layout/VerticalCurvedList"/>
    <dgm:cxn modelId="{97D5CD33-05CE-4510-87DD-FCCEAE47E5DC}" type="presParOf" srcId="{BC706F8A-6C39-4F7D-8E2A-18E9999E33A4}" destId="{51FB2B15-AA6A-4AE7-8552-B5F5F056B6B5}" srcOrd="2" destOrd="0" presId="urn:microsoft.com/office/officeart/2008/layout/VerticalCurvedList"/>
    <dgm:cxn modelId="{F616FE19-0A04-4BFB-86FC-04BEC7DB3099}" type="presParOf" srcId="{BC706F8A-6C39-4F7D-8E2A-18E9999E33A4}" destId="{2A37CAC1-101E-4A97-8092-7D93E8AB9BD3}" srcOrd="3" destOrd="0" presId="urn:microsoft.com/office/officeart/2008/layout/VerticalCurvedList"/>
    <dgm:cxn modelId="{9C9E8123-9536-4F31-AD34-7531646EAF4B}" type="presParOf" srcId="{359B2A4A-8699-4908-9B9F-4F39A5010A44}" destId="{A666F2E0-FB33-498F-A124-02EAFFFBCDC3}" srcOrd="1" destOrd="0" presId="urn:microsoft.com/office/officeart/2008/layout/VerticalCurvedList"/>
    <dgm:cxn modelId="{70CA2B36-E6D1-4D79-BC9D-FECF16D892B8}" type="presParOf" srcId="{359B2A4A-8699-4908-9B9F-4F39A5010A44}" destId="{51738608-884C-4C08-84C8-4E1787327428}" srcOrd="2" destOrd="0" presId="urn:microsoft.com/office/officeart/2008/layout/VerticalCurvedList"/>
    <dgm:cxn modelId="{BB85A5B6-E03B-4A88-A624-CDC2860B2F32}" type="presParOf" srcId="{51738608-884C-4C08-84C8-4E1787327428}" destId="{9851FAE9-56B4-480A-9696-A284CA907E2F}" srcOrd="0" destOrd="0" presId="urn:microsoft.com/office/officeart/2008/layout/VerticalCurvedList"/>
    <dgm:cxn modelId="{D29EA70C-5FD6-4D55-A318-6ED44E676958}" type="presParOf" srcId="{359B2A4A-8699-4908-9B9F-4F39A5010A44}" destId="{C1CA1AF1-E531-4AE0-8086-F5DC1F788332}" srcOrd="3" destOrd="0" presId="urn:microsoft.com/office/officeart/2008/layout/VerticalCurvedList"/>
    <dgm:cxn modelId="{881CAF03-6AD7-4EDF-9768-D16732DB5E77}" type="presParOf" srcId="{359B2A4A-8699-4908-9B9F-4F39A5010A44}" destId="{9ABC99FE-E483-4965-A29E-0E5276F90233}" srcOrd="4" destOrd="0" presId="urn:microsoft.com/office/officeart/2008/layout/VerticalCurvedList"/>
    <dgm:cxn modelId="{17410F31-3753-4D49-B63A-109C15FF6200}" type="presParOf" srcId="{9ABC99FE-E483-4965-A29E-0E5276F90233}" destId="{FD55344E-C434-431D-9083-25374624D99F}" srcOrd="0" destOrd="0" presId="urn:microsoft.com/office/officeart/2008/layout/VerticalCurvedList"/>
    <dgm:cxn modelId="{6705480C-3F37-4EF2-BF5A-DC4C26C92822}" type="presParOf" srcId="{359B2A4A-8699-4908-9B9F-4F39A5010A44}" destId="{E77E4457-F6E1-4F94-B516-BAF31FBAB5BF}" srcOrd="5" destOrd="0" presId="urn:microsoft.com/office/officeart/2008/layout/VerticalCurvedList"/>
    <dgm:cxn modelId="{980CB519-E045-4FC7-A13B-413BE95FF84E}" type="presParOf" srcId="{359B2A4A-8699-4908-9B9F-4F39A5010A44}" destId="{481B40FD-3B58-4B7F-A2C2-76D5657147E0}" srcOrd="6" destOrd="0" presId="urn:microsoft.com/office/officeart/2008/layout/VerticalCurvedList"/>
    <dgm:cxn modelId="{537762FC-E21E-4DC6-A70A-E4A4BCA2AAF0}" type="presParOf" srcId="{481B40FD-3B58-4B7F-A2C2-76D5657147E0}" destId="{758897E4-B646-4B46-9F35-47D5D8934865}" srcOrd="0" destOrd="0" presId="urn:microsoft.com/office/officeart/2008/layout/VerticalCurvedList"/>
    <dgm:cxn modelId="{9B0AD4D0-CD1C-459A-AE31-A137DE5DD672}" type="presParOf" srcId="{359B2A4A-8699-4908-9B9F-4F39A5010A44}" destId="{BEF4FB93-5A4E-4E75-B7E9-6F5E2E2F3994}" srcOrd="7" destOrd="0" presId="urn:microsoft.com/office/officeart/2008/layout/VerticalCurvedList"/>
    <dgm:cxn modelId="{8DF002C5-2833-4285-9807-E45EDB93A30F}" type="presParOf" srcId="{359B2A4A-8699-4908-9B9F-4F39A5010A44}" destId="{8B77B06D-035A-405F-ACFD-FAA8E0ECF1DC}" srcOrd="8" destOrd="0" presId="urn:microsoft.com/office/officeart/2008/layout/VerticalCurvedList"/>
    <dgm:cxn modelId="{32648595-4A07-4B39-9B2D-29FC43864810}" type="presParOf" srcId="{8B77B06D-035A-405F-ACFD-FAA8E0ECF1DC}" destId="{F3195E91-36D7-4D59-BBAF-B8592983A6A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DC827F-EF02-47F1-82B7-33D862936077}"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410F08AC-3084-4EF5-99BB-309D772C6C09}">
      <dgm:prSet/>
      <dgm:spPr/>
      <dgm:t>
        <a:bodyPr/>
        <a:lstStyle/>
        <a:p>
          <a:pPr rtl="0"/>
          <a:r>
            <a:rPr lang="en-US" dirty="0"/>
            <a:t>Dose</a:t>
          </a:r>
        </a:p>
      </dgm:t>
    </dgm:pt>
    <dgm:pt modelId="{D46CED67-C96E-44B8-9A72-0FE9515A6305}" type="parTrans" cxnId="{32B09009-FE88-4F75-9263-2F363914F06D}">
      <dgm:prSet/>
      <dgm:spPr/>
      <dgm:t>
        <a:bodyPr/>
        <a:lstStyle/>
        <a:p>
          <a:endParaRPr lang="en-US"/>
        </a:p>
      </dgm:t>
    </dgm:pt>
    <dgm:pt modelId="{02AAED46-96E3-4224-8070-3F92DC9044D0}" type="sibTrans" cxnId="{32B09009-FE88-4F75-9263-2F363914F06D}">
      <dgm:prSet/>
      <dgm:spPr/>
      <dgm:t>
        <a:bodyPr/>
        <a:lstStyle/>
        <a:p>
          <a:endParaRPr lang="en-US"/>
        </a:p>
      </dgm:t>
    </dgm:pt>
    <dgm:pt modelId="{6A74E947-8F31-4199-A916-5EC76EBD19BD}">
      <dgm:prSet/>
      <dgm:spPr/>
      <dgm:t>
        <a:bodyPr/>
        <a:lstStyle/>
        <a:p>
          <a:pPr rtl="0"/>
          <a:r>
            <a:rPr lang="en-US" dirty="0"/>
            <a:t>Dosage form</a:t>
          </a:r>
        </a:p>
      </dgm:t>
    </dgm:pt>
    <dgm:pt modelId="{3422F816-2C04-4F2A-A729-F78E90359BDB}" type="parTrans" cxnId="{50EC1B30-0748-4AA6-A5EB-3B6F60682A95}">
      <dgm:prSet/>
      <dgm:spPr/>
      <dgm:t>
        <a:bodyPr/>
        <a:lstStyle/>
        <a:p>
          <a:endParaRPr lang="en-US"/>
        </a:p>
      </dgm:t>
    </dgm:pt>
    <dgm:pt modelId="{88A48998-030F-4771-B66C-76C49B1D44E9}" type="sibTrans" cxnId="{50EC1B30-0748-4AA6-A5EB-3B6F60682A95}">
      <dgm:prSet/>
      <dgm:spPr/>
      <dgm:t>
        <a:bodyPr/>
        <a:lstStyle/>
        <a:p>
          <a:endParaRPr lang="en-US"/>
        </a:p>
      </dgm:t>
    </dgm:pt>
    <dgm:pt modelId="{17041205-BEC6-420E-A7ED-8E4F4FB8A17A}">
      <dgm:prSet/>
      <dgm:spPr/>
      <dgm:t>
        <a:bodyPr/>
        <a:lstStyle/>
        <a:p>
          <a:pPr rtl="0"/>
          <a:r>
            <a:rPr lang="en-US" dirty="0"/>
            <a:t>Indication</a:t>
          </a:r>
        </a:p>
      </dgm:t>
    </dgm:pt>
    <dgm:pt modelId="{453D572E-C790-4624-B32B-14299A702B13}" type="parTrans" cxnId="{8C85C260-E160-4229-95BF-CD141874F597}">
      <dgm:prSet/>
      <dgm:spPr/>
      <dgm:t>
        <a:bodyPr/>
        <a:lstStyle/>
        <a:p>
          <a:endParaRPr lang="en-US"/>
        </a:p>
      </dgm:t>
    </dgm:pt>
    <dgm:pt modelId="{165DFD83-9D1B-40A3-B442-DB327302EE48}" type="sibTrans" cxnId="{8C85C260-E160-4229-95BF-CD141874F597}">
      <dgm:prSet/>
      <dgm:spPr/>
      <dgm:t>
        <a:bodyPr/>
        <a:lstStyle/>
        <a:p>
          <a:endParaRPr lang="en-US"/>
        </a:p>
      </dgm:t>
    </dgm:pt>
    <dgm:pt modelId="{15CD6396-4103-4CD6-9EE2-2F99A09AD6FB}" type="pres">
      <dgm:prSet presAssocID="{5BDC827F-EF02-47F1-82B7-33D862936077}" presName="diagram" presStyleCnt="0">
        <dgm:presLayoutVars>
          <dgm:dir/>
          <dgm:resizeHandles val="exact"/>
        </dgm:presLayoutVars>
      </dgm:prSet>
      <dgm:spPr/>
    </dgm:pt>
    <dgm:pt modelId="{89D4D5F7-34C3-4FAF-9702-A5CFD9003FB5}" type="pres">
      <dgm:prSet presAssocID="{17041205-BEC6-420E-A7ED-8E4F4FB8A17A}" presName="node" presStyleLbl="node1" presStyleIdx="0" presStyleCnt="3">
        <dgm:presLayoutVars>
          <dgm:bulletEnabled val="1"/>
        </dgm:presLayoutVars>
      </dgm:prSet>
      <dgm:spPr/>
    </dgm:pt>
    <dgm:pt modelId="{006763E2-1EFB-44D9-AA53-0020B31958C3}" type="pres">
      <dgm:prSet presAssocID="{165DFD83-9D1B-40A3-B442-DB327302EE48}" presName="sibTrans" presStyleCnt="0"/>
      <dgm:spPr/>
    </dgm:pt>
    <dgm:pt modelId="{C272941D-8403-4A08-8C21-69A0DFE9022D}" type="pres">
      <dgm:prSet presAssocID="{410F08AC-3084-4EF5-99BB-309D772C6C09}" presName="node" presStyleLbl="node1" presStyleIdx="1" presStyleCnt="3">
        <dgm:presLayoutVars>
          <dgm:bulletEnabled val="1"/>
        </dgm:presLayoutVars>
      </dgm:prSet>
      <dgm:spPr/>
    </dgm:pt>
    <dgm:pt modelId="{6DC2D58A-98CF-4C46-8A4D-C2322FDAC45F}" type="pres">
      <dgm:prSet presAssocID="{02AAED46-96E3-4224-8070-3F92DC9044D0}" presName="sibTrans" presStyleCnt="0"/>
      <dgm:spPr/>
    </dgm:pt>
    <dgm:pt modelId="{09446923-1DF0-4233-8243-001AE2BFCA28}" type="pres">
      <dgm:prSet presAssocID="{6A74E947-8F31-4199-A916-5EC76EBD19BD}" presName="node" presStyleLbl="node1" presStyleIdx="2" presStyleCnt="3">
        <dgm:presLayoutVars>
          <dgm:bulletEnabled val="1"/>
        </dgm:presLayoutVars>
      </dgm:prSet>
      <dgm:spPr/>
    </dgm:pt>
  </dgm:ptLst>
  <dgm:cxnLst>
    <dgm:cxn modelId="{32B09009-FE88-4F75-9263-2F363914F06D}" srcId="{5BDC827F-EF02-47F1-82B7-33D862936077}" destId="{410F08AC-3084-4EF5-99BB-309D772C6C09}" srcOrd="1" destOrd="0" parTransId="{D46CED67-C96E-44B8-9A72-0FE9515A6305}" sibTransId="{02AAED46-96E3-4224-8070-3F92DC9044D0}"/>
    <dgm:cxn modelId="{50EC1B30-0748-4AA6-A5EB-3B6F60682A95}" srcId="{5BDC827F-EF02-47F1-82B7-33D862936077}" destId="{6A74E947-8F31-4199-A916-5EC76EBD19BD}" srcOrd="2" destOrd="0" parTransId="{3422F816-2C04-4F2A-A729-F78E90359BDB}" sibTransId="{88A48998-030F-4771-B66C-76C49B1D44E9}"/>
    <dgm:cxn modelId="{F24BD73A-A207-476A-AA64-ED14839FD3AC}" type="presOf" srcId="{17041205-BEC6-420E-A7ED-8E4F4FB8A17A}" destId="{89D4D5F7-34C3-4FAF-9702-A5CFD9003FB5}" srcOrd="0" destOrd="0" presId="urn:microsoft.com/office/officeart/2005/8/layout/default"/>
    <dgm:cxn modelId="{8C85C260-E160-4229-95BF-CD141874F597}" srcId="{5BDC827F-EF02-47F1-82B7-33D862936077}" destId="{17041205-BEC6-420E-A7ED-8E4F4FB8A17A}" srcOrd="0" destOrd="0" parTransId="{453D572E-C790-4624-B32B-14299A702B13}" sibTransId="{165DFD83-9D1B-40A3-B442-DB327302EE48}"/>
    <dgm:cxn modelId="{8DEDB58C-B5E1-4552-B652-3A2FA8F42E72}" type="presOf" srcId="{5BDC827F-EF02-47F1-82B7-33D862936077}" destId="{15CD6396-4103-4CD6-9EE2-2F99A09AD6FB}" srcOrd="0" destOrd="0" presId="urn:microsoft.com/office/officeart/2005/8/layout/default"/>
    <dgm:cxn modelId="{4AFF6292-87CD-42E0-9309-58218AB8A54E}" type="presOf" srcId="{410F08AC-3084-4EF5-99BB-309D772C6C09}" destId="{C272941D-8403-4A08-8C21-69A0DFE9022D}" srcOrd="0" destOrd="0" presId="urn:microsoft.com/office/officeart/2005/8/layout/default"/>
    <dgm:cxn modelId="{8E5BBA92-F52E-425B-A162-FE7473D6A85A}" type="presOf" srcId="{6A74E947-8F31-4199-A916-5EC76EBD19BD}" destId="{09446923-1DF0-4233-8243-001AE2BFCA28}" srcOrd="0" destOrd="0" presId="urn:microsoft.com/office/officeart/2005/8/layout/default"/>
    <dgm:cxn modelId="{1C32E745-D306-4EBE-A6EE-5043EB3813C4}" type="presParOf" srcId="{15CD6396-4103-4CD6-9EE2-2F99A09AD6FB}" destId="{89D4D5F7-34C3-4FAF-9702-A5CFD9003FB5}" srcOrd="0" destOrd="0" presId="urn:microsoft.com/office/officeart/2005/8/layout/default"/>
    <dgm:cxn modelId="{AE64ECD1-3D7B-4E04-8AC0-AB417C4E87BA}" type="presParOf" srcId="{15CD6396-4103-4CD6-9EE2-2F99A09AD6FB}" destId="{006763E2-1EFB-44D9-AA53-0020B31958C3}" srcOrd="1" destOrd="0" presId="urn:microsoft.com/office/officeart/2005/8/layout/default"/>
    <dgm:cxn modelId="{4FBB402D-902D-44F4-AB04-DE13C0F483FC}" type="presParOf" srcId="{15CD6396-4103-4CD6-9EE2-2F99A09AD6FB}" destId="{C272941D-8403-4A08-8C21-69A0DFE9022D}" srcOrd="2" destOrd="0" presId="urn:microsoft.com/office/officeart/2005/8/layout/default"/>
    <dgm:cxn modelId="{EA7EC80D-5D97-4993-9953-329FE35C15F2}" type="presParOf" srcId="{15CD6396-4103-4CD6-9EE2-2F99A09AD6FB}" destId="{6DC2D58A-98CF-4C46-8A4D-C2322FDAC45F}" srcOrd="3" destOrd="0" presId="urn:microsoft.com/office/officeart/2005/8/layout/default"/>
    <dgm:cxn modelId="{D91AE614-57DF-48EC-9E29-723B8661A41E}" type="presParOf" srcId="{15CD6396-4103-4CD6-9EE2-2F99A09AD6FB}" destId="{09446923-1DF0-4233-8243-001AE2BFCA28}"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389BDD-4C23-4A3B-81E6-61B6C8C530A4}" type="doc">
      <dgm:prSet loTypeId="urn:microsoft.com/office/officeart/2005/8/layout/hList1" loCatId="list" qsTypeId="urn:microsoft.com/office/officeart/2005/8/quickstyle/simple1" qsCatId="simple" csTypeId="urn:microsoft.com/office/officeart/2005/8/colors/accent0_3" csCatId="mainScheme"/>
      <dgm:spPr/>
      <dgm:t>
        <a:bodyPr/>
        <a:lstStyle/>
        <a:p>
          <a:endParaRPr lang="en-US"/>
        </a:p>
      </dgm:t>
    </dgm:pt>
    <dgm:pt modelId="{B8FDE695-BA98-4256-A771-386DA095322C}">
      <dgm:prSet/>
      <dgm:spPr/>
      <dgm:t>
        <a:bodyPr/>
        <a:lstStyle/>
        <a:p>
          <a:pPr rtl="0"/>
          <a:r>
            <a:rPr lang="en-US" dirty="0"/>
            <a:t>Oncology</a:t>
          </a:r>
        </a:p>
      </dgm:t>
    </dgm:pt>
    <dgm:pt modelId="{326EDDAE-0D16-4C18-9CC6-9D1665F69DA6}" type="parTrans" cxnId="{80AF8E77-9057-4A55-8E4A-559A23E86224}">
      <dgm:prSet/>
      <dgm:spPr/>
      <dgm:t>
        <a:bodyPr/>
        <a:lstStyle/>
        <a:p>
          <a:endParaRPr lang="en-US"/>
        </a:p>
      </dgm:t>
    </dgm:pt>
    <dgm:pt modelId="{344018CC-5F45-48F8-90DF-590B19E086EA}" type="sibTrans" cxnId="{80AF8E77-9057-4A55-8E4A-559A23E86224}">
      <dgm:prSet/>
      <dgm:spPr/>
      <dgm:t>
        <a:bodyPr/>
        <a:lstStyle/>
        <a:p>
          <a:endParaRPr lang="en-US"/>
        </a:p>
      </dgm:t>
    </dgm:pt>
    <dgm:pt modelId="{90F79C59-DB23-4643-94E4-2FD5175DD180}">
      <dgm:prSet/>
      <dgm:spPr/>
      <dgm:t>
        <a:bodyPr/>
        <a:lstStyle/>
        <a:p>
          <a:pPr rtl="0"/>
          <a:r>
            <a:rPr lang="en-US" dirty="0"/>
            <a:t>Medical Necessity </a:t>
          </a:r>
        </a:p>
      </dgm:t>
    </dgm:pt>
    <dgm:pt modelId="{3912D62C-9C48-4439-A72A-3879952BB1EA}" type="parTrans" cxnId="{FC1F771F-A6ED-460D-B234-C4426F8CE5EA}">
      <dgm:prSet/>
      <dgm:spPr/>
      <dgm:t>
        <a:bodyPr/>
        <a:lstStyle/>
        <a:p>
          <a:endParaRPr lang="en-US"/>
        </a:p>
      </dgm:t>
    </dgm:pt>
    <dgm:pt modelId="{D84A4F7C-6CBD-41C9-BCE3-BDB70F3C1982}" type="sibTrans" cxnId="{FC1F771F-A6ED-460D-B234-C4426F8CE5EA}">
      <dgm:prSet/>
      <dgm:spPr/>
      <dgm:t>
        <a:bodyPr/>
        <a:lstStyle/>
        <a:p>
          <a:endParaRPr lang="en-US"/>
        </a:p>
      </dgm:t>
    </dgm:pt>
    <dgm:pt modelId="{E59C52BB-1E5D-42EE-AA42-D713249B502A}">
      <dgm:prSet/>
      <dgm:spPr/>
      <dgm:t>
        <a:bodyPr/>
        <a:lstStyle/>
        <a:p>
          <a:pPr rtl="0"/>
          <a:r>
            <a:rPr lang="en-US"/>
            <a:t>Compassionate Use</a:t>
          </a:r>
        </a:p>
      </dgm:t>
    </dgm:pt>
    <dgm:pt modelId="{A5B07B7E-0688-45B5-AFA0-891F9662261F}" type="parTrans" cxnId="{DA332601-41E0-4395-9F7F-57F8FD73E991}">
      <dgm:prSet/>
      <dgm:spPr/>
      <dgm:t>
        <a:bodyPr/>
        <a:lstStyle/>
        <a:p>
          <a:endParaRPr lang="en-US"/>
        </a:p>
      </dgm:t>
    </dgm:pt>
    <dgm:pt modelId="{D4621414-136E-4CC3-8D57-67894850E83E}" type="sibTrans" cxnId="{DA332601-41E0-4395-9F7F-57F8FD73E991}">
      <dgm:prSet/>
      <dgm:spPr/>
      <dgm:t>
        <a:bodyPr/>
        <a:lstStyle/>
        <a:p>
          <a:endParaRPr lang="en-US"/>
        </a:p>
      </dgm:t>
    </dgm:pt>
    <dgm:pt modelId="{9AC3A287-DD51-4282-BC71-2C57520D0841}">
      <dgm:prSet/>
      <dgm:spPr/>
      <dgm:t>
        <a:bodyPr/>
        <a:lstStyle/>
        <a:p>
          <a:pPr rtl="0"/>
          <a:r>
            <a:rPr lang="en-US"/>
            <a:t>Pediatrics</a:t>
          </a:r>
        </a:p>
      </dgm:t>
    </dgm:pt>
    <dgm:pt modelId="{8B59B582-3E6D-4569-8A2D-178C79415088}" type="parTrans" cxnId="{76B39919-E7EF-40AB-B5AC-6536D034C528}">
      <dgm:prSet/>
      <dgm:spPr/>
      <dgm:t>
        <a:bodyPr/>
        <a:lstStyle/>
        <a:p>
          <a:endParaRPr lang="en-US"/>
        </a:p>
      </dgm:t>
    </dgm:pt>
    <dgm:pt modelId="{D6DEA83C-CA87-4F6E-86EA-ECF4CD0E18E5}" type="sibTrans" cxnId="{76B39919-E7EF-40AB-B5AC-6536D034C528}">
      <dgm:prSet/>
      <dgm:spPr/>
      <dgm:t>
        <a:bodyPr/>
        <a:lstStyle/>
        <a:p>
          <a:endParaRPr lang="en-US"/>
        </a:p>
      </dgm:t>
    </dgm:pt>
    <dgm:pt modelId="{906A8457-B192-43F4-926B-FF8775B303BD}">
      <dgm:prSet/>
      <dgm:spPr/>
      <dgm:t>
        <a:bodyPr/>
        <a:lstStyle/>
        <a:p>
          <a:pPr rtl="0"/>
          <a:r>
            <a:rPr lang="en-US"/>
            <a:t>Limited availability of trial data</a:t>
          </a:r>
        </a:p>
      </dgm:t>
    </dgm:pt>
    <dgm:pt modelId="{586F935C-F18C-4AC7-B78E-A6D0D0AE4730}" type="parTrans" cxnId="{F901EEB5-6093-4646-BB99-2BE7C582643C}">
      <dgm:prSet/>
      <dgm:spPr/>
      <dgm:t>
        <a:bodyPr/>
        <a:lstStyle/>
        <a:p>
          <a:endParaRPr lang="en-US"/>
        </a:p>
      </dgm:t>
    </dgm:pt>
    <dgm:pt modelId="{013C4258-3E31-45E0-93D4-791155C4EA74}" type="sibTrans" cxnId="{F901EEB5-6093-4646-BB99-2BE7C582643C}">
      <dgm:prSet/>
      <dgm:spPr/>
      <dgm:t>
        <a:bodyPr/>
        <a:lstStyle/>
        <a:p>
          <a:endParaRPr lang="en-US"/>
        </a:p>
      </dgm:t>
    </dgm:pt>
    <dgm:pt modelId="{78C20E8D-B091-4FA0-ABA7-B4A4EA09A08F}">
      <dgm:prSet/>
      <dgm:spPr/>
      <dgm:t>
        <a:bodyPr/>
        <a:lstStyle/>
        <a:p>
          <a:pPr rtl="0"/>
          <a:r>
            <a:rPr lang="en-US"/>
            <a:t>Many uses not listed in product labeling</a:t>
          </a:r>
        </a:p>
      </dgm:t>
    </dgm:pt>
    <dgm:pt modelId="{1E9C259C-3F4C-4E91-A1F3-8B49B0F6E03D}" type="parTrans" cxnId="{B8456A0B-81D6-45BB-8576-D838F8589049}">
      <dgm:prSet/>
      <dgm:spPr/>
      <dgm:t>
        <a:bodyPr/>
        <a:lstStyle/>
        <a:p>
          <a:endParaRPr lang="en-US"/>
        </a:p>
      </dgm:t>
    </dgm:pt>
    <dgm:pt modelId="{FFC734F7-4A48-4CD1-893E-3CB133E68716}" type="sibTrans" cxnId="{B8456A0B-81D6-45BB-8576-D838F8589049}">
      <dgm:prSet/>
      <dgm:spPr/>
      <dgm:t>
        <a:bodyPr/>
        <a:lstStyle/>
        <a:p>
          <a:endParaRPr lang="en-US"/>
        </a:p>
      </dgm:t>
    </dgm:pt>
    <dgm:pt modelId="{E50A77CD-6DFE-410A-9E75-175C7931C31A}" type="pres">
      <dgm:prSet presAssocID="{D9389BDD-4C23-4A3B-81E6-61B6C8C530A4}" presName="Name0" presStyleCnt="0">
        <dgm:presLayoutVars>
          <dgm:dir/>
          <dgm:animLvl val="lvl"/>
          <dgm:resizeHandles val="exact"/>
        </dgm:presLayoutVars>
      </dgm:prSet>
      <dgm:spPr/>
    </dgm:pt>
    <dgm:pt modelId="{55300AC3-FB81-4A7F-BFC8-45D48B9BD408}" type="pres">
      <dgm:prSet presAssocID="{B8FDE695-BA98-4256-A771-386DA095322C}" presName="composite" presStyleCnt="0"/>
      <dgm:spPr/>
    </dgm:pt>
    <dgm:pt modelId="{FEB3BB90-1C4A-42FA-8C53-3F7D4A2CB868}" type="pres">
      <dgm:prSet presAssocID="{B8FDE695-BA98-4256-A771-386DA095322C}" presName="parTx" presStyleLbl="alignNode1" presStyleIdx="0" presStyleCnt="2">
        <dgm:presLayoutVars>
          <dgm:chMax val="0"/>
          <dgm:chPref val="0"/>
          <dgm:bulletEnabled val="1"/>
        </dgm:presLayoutVars>
      </dgm:prSet>
      <dgm:spPr/>
    </dgm:pt>
    <dgm:pt modelId="{8D90236D-1B44-4DB3-9F05-0B2F0DBDE627}" type="pres">
      <dgm:prSet presAssocID="{B8FDE695-BA98-4256-A771-386DA095322C}" presName="desTx" presStyleLbl="alignAccFollowNode1" presStyleIdx="0" presStyleCnt="2">
        <dgm:presLayoutVars>
          <dgm:bulletEnabled val="1"/>
        </dgm:presLayoutVars>
      </dgm:prSet>
      <dgm:spPr/>
    </dgm:pt>
    <dgm:pt modelId="{60009921-CB5F-47A8-AC92-3E3DBF39AC8B}" type="pres">
      <dgm:prSet presAssocID="{344018CC-5F45-48F8-90DF-590B19E086EA}" presName="space" presStyleCnt="0"/>
      <dgm:spPr/>
    </dgm:pt>
    <dgm:pt modelId="{A2723C85-02AA-433A-9B64-B6740696DDA8}" type="pres">
      <dgm:prSet presAssocID="{9AC3A287-DD51-4282-BC71-2C57520D0841}" presName="composite" presStyleCnt="0"/>
      <dgm:spPr/>
    </dgm:pt>
    <dgm:pt modelId="{4C925E17-116B-4D4F-809A-5C81D2534BE3}" type="pres">
      <dgm:prSet presAssocID="{9AC3A287-DD51-4282-BC71-2C57520D0841}" presName="parTx" presStyleLbl="alignNode1" presStyleIdx="1" presStyleCnt="2">
        <dgm:presLayoutVars>
          <dgm:chMax val="0"/>
          <dgm:chPref val="0"/>
          <dgm:bulletEnabled val="1"/>
        </dgm:presLayoutVars>
      </dgm:prSet>
      <dgm:spPr/>
    </dgm:pt>
    <dgm:pt modelId="{51AB6036-878D-48C2-A64A-05FCBF56DACF}" type="pres">
      <dgm:prSet presAssocID="{9AC3A287-DD51-4282-BC71-2C57520D0841}" presName="desTx" presStyleLbl="alignAccFollowNode1" presStyleIdx="1" presStyleCnt="2">
        <dgm:presLayoutVars>
          <dgm:bulletEnabled val="1"/>
        </dgm:presLayoutVars>
      </dgm:prSet>
      <dgm:spPr/>
    </dgm:pt>
  </dgm:ptLst>
  <dgm:cxnLst>
    <dgm:cxn modelId="{DA332601-41E0-4395-9F7F-57F8FD73E991}" srcId="{B8FDE695-BA98-4256-A771-386DA095322C}" destId="{E59C52BB-1E5D-42EE-AA42-D713249B502A}" srcOrd="1" destOrd="0" parTransId="{A5B07B7E-0688-45B5-AFA0-891F9662261F}" sibTransId="{D4621414-136E-4CC3-8D57-67894850E83E}"/>
    <dgm:cxn modelId="{B8456A0B-81D6-45BB-8576-D838F8589049}" srcId="{9AC3A287-DD51-4282-BC71-2C57520D0841}" destId="{78C20E8D-B091-4FA0-ABA7-B4A4EA09A08F}" srcOrd="1" destOrd="0" parTransId="{1E9C259C-3F4C-4E91-A1F3-8B49B0F6E03D}" sibTransId="{FFC734F7-4A48-4CD1-893E-3CB133E68716}"/>
    <dgm:cxn modelId="{3E0BD90D-397B-4467-954E-ACD8CADE1623}" type="presOf" srcId="{B8FDE695-BA98-4256-A771-386DA095322C}" destId="{FEB3BB90-1C4A-42FA-8C53-3F7D4A2CB868}" srcOrd="0" destOrd="0" presId="urn:microsoft.com/office/officeart/2005/8/layout/hList1"/>
    <dgm:cxn modelId="{76B39919-E7EF-40AB-B5AC-6536D034C528}" srcId="{D9389BDD-4C23-4A3B-81E6-61B6C8C530A4}" destId="{9AC3A287-DD51-4282-BC71-2C57520D0841}" srcOrd="1" destOrd="0" parTransId="{8B59B582-3E6D-4569-8A2D-178C79415088}" sibTransId="{D6DEA83C-CA87-4F6E-86EA-ECF4CD0E18E5}"/>
    <dgm:cxn modelId="{FC1F771F-A6ED-460D-B234-C4426F8CE5EA}" srcId="{B8FDE695-BA98-4256-A771-386DA095322C}" destId="{90F79C59-DB23-4643-94E4-2FD5175DD180}" srcOrd="0" destOrd="0" parTransId="{3912D62C-9C48-4439-A72A-3879952BB1EA}" sibTransId="{D84A4F7C-6CBD-41C9-BCE3-BDB70F3C1982}"/>
    <dgm:cxn modelId="{D8575E4B-E13B-4375-88BF-6BAA05147C42}" type="presOf" srcId="{9AC3A287-DD51-4282-BC71-2C57520D0841}" destId="{4C925E17-116B-4D4F-809A-5C81D2534BE3}" srcOrd="0" destOrd="0" presId="urn:microsoft.com/office/officeart/2005/8/layout/hList1"/>
    <dgm:cxn modelId="{DC97126C-4513-4158-A909-233C50480634}" type="presOf" srcId="{E59C52BB-1E5D-42EE-AA42-D713249B502A}" destId="{8D90236D-1B44-4DB3-9F05-0B2F0DBDE627}" srcOrd="0" destOrd="1" presId="urn:microsoft.com/office/officeart/2005/8/layout/hList1"/>
    <dgm:cxn modelId="{423FA66C-9FCA-4D79-8735-872C7F184F99}" type="presOf" srcId="{78C20E8D-B091-4FA0-ABA7-B4A4EA09A08F}" destId="{51AB6036-878D-48C2-A64A-05FCBF56DACF}" srcOrd="0" destOrd="1" presId="urn:microsoft.com/office/officeart/2005/8/layout/hList1"/>
    <dgm:cxn modelId="{C7DEAB52-020B-4168-89AC-2906596FA205}" type="presOf" srcId="{906A8457-B192-43F4-926B-FF8775B303BD}" destId="{51AB6036-878D-48C2-A64A-05FCBF56DACF}" srcOrd="0" destOrd="0" presId="urn:microsoft.com/office/officeart/2005/8/layout/hList1"/>
    <dgm:cxn modelId="{80AF8E77-9057-4A55-8E4A-559A23E86224}" srcId="{D9389BDD-4C23-4A3B-81E6-61B6C8C530A4}" destId="{B8FDE695-BA98-4256-A771-386DA095322C}" srcOrd="0" destOrd="0" parTransId="{326EDDAE-0D16-4C18-9CC6-9D1665F69DA6}" sibTransId="{344018CC-5F45-48F8-90DF-590B19E086EA}"/>
    <dgm:cxn modelId="{A65FDDA8-0A3E-42CA-9D44-CF3125159D72}" type="presOf" srcId="{D9389BDD-4C23-4A3B-81E6-61B6C8C530A4}" destId="{E50A77CD-6DFE-410A-9E75-175C7931C31A}" srcOrd="0" destOrd="0" presId="urn:microsoft.com/office/officeart/2005/8/layout/hList1"/>
    <dgm:cxn modelId="{F901EEB5-6093-4646-BB99-2BE7C582643C}" srcId="{9AC3A287-DD51-4282-BC71-2C57520D0841}" destId="{906A8457-B192-43F4-926B-FF8775B303BD}" srcOrd="0" destOrd="0" parTransId="{586F935C-F18C-4AC7-B78E-A6D0D0AE4730}" sibTransId="{013C4258-3E31-45E0-93D4-791155C4EA74}"/>
    <dgm:cxn modelId="{2AE2C6D1-D951-4E58-AB00-5A69B90925DC}" type="presOf" srcId="{90F79C59-DB23-4643-94E4-2FD5175DD180}" destId="{8D90236D-1B44-4DB3-9F05-0B2F0DBDE627}" srcOrd="0" destOrd="0" presId="urn:microsoft.com/office/officeart/2005/8/layout/hList1"/>
    <dgm:cxn modelId="{C836EAD9-7748-4AF6-BBB8-02FC1A11A71C}" type="presParOf" srcId="{E50A77CD-6DFE-410A-9E75-175C7931C31A}" destId="{55300AC3-FB81-4A7F-BFC8-45D48B9BD408}" srcOrd="0" destOrd="0" presId="urn:microsoft.com/office/officeart/2005/8/layout/hList1"/>
    <dgm:cxn modelId="{00F679A2-1370-450C-BFFE-C7BE75A94D9A}" type="presParOf" srcId="{55300AC3-FB81-4A7F-BFC8-45D48B9BD408}" destId="{FEB3BB90-1C4A-42FA-8C53-3F7D4A2CB868}" srcOrd="0" destOrd="0" presId="urn:microsoft.com/office/officeart/2005/8/layout/hList1"/>
    <dgm:cxn modelId="{851B84EE-E568-4542-82DA-2F2C23F5F4C3}" type="presParOf" srcId="{55300AC3-FB81-4A7F-BFC8-45D48B9BD408}" destId="{8D90236D-1B44-4DB3-9F05-0B2F0DBDE627}" srcOrd="1" destOrd="0" presId="urn:microsoft.com/office/officeart/2005/8/layout/hList1"/>
    <dgm:cxn modelId="{3B77E2B0-4545-425A-998C-2E692BF37704}" type="presParOf" srcId="{E50A77CD-6DFE-410A-9E75-175C7931C31A}" destId="{60009921-CB5F-47A8-AC92-3E3DBF39AC8B}" srcOrd="1" destOrd="0" presId="urn:microsoft.com/office/officeart/2005/8/layout/hList1"/>
    <dgm:cxn modelId="{FBC28FA2-C42D-4CE2-9B40-F361716D6047}" type="presParOf" srcId="{E50A77CD-6DFE-410A-9E75-175C7931C31A}" destId="{A2723C85-02AA-433A-9B64-B6740696DDA8}" srcOrd="2" destOrd="0" presId="urn:microsoft.com/office/officeart/2005/8/layout/hList1"/>
    <dgm:cxn modelId="{F5E8539E-AD9A-4A51-B247-B8A77DE29BD8}" type="presParOf" srcId="{A2723C85-02AA-433A-9B64-B6740696DDA8}" destId="{4C925E17-116B-4D4F-809A-5C81D2534BE3}" srcOrd="0" destOrd="0" presId="urn:microsoft.com/office/officeart/2005/8/layout/hList1"/>
    <dgm:cxn modelId="{E5586D21-830A-46D7-AE76-23DE35B7A6C1}" type="presParOf" srcId="{A2723C85-02AA-433A-9B64-B6740696DDA8}" destId="{51AB6036-878D-48C2-A64A-05FCBF56DAC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F12A92-5415-4350-98D5-0AB3C6A7B700}" type="doc">
      <dgm:prSet loTypeId="urn:microsoft.com/office/officeart/2005/8/layout/default" loCatId="list" qsTypeId="urn:microsoft.com/office/officeart/2005/8/quickstyle/simple1" qsCatId="simple" csTypeId="urn:microsoft.com/office/officeart/2005/8/colors/accent0_3" csCatId="mainScheme"/>
      <dgm:spPr/>
      <dgm:t>
        <a:bodyPr/>
        <a:lstStyle/>
        <a:p>
          <a:endParaRPr lang="en-US"/>
        </a:p>
      </dgm:t>
    </dgm:pt>
    <dgm:pt modelId="{0C33BFF5-F61B-421B-A2DF-D0AABD674C87}">
      <dgm:prSet/>
      <dgm:spPr/>
      <dgm:t>
        <a:bodyPr/>
        <a:lstStyle/>
        <a:p>
          <a:pPr rtl="0"/>
          <a:r>
            <a:rPr lang="en-US"/>
            <a:t>American Hospital Formulary Service Drug Information (AHFS-DI)</a:t>
          </a:r>
        </a:p>
      </dgm:t>
    </dgm:pt>
    <dgm:pt modelId="{3409E4E4-1E0A-4E8A-BAF3-C9537A4B7A55}" type="parTrans" cxnId="{BDDF0A13-6D1F-4731-859B-DD2774655AA4}">
      <dgm:prSet/>
      <dgm:spPr/>
      <dgm:t>
        <a:bodyPr/>
        <a:lstStyle/>
        <a:p>
          <a:endParaRPr lang="en-US"/>
        </a:p>
      </dgm:t>
    </dgm:pt>
    <dgm:pt modelId="{A4CD9E44-9E9E-45C6-9BBC-03223BFB818C}" type="sibTrans" cxnId="{BDDF0A13-6D1F-4731-859B-DD2774655AA4}">
      <dgm:prSet/>
      <dgm:spPr/>
      <dgm:t>
        <a:bodyPr/>
        <a:lstStyle/>
        <a:p>
          <a:endParaRPr lang="en-US"/>
        </a:p>
      </dgm:t>
    </dgm:pt>
    <dgm:pt modelId="{552056CB-3205-4314-A972-4DBAE05FDA8D}">
      <dgm:prSet/>
      <dgm:spPr/>
      <dgm:t>
        <a:bodyPr/>
        <a:lstStyle/>
        <a:p>
          <a:pPr rtl="0"/>
          <a:r>
            <a:rPr lang="en-US"/>
            <a:t>National Comprehensive Cancer Network (NCCN) Drugs &amp; Biologics Compendium</a:t>
          </a:r>
        </a:p>
      </dgm:t>
    </dgm:pt>
    <dgm:pt modelId="{A6DF19DB-7522-4863-B0B2-288DCABB2276}" type="parTrans" cxnId="{3C152C94-D856-465B-A382-748C102C57C8}">
      <dgm:prSet/>
      <dgm:spPr/>
      <dgm:t>
        <a:bodyPr/>
        <a:lstStyle/>
        <a:p>
          <a:endParaRPr lang="en-US"/>
        </a:p>
      </dgm:t>
    </dgm:pt>
    <dgm:pt modelId="{DCFC8493-5EC3-4C60-8A73-D3BA476E2BF1}" type="sibTrans" cxnId="{3C152C94-D856-465B-A382-748C102C57C8}">
      <dgm:prSet/>
      <dgm:spPr/>
      <dgm:t>
        <a:bodyPr/>
        <a:lstStyle/>
        <a:p>
          <a:endParaRPr lang="en-US"/>
        </a:p>
      </dgm:t>
    </dgm:pt>
    <dgm:pt modelId="{6D661EDA-7466-43FF-A028-929D2E78650D}">
      <dgm:prSet/>
      <dgm:spPr/>
      <dgm:t>
        <a:bodyPr/>
        <a:lstStyle/>
        <a:p>
          <a:pPr rtl="0"/>
          <a:r>
            <a:rPr lang="en-US"/>
            <a:t>Micromedex DrugDex</a:t>
          </a:r>
        </a:p>
      </dgm:t>
    </dgm:pt>
    <dgm:pt modelId="{06D07B18-56EB-400E-9595-692537BB649A}" type="parTrans" cxnId="{34F141A2-44D8-4510-9440-8CBF3EBAD689}">
      <dgm:prSet/>
      <dgm:spPr/>
      <dgm:t>
        <a:bodyPr/>
        <a:lstStyle/>
        <a:p>
          <a:endParaRPr lang="en-US"/>
        </a:p>
      </dgm:t>
    </dgm:pt>
    <dgm:pt modelId="{FC7F7CE4-77F0-4896-8A7F-777100AE480C}" type="sibTrans" cxnId="{34F141A2-44D8-4510-9440-8CBF3EBAD689}">
      <dgm:prSet/>
      <dgm:spPr/>
      <dgm:t>
        <a:bodyPr/>
        <a:lstStyle/>
        <a:p>
          <a:endParaRPr lang="en-US"/>
        </a:p>
      </dgm:t>
    </dgm:pt>
    <dgm:pt modelId="{C464D974-4B77-41FE-BBDF-FE9C8B359343}">
      <dgm:prSet/>
      <dgm:spPr/>
      <dgm:t>
        <a:bodyPr/>
        <a:lstStyle/>
        <a:p>
          <a:pPr rtl="0"/>
          <a:r>
            <a:rPr lang="en-US"/>
            <a:t>Clinical Pharmacology</a:t>
          </a:r>
        </a:p>
      </dgm:t>
    </dgm:pt>
    <dgm:pt modelId="{7B3AB9F7-8E74-4551-950C-BCE759188E3D}" type="parTrans" cxnId="{E8D6A5E5-4F1F-4645-8F50-865B46758B5E}">
      <dgm:prSet/>
      <dgm:spPr/>
      <dgm:t>
        <a:bodyPr/>
        <a:lstStyle/>
        <a:p>
          <a:endParaRPr lang="en-US"/>
        </a:p>
      </dgm:t>
    </dgm:pt>
    <dgm:pt modelId="{C49C06A7-362D-4B3A-9FBC-3FF56A1781CF}" type="sibTrans" cxnId="{E8D6A5E5-4F1F-4645-8F50-865B46758B5E}">
      <dgm:prSet/>
      <dgm:spPr/>
      <dgm:t>
        <a:bodyPr/>
        <a:lstStyle/>
        <a:p>
          <a:endParaRPr lang="en-US"/>
        </a:p>
      </dgm:t>
    </dgm:pt>
    <dgm:pt modelId="{193B11FC-509D-4242-8BF0-E7A3113387F8}">
      <dgm:prSet/>
      <dgm:spPr/>
      <dgm:t>
        <a:bodyPr/>
        <a:lstStyle/>
        <a:p>
          <a:pPr rtl="0"/>
          <a:r>
            <a:rPr lang="en-US"/>
            <a:t>Lexi-Drugs</a:t>
          </a:r>
        </a:p>
      </dgm:t>
    </dgm:pt>
    <dgm:pt modelId="{59EAD14D-0848-4F8C-8407-75837E2BCAEC}" type="parTrans" cxnId="{E679BA84-E443-4434-BEEF-75200DA59D01}">
      <dgm:prSet/>
      <dgm:spPr/>
      <dgm:t>
        <a:bodyPr/>
        <a:lstStyle/>
        <a:p>
          <a:endParaRPr lang="en-US"/>
        </a:p>
      </dgm:t>
    </dgm:pt>
    <dgm:pt modelId="{4E987D47-B861-412E-9159-66DFD76B8C0A}" type="sibTrans" cxnId="{E679BA84-E443-4434-BEEF-75200DA59D01}">
      <dgm:prSet/>
      <dgm:spPr/>
      <dgm:t>
        <a:bodyPr/>
        <a:lstStyle/>
        <a:p>
          <a:endParaRPr lang="en-US"/>
        </a:p>
      </dgm:t>
    </dgm:pt>
    <dgm:pt modelId="{504CAE5A-3CC3-4327-B4F2-D8A57627702F}" type="pres">
      <dgm:prSet presAssocID="{F2F12A92-5415-4350-98D5-0AB3C6A7B700}" presName="diagram" presStyleCnt="0">
        <dgm:presLayoutVars>
          <dgm:dir/>
          <dgm:resizeHandles val="exact"/>
        </dgm:presLayoutVars>
      </dgm:prSet>
      <dgm:spPr/>
    </dgm:pt>
    <dgm:pt modelId="{CD3A034C-FCD6-4C38-8450-E6DC8D49A59F}" type="pres">
      <dgm:prSet presAssocID="{0C33BFF5-F61B-421B-A2DF-D0AABD674C87}" presName="node" presStyleLbl="node1" presStyleIdx="0" presStyleCnt="5">
        <dgm:presLayoutVars>
          <dgm:bulletEnabled val="1"/>
        </dgm:presLayoutVars>
      </dgm:prSet>
      <dgm:spPr/>
    </dgm:pt>
    <dgm:pt modelId="{E6699F9B-A4D8-48AB-8B02-2A5F5CB61BBF}" type="pres">
      <dgm:prSet presAssocID="{A4CD9E44-9E9E-45C6-9BBC-03223BFB818C}" presName="sibTrans" presStyleCnt="0"/>
      <dgm:spPr/>
    </dgm:pt>
    <dgm:pt modelId="{E584C8F5-F2DE-4A66-B3B5-D08927476E49}" type="pres">
      <dgm:prSet presAssocID="{552056CB-3205-4314-A972-4DBAE05FDA8D}" presName="node" presStyleLbl="node1" presStyleIdx="1" presStyleCnt="5">
        <dgm:presLayoutVars>
          <dgm:bulletEnabled val="1"/>
        </dgm:presLayoutVars>
      </dgm:prSet>
      <dgm:spPr/>
    </dgm:pt>
    <dgm:pt modelId="{A71F9C15-B29A-4D0E-AECF-9C4B523C5FAA}" type="pres">
      <dgm:prSet presAssocID="{DCFC8493-5EC3-4C60-8A73-D3BA476E2BF1}" presName="sibTrans" presStyleCnt="0"/>
      <dgm:spPr/>
    </dgm:pt>
    <dgm:pt modelId="{9CC08D5A-8BBC-4963-B8DF-A8F9CE348056}" type="pres">
      <dgm:prSet presAssocID="{6D661EDA-7466-43FF-A028-929D2E78650D}" presName="node" presStyleLbl="node1" presStyleIdx="2" presStyleCnt="5">
        <dgm:presLayoutVars>
          <dgm:bulletEnabled val="1"/>
        </dgm:presLayoutVars>
      </dgm:prSet>
      <dgm:spPr/>
    </dgm:pt>
    <dgm:pt modelId="{7B76623C-C49B-49A9-818F-AA5946839B09}" type="pres">
      <dgm:prSet presAssocID="{FC7F7CE4-77F0-4896-8A7F-777100AE480C}" presName="sibTrans" presStyleCnt="0"/>
      <dgm:spPr/>
    </dgm:pt>
    <dgm:pt modelId="{DA06C98E-97D7-470E-BE35-79760F2D44A6}" type="pres">
      <dgm:prSet presAssocID="{C464D974-4B77-41FE-BBDF-FE9C8B359343}" presName="node" presStyleLbl="node1" presStyleIdx="3" presStyleCnt="5">
        <dgm:presLayoutVars>
          <dgm:bulletEnabled val="1"/>
        </dgm:presLayoutVars>
      </dgm:prSet>
      <dgm:spPr/>
    </dgm:pt>
    <dgm:pt modelId="{D9925C66-722A-47B9-B82D-181A36C02F97}" type="pres">
      <dgm:prSet presAssocID="{C49C06A7-362D-4B3A-9FBC-3FF56A1781CF}" presName="sibTrans" presStyleCnt="0"/>
      <dgm:spPr/>
    </dgm:pt>
    <dgm:pt modelId="{3DAF7B45-72E8-4FE4-9E30-AF71A6FF57AD}" type="pres">
      <dgm:prSet presAssocID="{193B11FC-509D-4242-8BF0-E7A3113387F8}" presName="node" presStyleLbl="node1" presStyleIdx="4" presStyleCnt="5">
        <dgm:presLayoutVars>
          <dgm:bulletEnabled val="1"/>
        </dgm:presLayoutVars>
      </dgm:prSet>
      <dgm:spPr/>
    </dgm:pt>
  </dgm:ptLst>
  <dgm:cxnLst>
    <dgm:cxn modelId="{BDDF0A13-6D1F-4731-859B-DD2774655AA4}" srcId="{F2F12A92-5415-4350-98D5-0AB3C6A7B700}" destId="{0C33BFF5-F61B-421B-A2DF-D0AABD674C87}" srcOrd="0" destOrd="0" parTransId="{3409E4E4-1E0A-4E8A-BAF3-C9537A4B7A55}" sibTransId="{A4CD9E44-9E9E-45C6-9BBC-03223BFB818C}"/>
    <dgm:cxn modelId="{9110731B-2488-404B-8C17-967C9C75DAAC}" type="presOf" srcId="{193B11FC-509D-4242-8BF0-E7A3113387F8}" destId="{3DAF7B45-72E8-4FE4-9E30-AF71A6FF57AD}" srcOrd="0" destOrd="0" presId="urn:microsoft.com/office/officeart/2005/8/layout/default"/>
    <dgm:cxn modelId="{2764EF74-DC52-442F-A15F-39673F1CC4DB}" type="presOf" srcId="{C464D974-4B77-41FE-BBDF-FE9C8B359343}" destId="{DA06C98E-97D7-470E-BE35-79760F2D44A6}" srcOrd="0" destOrd="0" presId="urn:microsoft.com/office/officeart/2005/8/layout/default"/>
    <dgm:cxn modelId="{E679BA84-E443-4434-BEEF-75200DA59D01}" srcId="{F2F12A92-5415-4350-98D5-0AB3C6A7B700}" destId="{193B11FC-509D-4242-8BF0-E7A3113387F8}" srcOrd="4" destOrd="0" parTransId="{59EAD14D-0848-4F8C-8407-75837E2BCAEC}" sibTransId="{4E987D47-B861-412E-9159-66DFD76B8C0A}"/>
    <dgm:cxn modelId="{9EDC8085-A89E-4FAE-9B51-E82C3D46FAE7}" type="presOf" srcId="{552056CB-3205-4314-A972-4DBAE05FDA8D}" destId="{E584C8F5-F2DE-4A66-B3B5-D08927476E49}" srcOrd="0" destOrd="0" presId="urn:microsoft.com/office/officeart/2005/8/layout/default"/>
    <dgm:cxn modelId="{936D7A8A-278D-4F4D-9A79-7EAE083E166E}" type="presOf" srcId="{F2F12A92-5415-4350-98D5-0AB3C6A7B700}" destId="{504CAE5A-3CC3-4327-B4F2-D8A57627702F}" srcOrd="0" destOrd="0" presId="urn:microsoft.com/office/officeart/2005/8/layout/default"/>
    <dgm:cxn modelId="{3C152C94-D856-465B-A382-748C102C57C8}" srcId="{F2F12A92-5415-4350-98D5-0AB3C6A7B700}" destId="{552056CB-3205-4314-A972-4DBAE05FDA8D}" srcOrd="1" destOrd="0" parTransId="{A6DF19DB-7522-4863-B0B2-288DCABB2276}" sibTransId="{DCFC8493-5EC3-4C60-8A73-D3BA476E2BF1}"/>
    <dgm:cxn modelId="{34F141A2-44D8-4510-9440-8CBF3EBAD689}" srcId="{F2F12A92-5415-4350-98D5-0AB3C6A7B700}" destId="{6D661EDA-7466-43FF-A028-929D2E78650D}" srcOrd="2" destOrd="0" parTransId="{06D07B18-56EB-400E-9595-692537BB649A}" sibTransId="{FC7F7CE4-77F0-4896-8A7F-777100AE480C}"/>
    <dgm:cxn modelId="{7F2AC6A2-A0FD-40D8-A821-8DB4DFC95864}" type="presOf" srcId="{0C33BFF5-F61B-421B-A2DF-D0AABD674C87}" destId="{CD3A034C-FCD6-4C38-8450-E6DC8D49A59F}" srcOrd="0" destOrd="0" presId="urn:microsoft.com/office/officeart/2005/8/layout/default"/>
    <dgm:cxn modelId="{D5367CB5-24DA-4D9B-8AEF-BA9F8FD99728}" type="presOf" srcId="{6D661EDA-7466-43FF-A028-929D2E78650D}" destId="{9CC08D5A-8BBC-4963-B8DF-A8F9CE348056}" srcOrd="0" destOrd="0" presId="urn:microsoft.com/office/officeart/2005/8/layout/default"/>
    <dgm:cxn modelId="{E8D6A5E5-4F1F-4645-8F50-865B46758B5E}" srcId="{F2F12A92-5415-4350-98D5-0AB3C6A7B700}" destId="{C464D974-4B77-41FE-BBDF-FE9C8B359343}" srcOrd="3" destOrd="0" parTransId="{7B3AB9F7-8E74-4551-950C-BCE759188E3D}" sibTransId="{C49C06A7-362D-4B3A-9FBC-3FF56A1781CF}"/>
    <dgm:cxn modelId="{9ED19842-CD01-43DA-90B3-CAE9DF95B55C}" type="presParOf" srcId="{504CAE5A-3CC3-4327-B4F2-D8A57627702F}" destId="{CD3A034C-FCD6-4C38-8450-E6DC8D49A59F}" srcOrd="0" destOrd="0" presId="urn:microsoft.com/office/officeart/2005/8/layout/default"/>
    <dgm:cxn modelId="{DD83D299-1288-47CA-97A2-30AFA51469E9}" type="presParOf" srcId="{504CAE5A-3CC3-4327-B4F2-D8A57627702F}" destId="{E6699F9B-A4D8-48AB-8B02-2A5F5CB61BBF}" srcOrd="1" destOrd="0" presId="urn:microsoft.com/office/officeart/2005/8/layout/default"/>
    <dgm:cxn modelId="{8334409C-606F-43E0-95A5-C3983CD6BE92}" type="presParOf" srcId="{504CAE5A-3CC3-4327-B4F2-D8A57627702F}" destId="{E584C8F5-F2DE-4A66-B3B5-D08927476E49}" srcOrd="2" destOrd="0" presId="urn:microsoft.com/office/officeart/2005/8/layout/default"/>
    <dgm:cxn modelId="{B4466B0E-9731-4783-AA06-E8B2C2E97D41}" type="presParOf" srcId="{504CAE5A-3CC3-4327-B4F2-D8A57627702F}" destId="{A71F9C15-B29A-4D0E-AECF-9C4B523C5FAA}" srcOrd="3" destOrd="0" presId="urn:microsoft.com/office/officeart/2005/8/layout/default"/>
    <dgm:cxn modelId="{A1A0D7F9-80AF-493F-BB11-3ACC754B5311}" type="presParOf" srcId="{504CAE5A-3CC3-4327-B4F2-D8A57627702F}" destId="{9CC08D5A-8BBC-4963-B8DF-A8F9CE348056}" srcOrd="4" destOrd="0" presId="urn:microsoft.com/office/officeart/2005/8/layout/default"/>
    <dgm:cxn modelId="{654E6CA2-A574-4F70-B8B9-10134D435D9F}" type="presParOf" srcId="{504CAE5A-3CC3-4327-B4F2-D8A57627702F}" destId="{7B76623C-C49B-49A9-818F-AA5946839B09}" srcOrd="5" destOrd="0" presId="urn:microsoft.com/office/officeart/2005/8/layout/default"/>
    <dgm:cxn modelId="{0B591295-2AEF-4D48-B8CD-80CFAEC3D744}" type="presParOf" srcId="{504CAE5A-3CC3-4327-B4F2-D8A57627702F}" destId="{DA06C98E-97D7-470E-BE35-79760F2D44A6}" srcOrd="6" destOrd="0" presId="urn:microsoft.com/office/officeart/2005/8/layout/default"/>
    <dgm:cxn modelId="{4153A281-194A-45CB-B4AB-D2B0263ECCB8}" type="presParOf" srcId="{504CAE5A-3CC3-4327-B4F2-D8A57627702F}" destId="{D9925C66-722A-47B9-B82D-181A36C02F97}" srcOrd="7" destOrd="0" presId="urn:microsoft.com/office/officeart/2005/8/layout/default"/>
    <dgm:cxn modelId="{0BA10C3C-F112-4F03-B7DA-A210794B8E82}" type="presParOf" srcId="{504CAE5A-3CC3-4327-B4F2-D8A57627702F}" destId="{3DAF7B45-72E8-4FE4-9E30-AF71A6FF57AD}"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EE8875-720B-4AEF-826D-786D2140C691}"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n-US"/>
        </a:p>
      </dgm:t>
    </dgm:pt>
    <dgm:pt modelId="{D690DA6C-173D-4179-9F37-AE30C284B3CC}">
      <dgm:prSet/>
      <dgm:spPr/>
      <dgm:t>
        <a:bodyPr/>
        <a:lstStyle/>
        <a:p>
          <a:pPr rtl="0"/>
          <a:r>
            <a:rPr lang="en-US" dirty="0"/>
            <a:t>In general, a use is identified by a compendium as </a:t>
          </a:r>
          <a:r>
            <a:rPr lang="en-US" u="sng" dirty="0"/>
            <a:t>medically accepted </a:t>
          </a:r>
          <a:r>
            <a:rPr lang="en-US" dirty="0"/>
            <a:t>if the: </a:t>
          </a:r>
        </a:p>
      </dgm:t>
    </dgm:pt>
    <dgm:pt modelId="{225256F6-7D07-419B-96C5-4D42E1E05459}" type="parTrans" cxnId="{3982CF5D-255A-41BE-A975-712A8D579229}">
      <dgm:prSet/>
      <dgm:spPr/>
      <dgm:t>
        <a:bodyPr/>
        <a:lstStyle/>
        <a:p>
          <a:endParaRPr lang="en-US"/>
        </a:p>
      </dgm:t>
    </dgm:pt>
    <dgm:pt modelId="{BAFCFC83-F774-40D0-BB67-DA279F0BC856}" type="sibTrans" cxnId="{3982CF5D-255A-41BE-A975-712A8D579229}">
      <dgm:prSet/>
      <dgm:spPr/>
      <dgm:t>
        <a:bodyPr/>
        <a:lstStyle/>
        <a:p>
          <a:endParaRPr lang="en-US"/>
        </a:p>
      </dgm:t>
    </dgm:pt>
    <dgm:pt modelId="{0C229C6E-AC9B-42D5-915C-737B37F241E8}">
      <dgm:prSet/>
      <dgm:spPr/>
      <dgm:t>
        <a:bodyPr/>
        <a:lstStyle/>
        <a:p>
          <a:pPr rtl="0"/>
          <a:r>
            <a:rPr lang="en-US" dirty="0"/>
            <a:t>indication is a Category 1 or 2A in NCCN, or Class I, Class </a:t>
          </a:r>
          <a:r>
            <a:rPr lang="en-US" dirty="0" err="1"/>
            <a:t>IIa,or</a:t>
          </a:r>
          <a:r>
            <a:rPr lang="en-US" dirty="0"/>
            <a:t> Class IIb in </a:t>
          </a:r>
          <a:r>
            <a:rPr lang="en-US" dirty="0" err="1"/>
            <a:t>DrugDex</a:t>
          </a:r>
          <a:r>
            <a:rPr lang="en-US" dirty="0"/>
            <a:t>; or, </a:t>
          </a:r>
        </a:p>
      </dgm:t>
    </dgm:pt>
    <dgm:pt modelId="{9FDC6235-551B-45B2-88AF-85B8B20219FF}" type="parTrans" cxnId="{4AF85ED0-4D97-44A9-9FE1-5D85030AACF1}">
      <dgm:prSet/>
      <dgm:spPr/>
      <dgm:t>
        <a:bodyPr/>
        <a:lstStyle/>
        <a:p>
          <a:endParaRPr lang="en-US"/>
        </a:p>
      </dgm:t>
    </dgm:pt>
    <dgm:pt modelId="{25A16743-B12E-46DA-A285-D99A689BF01B}" type="sibTrans" cxnId="{4AF85ED0-4D97-44A9-9FE1-5D85030AACF1}">
      <dgm:prSet/>
      <dgm:spPr/>
      <dgm:t>
        <a:bodyPr/>
        <a:lstStyle/>
        <a:p>
          <a:endParaRPr lang="en-US"/>
        </a:p>
      </dgm:t>
    </dgm:pt>
    <dgm:pt modelId="{44CA04A0-2D9A-48D2-A840-DCB95D3EA7F3}">
      <dgm:prSet/>
      <dgm:spPr/>
      <dgm:t>
        <a:bodyPr/>
        <a:lstStyle/>
        <a:p>
          <a:pPr rtl="0"/>
          <a:r>
            <a:rPr lang="en-US"/>
            <a:t>narrative text in AHFS-DI or Clinical Pharmacology is supportive. </a:t>
          </a:r>
        </a:p>
      </dgm:t>
    </dgm:pt>
    <dgm:pt modelId="{C3B56F33-1B88-4D24-811B-3F1BD3B63409}" type="parTrans" cxnId="{D433CC7C-C95B-46C2-8F4D-E5FBFDA5645E}">
      <dgm:prSet/>
      <dgm:spPr/>
      <dgm:t>
        <a:bodyPr/>
        <a:lstStyle/>
        <a:p>
          <a:endParaRPr lang="en-US"/>
        </a:p>
      </dgm:t>
    </dgm:pt>
    <dgm:pt modelId="{510409DE-7952-4890-985C-DE1E2F34AD8E}" type="sibTrans" cxnId="{D433CC7C-C95B-46C2-8F4D-E5FBFDA5645E}">
      <dgm:prSet/>
      <dgm:spPr/>
      <dgm:t>
        <a:bodyPr/>
        <a:lstStyle/>
        <a:p>
          <a:endParaRPr lang="en-US"/>
        </a:p>
      </dgm:t>
    </dgm:pt>
    <dgm:pt modelId="{5D408FD4-72B0-4F0C-8F4E-EDC1D4F41B70}">
      <dgm:prSet/>
      <dgm:spPr/>
      <dgm:t>
        <a:bodyPr/>
        <a:lstStyle/>
        <a:p>
          <a:pPr rtl="0"/>
          <a:r>
            <a:rPr lang="en-US" dirty="0"/>
            <a:t>indication is listed in Lexi-Drugs as “Use: Off-Label” and rated as “Evidence Level A” </a:t>
          </a:r>
        </a:p>
      </dgm:t>
    </dgm:pt>
    <dgm:pt modelId="{677CAF3A-3C0C-4CB2-88D1-5A3AAEF434C8}" type="parTrans" cxnId="{EE0AA69C-8DF9-43BA-9888-E094A8837B6B}">
      <dgm:prSet/>
      <dgm:spPr/>
      <dgm:t>
        <a:bodyPr/>
        <a:lstStyle/>
        <a:p>
          <a:endParaRPr lang="en-US"/>
        </a:p>
      </dgm:t>
    </dgm:pt>
    <dgm:pt modelId="{DD4B4938-15E6-41F8-B609-5D8407F6E1EB}" type="sibTrans" cxnId="{EE0AA69C-8DF9-43BA-9888-E094A8837B6B}">
      <dgm:prSet/>
      <dgm:spPr/>
      <dgm:t>
        <a:bodyPr/>
        <a:lstStyle/>
        <a:p>
          <a:endParaRPr lang="en-US"/>
        </a:p>
      </dgm:t>
    </dgm:pt>
    <dgm:pt modelId="{C1FDC18A-D3BC-428A-8063-36B9D30C341A}">
      <dgm:prSet/>
      <dgm:spPr/>
      <dgm:t>
        <a:bodyPr/>
        <a:lstStyle/>
        <a:p>
          <a:pPr rtl="0"/>
          <a:r>
            <a:rPr lang="en-US"/>
            <a:t>A use is </a:t>
          </a:r>
          <a:r>
            <a:rPr lang="en-US" u="sng"/>
            <a:t>not medically accepted </a:t>
          </a:r>
          <a:r>
            <a:rPr lang="en-US"/>
            <a:t>by a compendium if the:  </a:t>
          </a:r>
        </a:p>
      </dgm:t>
    </dgm:pt>
    <dgm:pt modelId="{FBFD81F7-53D6-4A5A-A6FA-EEF650C6F490}" type="parTrans" cxnId="{230DBCBD-1DF8-443B-847F-4E21053F3B73}">
      <dgm:prSet/>
      <dgm:spPr/>
      <dgm:t>
        <a:bodyPr/>
        <a:lstStyle/>
        <a:p>
          <a:endParaRPr lang="en-US"/>
        </a:p>
      </dgm:t>
    </dgm:pt>
    <dgm:pt modelId="{D0779F47-4A05-4357-88FF-16C1EE9D96FC}" type="sibTrans" cxnId="{230DBCBD-1DF8-443B-847F-4E21053F3B73}">
      <dgm:prSet/>
      <dgm:spPr/>
      <dgm:t>
        <a:bodyPr/>
        <a:lstStyle/>
        <a:p>
          <a:endParaRPr lang="en-US"/>
        </a:p>
      </dgm:t>
    </dgm:pt>
    <dgm:pt modelId="{5553735F-4668-4527-87D2-B4356DA46289}">
      <dgm:prSet/>
      <dgm:spPr/>
      <dgm:t>
        <a:bodyPr/>
        <a:lstStyle/>
        <a:p>
          <a:pPr rtl="0"/>
          <a:r>
            <a:rPr lang="en-US" dirty="0"/>
            <a:t>indication is a Category 3 in NCCN or a Class III in </a:t>
          </a:r>
          <a:r>
            <a:rPr lang="en-US" dirty="0" err="1"/>
            <a:t>DrugDex</a:t>
          </a:r>
          <a:r>
            <a:rPr lang="en-US" dirty="0"/>
            <a:t>; or, </a:t>
          </a:r>
        </a:p>
      </dgm:t>
    </dgm:pt>
    <dgm:pt modelId="{A34CDC37-EB44-406C-97B2-5286E48470CA}" type="parTrans" cxnId="{860FD013-2249-4036-9E25-2AA453FDFEB1}">
      <dgm:prSet/>
      <dgm:spPr/>
      <dgm:t>
        <a:bodyPr/>
        <a:lstStyle/>
        <a:p>
          <a:endParaRPr lang="en-US"/>
        </a:p>
      </dgm:t>
    </dgm:pt>
    <dgm:pt modelId="{F8BFF9B0-676A-473F-9C03-9D5D14CF0AF7}" type="sibTrans" cxnId="{860FD013-2249-4036-9E25-2AA453FDFEB1}">
      <dgm:prSet/>
      <dgm:spPr/>
      <dgm:t>
        <a:bodyPr/>
        <a:lstStyle/>
        <a:p>
          <a:endParaRPr lang="en-US"/>
        </a:p>
      </dgm:t>
    </dgm:pt>
    <dgm:pt modelId="{8DC852BD-B495-43DC-A0FA-1AA542542CFD}">
      <dgm:prSet/>
      <dgm:spPr/>
      <dgm:t>
        <a:bodyPr/>
        <a:lstStyle/>
        <a:p>
          <a:pPr rtl="0"/>
          <a:r>
            <a:rPr lang="en-US"/>
            <a:t>narrative text in AHFS or Clinical Pharmacology is “not supportive,” or</a:t>
          </a:r>
        </a:p>
      </dgm:t>
    </dgm:pt>
    <dgm:pt modelId="{61B74A3E-5E7C-427F-8FA3-7B5EE3599E58}" type="parTrans" cxnId="{CACCFF0B-0ACE-465B-A0CE-AA0BF5F98762}">
      <dgm:prSet/>
      <dgm:spPr/>
      <dgm:t>
        <a:bodyPr/>
        <a:lstStyle/>
        <a:p>
          <a:endParaRPr lang="en-US"/>
        </a:p>
      </dgm:t>
    </dgm:pt>
    <dgm:pt modelId="{101708FA-C797-42CB-932C-FF9EFD473B6C}" type="sibTrans" cxnId="{CACCFF0B-0ACE-465B-A0CE-AA0BF5F98762}">
      <dgm:prSet/>
      <dgm:spPr/>
      <dgm:t>
        <a:bodyPr/>
        <a:lstStyle/>
        <a:p>
          <a:endParaRPr lang="en-US"/>
        </a:p>
      </dgm:t>
    </dgm:pt>
    <dgm:pt modelId="{F4A94329-36AF-4545-A94C-D285A8CB3CF1}">
      <dgm:prSet/>
      <dgm:spPr/>
      <dgm:t>
        <a:bodyPr/>
        <a:lstStyle/>
        <a:p>
          <a:pPr rtl="0"/>
          <a:r>
            <a:rPr lang="en-US"/>
            <a:t>indication is listed in Lexi-Drugs as “Use: Unsupported” </a:t>
          </a:r>
        </a:p>
      </dgm:t>
    </dgm:pt>
    <dgm:pt modelId="{A94BFF2A-8DEC-4E79-94D9-36570247E6F5}" type="parTrans" cxnId="{BD3E7601-3AE6-4289-8C4F-D990969AEEB1}">
      <dgm:prSet/>
      <dgm:spPr/>
      <dgm:t>
        <a:bodyPr/>
        <a:lstStyle/>
        <a:p>
          <a:endParaRPr lang="en-US"/>
        </a:p>
      </dgm:t>
    </dgm:pt>
    <dgm:pt modelId="{5BBEBFDA-2ACC-40D2-995A-14B1239454EF}" type="sibTrans" cxnId="{BD3E7601-3AE6-4289-8C4F-D990969AEEB1}">
      <dgm:prSet/>
      <dgm:spPr/>
      <dgm:t>
        <a:bodyPr/>
        <a:lstStyle/>
        <a:p>
          <a:endParaRPr lang="en-US"/>
        </a:p>
      </dgm:t>
    </dgm:pt>
    <dgm:pt modelId="{85730851-26EA-4F86-809F-D817FDC372F7}" type="pres">
      <dgm:prSet presAssocID="{6BEE8875-720B-4AEF-826D-786D2140C691}" presName="linear" presStyleCnt="0">
        <dgm:presLayoutVars>
          <dgm:animLvl val="lvl"/>
          <dgm:resizeHandles val="exact"/>
        </dgm:presLayoutVars>
      </dgm:prSet>
      <dgm:spPr/>
    </dgm:pt>
    <dgm:pt modelId="{085C3966-ED53-4579-8073-DA7327E18C4F}" type="pres">
      <dgm:prSet presAssocID="{D690DA6C-173D-4179-9F37-AE30C284B3CC}" presName="parentText" presStyleLbl="node1" presStyleIdx="0" presStyleCnt="2">
        <dgm:presLayoutVars>
          <dgm:chMax val="0"/>
          <dgm:bulletEnabled val="1"/>
        </dgm:presLayoutVars>
      </dgm:prSet>
      <dgm:spPr/>
    </dgm:pt>
    <dgm:pt modelId="{EE0BA236-18DF-473D-9344-6DF1A52D5E69}" type="pres">
      <dgm:prSet presAssocID="{D690DA6C-173D-4179-9F37-AE30C284B3CC}" presName="childText" presStyleLbl="revTx" presStyleIdx="0" presStyleCnt="2">
        <dgm:presLayoutVars>
          <dgm:bulletEnabled val="1"/>
        </dgm:presLayoutVars>
      </dgm:prSet>
      <dgm:spPr/>
    </dgm:pt>
    <dgm:pt modelId="{2C6737D3-9B68-48C2-9E84-C5A68F9D7A47}" type="pres">
      <dgm:prSet presAssocID="{C1FDC18A-D3BC-428A-8063-36B9D30C341A}" presName="parentText" presStyleLbl="node1" presStyleIdx="1" presStyleCnt="2">
        <dgm:presLayoutVars>
          <dgm:chMax val="0"/>
          <dgm:bulletEnabled val="1"/>
        </dgm:presLayoutVars>
      </dgm:prSet>
      <dgm:spPr/>
    </dgm:pt>
    <dgm:pt modelId="{DAE01DE8-F30E-4065-895D-6DEFF8956DA6}" type="pres">
      <dgm:prSet presAssocID="{C1FDC18A-D3BC-428A-8063-36B9D30C341A}" presName="childText" presStyleLbl="revTx" presStyleIdx="1" presStyleCnt="2">
        <dgm:presLayoutVars>
          <dgm:bulletEnabled val="1"/>
        </dgm:presLayoutVars>
      </dgm:prSet>
      <dgm:spPr/>
    </dgm:pt>
  </dgm:ptLst>
  <dgm:cxnLst>
    <dgm:cxn modelId="{BD3E7601-3AE6-4289-8C4F-D990969AEEB1}" srcId="{C1FDC18A-D3BC-428A-8063-36B9D30C341A}" destId="{F4A94329-36AF-4545-A94C-D285A8CB3CF1}" srcOrd="2" destOrd="0" parTransId="{A94BFF2A-8DEC-4E79-94D9-36570247E6F5}" sibTransId="{5BBEBFDA-2ACC-40D2-995A-14B1239454EF}"/>
    <dgm:cxn modelId="{CACCFF0B-0ACE-465B-A0CE-AA0BF5F98762}" srcId="{C1FDC18A-D3BC-428A-8063-36B9D30C341A}" destId="{8DC852BD-B495-43DC-A0FA-1AA542542CFD}" srcOrd="1" destOrd="0" parTransId="{61B74A3E-5E7C-427F-8FA3-7B5EE3599E58}" sibTransId="{101708FA-C797-42CB-932C-FF9EFD473B6C}"/>
    <dgm:cxn modelId="{860FD013-2249-4036-9E25-2AA453FDFEB1}" srcId="{C1FDC18A-D3BC-428A-8063-36B9D30C341A}" destId="{5553735F-4668-4527-87D2-B4356DA46289}" srcOrd="0" destOrd="0" parTransId="{A34CDC37-EB44-406C-97B2-5286E48470CA}" sibTransId="{F8BFF9B0-676A-473F-9C03-9D5D14CF0AF7}"/>
    <dgm:cxn modelId="{1CA73821-E318-4931-9D17-0013E3213559}" type="presOf" srcId="{44CA04A0-2D9A-48D2-A840-DCB95D3EA7F3}" destId="{EE0BA236-18DF-473D-9344-6DF1A52D5E69}" srcOrd="0" destOrd="1" presId="urn:microsoft.com/office/officeart/2005/8/layout/vList2"/>
    <dgm:cxn modelId="{E708152A-89F6-462C-AE8C-A23EBA865E52}" type="presOf" srcId="{6BEE8875-720B-4AEF-826D-786D2140C691}" destId="{85730851-26EA-4F86-809F-D817FDC372F7}" srcOrd="0" destOrd="0" presId="urn:microsoft.com/office/officeart/2005/8/layout/vList2"/>
    <dgm:cxn modelId="{75A2B52A-DD95-46EB-9316-A05F121A9F3A}" type="presOf" srcId="{5553735F-4668-4527-87D2-B4356DA46289}" destId="{DAE01DE8-F30E-4065-895D-6DEFF8956DA6}" srcOrd="0" destOrd="0" presId="urn:microsoft.com/office/officeart/2005/8/layout/vList2"/>
    <dgm:cxn modelId="{CCDC542B-77A9-4959-B55D-39DF4BB30840}" type="presOf" srcId="{8DC852BD-B495-43DC-A0FA-1AA542542CFD}" destId="{DAE01DE8-F30E-4065-895D-6DEFF8956DA6}" srcOrd="0" destOrd="1" presId="urn:microsoft.com/office/officeart/2005/8/layout/vList2"/>
    <dgm:cxn modelId="{3982CF5D-255A-41BE-A975-712A8D579229}" srcId="{6BEE8875-720B-4AEF-826D-786D2140C691}" destId="{D690DA6C-173D-4179-9F37-AE30C284B3CC}" srcOrd="0" destOrd="0" parTransId="{225256F6-7D07-419B-96C5-4D42E1E05459}" sibTransId="{BAFCFC83-F774-40D0-BB67-DA279F0BC856}"/>
    <dgm:cxn modelId="{05AD4D46-D0CE-40A4-8185-A2C075F40175}" type="presOf" srcId="{F4A94329-36AF-4545-A94C-D285A8CB3CF1}" destId="{DAE01DE8-F30E-4065-895D-6DEFF8956DA6}" srcOrd="0" destOrd="2" presId="urn:microsoft.com/office/officeart/2005/8/layout/vList2"/>
    <dgm:cxn modelId="{D433CC7C-C95B-46C2-8F4D-E5FBFDA5645E}" srcId="{D690DA6C-173D-4179-9F37-AE30C284B3CC}" destId="{44CA04A0-2D9A-48D2-A840-DCB95D3EA7F3}" srcOrd="1" destOrd="0" parTransId="{C3B56F33-1B88-4D24-811B-3F1BD3B63409}" sibTransId="{510409DE-7952-4890-985C-DE1E2F34AD8E}"/>
    <dgm:cxn modelId="{EF99D989-AC80-4B96-BA87-E18874AA1451}" type="presOf" srcId="{D690DA6C-173D-4179-9F37-AE30C284B3CC}" destId="{085C3966-ED53-4579-8073-DA7327E18C4F}" srcOrd="0" destOrd="0" presId="urn:microsoft.com/office/officeart/2005/8/layout/vList2"/>
    <dgm:cxn modelId="{893C568C-A3D4-40C8-A555-0E2B0B6D39CB}" type="presOf" srcId="{5D408FD4-72B0-4F0C-8F4E-EDC1D4F41B70}" destId="{EE0BA236-18DF-473D-9344-6DF1A52D5E69}" srcOrd="0" destOrd="2" presId="urn:microsoft.com/office/officeart/2005/8/layout/vList2"/>
    <dgm:cxn modelId="{EE0AA69C-8DF9-43BA-9888-E094A8837B6B}" srcId="{D690DA6C-173D-4179-9F37-AE30C284B3CC}" destId="{5D408FD4-72B0-4F0C-8F4E-EDC1D4F41B70}" srcOrd="2" destOrd="0" parTransId="{677CAF3A-3C0C-4CB2-88D1-5A3AAEF434C8}" sibTransId="{DD4B4938-15E6-41F8-B609-5D8407F6E1EB}"/>
    <dgm:cxn modelId="{230DBCBD-1DF8-443B-847F-4E21053F3B73}" srcId="{6BEE8875-720B-4AEF-826D-786D2140C691}" destId="{C1FDC18A-D3BC-428A-8063-36B9D30C341A}" srcOrd="1" destOrd="0" parTransId="{FBFD81F7-53D6-4A5A-A6FA-EEF650C6F490}" sibTransId="{D0779F47-4A05-4357-88FF-16C1EE9D96FC}"/>
    <dgm:cxn modelId="{CF582FC5-08CD-4E11-B56C-7951C151A941}" type="presOf" srcId="{0C229C6E-AC9B-42D5-915C-737B37F241E8}" destId="{EE0BA236-18DF-473D-9344-6DF1A52D5E69}" srcOrd="0" destOrd="0" presId="urn:microsoft.com/office/officeart/2005/8/layout/vList2"/>
    <dgm:cxn modelId="{4AF85ED0-4D97-44A9-9FE1-5D85030AACF1}" srcId="{D690DA6C-173D-4179-9F37-AE30C284B3CC}" destId="{0C229C6E-AC9B-42D5-915C-737B37F241E8}" srcOrd="0" destOrd="0" parTransId="{9FDC6235-551B-45B2-88AF-85B8B20219FF}" sibTransId="{25A16743-B12E-46DA-A285-D99A689BF01B}"/>
    <dgm:cxn modelId="{27AB59DD-1280-496C-B705-8F3B32C485AE}" type="presOf" srcId="{C1FDC18A-D3BC-428A-8063-36B9D30C341A}" destId="{2C6737D3-9B68-48C2-9E84-C5A68F9D7A47}" srcOrd="0" destOrd="0" presId="urn:microsoft.com/office/officeart/2005/8/layout/vList2"/>
    <dgm:cxn modelId="{DD933BC8-9B4C-4976-8BB1-93C231FDB1D6}" type="presParOf" srcId="{85730851-26EA-4F86-809F-D817FDC372F7}" destId="{085C3966-ED53-4579-8073-DA7327E18C4F}" srcOrd="0" destOrd="0" presId="urn:microsoft.com/office/officeart/2005/8/layout/vList2"/>
    <dgm:cxn modelId="{78892EAE-5E3E-4307-B721-212ED05E59AF}" type="presParOf" srcId="{85730851-26EA-4F86-809F-D817FDC372F7}" destId="{EE0BA236-18DF-473D-9344-6DF1A52D5E69}" srcOrd="1" destOrd="0" presId="urn:microsoft.com/office/officeart/2005/8/layout/vList2"/>
    <dgm:cxn modelId="{CAB7F01A-5D78-486C-B8CE-CD4226FA5B43}" type="presParOf" srcId="{85730851-26EA-4F86-809F-D817FDC372F7}" destId="{2C6737D3-9B68-48C2-9E84-C5A68F9D7A47}" srcOrd="2" destOrd="0" presId="urn:microsoft.com/office/officeart/2005/8/layout/vList2"/>
    <dgm:cxn modelId="{1B84D533-ABFE-4FA2-83B7-3EA0AEEA1B33}" type="presParOf" srcId="{85730851-26EA-4F86-809F-D817FDC372F7}" destId="{DAE01DE8-F30E-4065-895D-6DEFF8956DA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4E1EC9B-7B58-4A01-9E41-93714E1F3E82}"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C42AF730-6BA0-46E6-988B-EBDA51C1EC60}">
      <dgm:prSet/>
      <dgm:spPr/>
      <dgm:t>
        <a:bodyPr/>
        <a:lstStyle/>
        <a:p>
          <a:pPr rtl="0"/>
          <a:r>
            <a:rPr lang="en-US" dirty="0"/>
            <a:t>Peer-reviewed medical literature may appear in scientific, medical, and pharmaceutical publications in which original manuscripts are published, only after having been critically reviewed for scientific accuracy, validity, and reliability by unbiased, independent experts prior to publication.</a:t>
          </a:r>
        </a:p>
      </dgm:t>
    </dgm:pt>
    <dgm:pt modelId="{3459BBFC-4A2C-49F0-89BC-098D2DC73EFD}" type="parTrans" cxnId="{F5D6EBE3-DE1B-4F60-80FA-70035B75A10E}">
      <dgm:prSet/>
      <dgm:spPr/>
      <dgm:t>
        <a:bodyPr/>
        <a:lstStyle/>
        <a:p>
          <a:endParaRPr lang="en-US"/>
        </a:p>
      </dgm:t>
    </dgm:pt>
    <dgm:pt modelId="{0906AE55-FAE7-4A48-AC2E-404F144B20B7}" type="sibTrans" cxnId="{F5D6EBE3-DE1B-4F60-80FA-70035B75A10E}">
      <dgm:prSet/>
      <dgm:spPr/>
      <dgm:t>
        <a:bodyPr/>
        <a:lstStyle/>
        <a:p>
          <a:endParaRPr lang="en-US"/>
        </a:p>
      </dgm:t>
    </dgm:pt>
    <dgm:pt modelId="{7E4AD0E3-1865-423D-99AC-F0AC1BA3D1B2}">
      <dgm:prSet/>
      <dgm:spPr/>
      <dgm:t>
        <a:bodyPr/>
        <a:lstStyle/>
        <a:p>
          <a:pPr rtl="0"/>
          <a:r>
            <a:rPr lang="en-US" dirty="0"/>
            <a:t>In-house publications of entities whose business relates to the manufacture, sale, or distribution of pharmaceutical products are excluded from consideration. </a:t>
          </a:r>
        </a:p>
      </dgm:t>
    </dgm:pt>
    <dgm:pt modelId="{EE063B72-5B3E-4313-8FD6-BB539122DDB8}" type="parTrans" cxnId="{EE7BFCBB-6D2F-4F6D-AE76-8309F371434A}">
      <dgm:prSet/>
      <dgm:spPr/>
      <dgm:t>
        <a:bodyPr/>
        <a:lstStyle/>
        <a:p>
          <a:endParaRPr lang="en-US"/>
        </a:p>
      </dgm:t>
    </dgm:pt>
    <dgm:pt modelId="{4048F812-D586-4149-843F-CDA2540ED2F7}" type="sibTrans" cxnId="{EE7BFCBB-6D2F-4F6D-AE76-8309F371434A}">
      <dgm:prSet/>
      <dgm:spPr/>
      <dgm:t>
        <a:bodyPr/>
        <a:lstStyle/>
        <a:p>
          <a:endParaRPr lang="en-US"/>
        </a:p>
      </dgm:t>
    </dgm:pt>
    <dgm:pt modelId="{13DA3B2C-2FAD-449D-8C34-76883F2DB896}">
      <dgm:prSet/>
      <dgm:spPr/>
      <dgm:t>
        <a:bodyPr/>
        <a:lstStyle/>
        <a:p>
          <a:pPr rtl="0"/>
          <a:r>
            <a:rPr lang="en-US" dirty="0"/>
            <a:t>Abstracts (including meeting abstracts) are excluded from consideration.</a:t>
          </a:r>
        </a:p>
      </dgm:t>
    </dgm:pt>
    <dgm:pt modelId="{3A18207B-DAC4-4BE6-80C9-49B92DF30B13}" type="parTrans" cxnId="{C8E1F584-31C8-4B72-BE30-65DFC030255B}">
      <dgm:prSet/>
      <dgm:spPr/>
      <dgm:t>
        <a:bodyPr/>
        <a:lstStyle/>
        <a:p>
          <a:endParaRPr lang="en-US"/>
        </a:p>
      </dgm:t>
    </dgm:pt>
    <dgm:pt modelId="{98E2476D-1710-4C5E-9125-3801B9445A92}" type="sibTrans" cxnId="{C8E1F584-31C8-4B72-BE30-65DFC030255B}">
      <dgm:prSet/>
      <dgm:spPr/>
      <dgm:t>
        <a:bodyPr/>
        <a:lstStyle/>
        <a:p>
          <a:endParaRPr lang="en-US"/>
        </a:p>
      </dgm:t>
    </dgm:pt>
    <dgm:pt modelId="{59AB51D7-D3F4-4BFF-BB00-5D40F4E0F823}">
      <dgm:prSet/>
      <dgm:spPr/>
      <dgm:t>
        <a:bodyPr/>
        <a:lstStyle/>
        <a:p>
          <a:pPr rtl="0"/>
          <a:r>
            <a:rPr lang="en-US" dirty="0"/>
            <a:t>Accepted</a:t>
          </a:r>
        </a:p>
      </dgm:t>
    </dgm:pt>
    <dgm:pt modelId="{1E972363-88A2-449D-8671-E3F946C50FA3}" type="parTrans" cxnId="{5711AF41-A891-4B43-A49D-7502DD1E255B}">
      <dgm:prSet/>
      <dgm:spPr/>
      <dgm:t>
        <a:bodyPr/>
        <a:lstStyle/>
        <a:p>
          <a:endParaRPr lang="en-US"/>
        </a:p>
      </dgm:t>
    </dgm:pt>
    <dgm:pt modelId="{47506A07-8876-48E5-91D8-B05134C4BB62}" type="sibTrans" cxnId="{5711AF41-A891-4B43-A49D-7502DD1E255B}">
      <dgm:prSet/>
      <dgm:spPr/>
      <dgm:t>
        <a:bodyPr/>
        <a:lstStyle/>
        <a:p>
          <a:endParaRPr lang="en-US"/>
        </a:p>
      </dgm:t>
    </dgm:pt>
    <dgm:pt modelId="{BC2937C9-FFC6-4398-AE31-E2BFF9DAC321}">
      <dgm:prSet/>
      <dgm:spPr/>
      <dgm:t>
        <a:bodyPr/>
        <a:lstStyle/>
        <a:p>
          <a:pPr rtl="0"/>
          <a:r>
            <a:rPr lang="en-US" dirty="0"/>
            <a:t>Not accepted</a:t>
          </a:r>
        </a:p>
      </dgm:t>
    </dgm:pt>
    <dgm:pt modelId="{348710C1-7C44-456B-AAEA-EBABB77EAF8B}" type="parTrans" cxnId="{9DEBB5BE-A9C2-4FBE-8E36-099FDA9CBF13}">
      <dgm:prSet/>
      <dgm:spPr/>
      <dgm:t>
        <a:bodyPr/>
        <a:lstStyle/>
        <a:p>
          <a:endParaRPr lang="en-US"/>
        </a:p>
      </dgm:t>
    </dgm:pt>
    <dgm:pt modelId="{E614CAEC-A5C7-42FE-8FD7-8ECBBFBDCB99}" type="sibTrans" cxnId="{9DEBB5BE-A9C2-4FBE-8E36-099FDA9CBF13}">
      <dgm:prSet/>
      <dgm:spPr/>
      <dgm:t>
        <a:bodyPr/>
        <a:lstStyle/>
        <a:p>
          <a:endParaRPr lang="en-US"/>
        </a:p>
      </dgm:t>
    </dgm:pt>
    <dgm:pt modelId="{02071187-95F9-4C89-972D-6062CF7D5E3D}" type="pres">
      <dgm:prSet presAssocID="{14E1EC9B-7B58-4A01-9E41-93714E1F3E82}" presName="Name0" presStyleCnt="0">
        <dgm:presLayoutVars>
          <dgm:dir/>
          <dgm:animLvl val="lvl"/>
          <dgm:resizeHandles val="exact"/>
        </dgm:presLayoutVars>
      </dgm:prSet>
      <dgm:spPr/>
    </dgm:pt>
    <dgm:pt modelId="{24922A14-F26E-4714-AB45-2B199C3A051A}" type="pres">
      <dgm:prSet presAssocID="{59AB51D7-D3F4-4BFF-BB00-5D40F4E0F823}" presName="composite" presStyleCnt="0"/>
      <dgm:spPr/>
    </dgm:pt>
    <dgm:pt modelId="{B94147B1-7447-4DEC-BD4C-BDC32EAAF48A}" type="pres">
      <dgm:prSet presAssocID="{59AB51D7-D3F4-4BFF-BB00-5D40F4E0F823}" presName="parTx" presStyleLbl="alignNode1" presStyleIdx="0" presStyleCnt="2">
        <dgm:presLayoutVars>
          <dgm:chMax val="0"/>
          <dgm:chPref val="0"/>
          <dgm:bulletEnabled val="1"/>
        </dgm:presLayoutVars>
      </dgm:prSet>
      <dgm:spPr/>
    </dgm:pt>
    <dgm:pt modelId="{4F642D36-B8E9-4A73-A172-6120F877B5D3}" type="pres">
      <dgm:prSet presAssocID="{59AB51D7-D3F4-4BFF-BB00-5D40F4E0F823}" presName="desTx" presStyleLbl="alignAccFollowNode1" presStyleIdx="0" presStyleCnt="2">
        <dgm:presLayoutVars>
          <dgm:bulletEnabled val="1"/>
        </dgm:presLayoutVars>
      </dgm:prSet>
      <dgm:spPr/>
    </dgm:pt>
    <dgm:pt modelId="{E3AA1C81-F20C-471F-8E10-F0EFAF787F64}" type="pres">
      <dgm:prSet presAssocID="{47506A07-8876-48E5-91D8-B05134C4BB62}" presName="space" presStyleCnt="0"/>
      <dgm:spPr/>
    </dgm:pt>
    <dgm:pt modelId="{91BA6D1F-F013-48AC-B032-0B7EEE767D2C}" type="pres">
      <dgm:prSet presAssocID="{BC2937C9-FFC6-4398-AE31-E2BFF9DAC321}" presName="composite" presStyleCnt="0"/>
      <dgm:spPr/>
    </dgm:pt>
    <dgm:pt modelId="{554184A0-944E-4DFF-A308-20E558BE4646}" type="pres">
      <dgm:prSet presAssocID="{BC2937C9-FFC6-4398-AE31-E2BFF9DAC321}" presName="parTx" presStyleLbl="alignNode1" presStyleIdx="1" presStyleCnt="2">
        <dgm:presLayoutVars>
          <dgm:chMax val="0"/>
          <dgm:chPref val="0"/>
          <dgm:bulletEnabled val="1"/>
        </dgm:presLayoutVars>
      </dgm:prSet>
      <dgm:spPr/>
    </dgm:pt>
    <dgm:pt modelId="{C9D459B9-FC36-4813-933F-126679D1F951}" type="pres">
      <dgm:prSet presAssocID="{BC2937C9-FFC6-4398-AE31-E2BFF9DAC321}" presName="desTx" presStyleLbl="alignAccFollowNode1" presStyleIdx="1" presStyleCnt="2">
        <dgm:presLayoutVars>
          <dgm:bulletEnabled val="1"/>
        </dgm:presLayoutVars>
      </dgm:prSet>
      <dgm:spPr/>
    </dgm:pt>
  </dgm:ptLst>
  <dgm:cxnLst>
    <dgm:cxn modelId="{8F7C1B27-B5F4-4F5A-9DE5-4B05BEE84443}" type="presOf" srcId="{C42AF730-6BA0-46E6-988B-EBDA51C1EC60}" destId="{4F642D36-B8E9-4A73-A172-6120F877B5D3}" srcOrd="0" destOrd="0" presId="urn:microsoft.com/office/officeart/2005/8/layout/hList1"/>
    <dgm:cxn modelId="{74F1C83D-3554-45FB-AEB9-DF96C45A2A99}" type="presOf" srcId="{13DA3B2C-2FAD-449D-8C34-76883F2DB896}" destId="{C9D459B9-FC36-4813-933F-126679D1F951}" srcOrd="0" destOrd="1" presId="urn:microsoft.com/office/officeart/2005/8/layout/hList1"/>
    <dgm:cxn modelId="{5711AF41-A891-4B43-A49D-7502DD1E255B}" srcId="{14E1EC9B-7B58-4A01-9E41-93714E1F3E82}" destId="{59AB51D7-D3F4-4BFF-BB00-5D40F4E0F823}" srcOrd="0" destOrd="0" parTransId="{1E972363-88A2-449D-8671-E3F946C50FA3}" sibTransId="{47506A07-8876-48E5-91D8-B05134C4BB62}"/>
    <dgm:cxn modelId="{C8E1F584-31C8-4B72-BE30-65DFC030255B}" srcId="{BC2937C9-FFC6-4398-AE31-E2BFF9DAC321}" destId="{13DA3B2C-2FAD-449D-8C34-76883F2DB896}" srcOrd="1" destOrd="0" parTransId="{3A18207B-DAC4-4BE6-80C9-49B92DF30B13}" sibTransId="{98E2476D-1710-4C5E-9125-3801B9445A92}"/>
    <dgm:cxn modelId="{204C03A0-7078-4D60-B853-F98B055C86BB}" type="presOf" srcId="{7E4AD0E3-1865-423D-99AC-F0AC1BA3D1B2}" destId="{C9D459B9-FC36-4813-933F-126679D1F951}" srcOrd="0" destOrd="0" presId="urn:microsoft.com/office/officeart/2005/8/layout/hList1"/>
    <dgm:cxn modelId="{EE7BFCBB-6D2F-4F6D-AE76-8309F371434A}" srcId="{BC2937C9-FFC6-4398-AE31-E2BFF9DAC321}" destId="{7E4AD0E3-1865-423D-99AC-F0AC1BA3D1B2}" srcOrd="0" destOrd="0" parTransId="{EE063B72-5B3E-4313-8FD6-BB539122DDB8}" sibTransId="{4048F812-D586-4149-843F-CDA2540ED2F7}"/>
    <dgm:cxn modelId="{9DEBB5BE-A9C2-4FBE-8E36-099FDA9CBF13}" srcId="{14E1EC9B-7B58-4A01-9E41-93714E1F3E82}" destId="{BC2937C9-FFC6-4398-AE31-E2BFF9DAC321}" srcOrd="1" destOrd="0" parTransId="{348710C1-7C44-456B-AAEA-EBABB77EAF8B}" sibTransId="{E614CAEC-A5C7-42FE-8FD7-8ECBBFBDCB99}"/>
    <dgm:cxn modelId="{F5D6EBE3-DE1B-4F60-80FA-70035B75A10E}" srcId="{59AB51D7-D3F4-4BFF-BB00-5D40F4E0F823}" destId="{C42AF730-6BA0-46E6-988B-EBDA51C1EC60}" srcOrd="0" destOrd="0" parTransId="{3459BBFC-4A2C-49F0-89BC-098D2DC73EFD}" sibTransId="{0906AE55-FAE7-4A48-AC2E-404F144B20B7}"/>
    <dgm:cxn modelId="{20B2A9EB-7543-485C-B5DB-337D7B19C577}" type="presOf" srcId="{59AB51D7-D3F4-4BFF-BB00-5D40F4E0F823}" destId="{B94147B1-7447-4DEC-BD4C-BDC32EAAF48A}" srcOrd="0" destOrd="0" presId="urn:microsoft.com/office/officeart/2005/8/layout/hList1"/>
    <dgm:cxn modelId="{99C4D7EF-A26C-40F4-8667-368533F48CE8}" type="presOf" srcId="{BC2937C9-FFC6-4398-AE31-E2BFF9DAC321}" destId="{554184A0-944E-4DFF-A308-20E558BE4646}" srcOrd="0" destOrd="0" presId="urn:microsoft.com/office/officeart/2005/8/layout/hList1"/>
    <dgm:cxn modelId="{F738CCF5-1A3E-4F0E-BB74-E0EEAEA32A15}" type="presOf" srcId="{14E1EC9B-7B58-4A01-9E41-93714E1F3E82}" destId="{02071187-95F9-4C89-972D-6062CF7D5E3D}" srcOrd="0" destOrd="0" presId="urn:microsoft.com/office/officeart/2005/8/layout/hList1"/>
    <dgm:cxn modelId="{CFE909EA-7AE3-4BD5-B1BA-D56EBB2EC61C}" type="presParOf" srcId="{02071187-95F9-4C89-972D-6062CF7D5E3D}" destId="{24922A14-F26E-4714-AB45-2B199C3A051A}" srcOrd="0" destOrd="0" presId="urn:microsoft.com/office/officeart/2005/8/layout/hList1"/>
    <dgm:cxn modelId="{3D297D59-5032-476C-947E-6F9CC8646883}" type="presParOf" srcId="{24922A14-F26E-4714-AB45-2B199C3A051A}" destId="{B94147B1-7447-4DEC-BD4C-BDC32EAAF48A}" srcOrd="0" destOrd="0" presId="urn:microsoft.com/office/officeart/2005/8/layout/hList1"/>
    <dgm:cxn modelId="{21B28D3F-8627-44D9-BDB3-ABBD66D1151F}" type="presParOf" srcId="{24922A14-F26E-4714-AB45-2B199C3A051A}" destId="{4F642D36-B8E9-4A73-A172-6120F877B5D3}" srcOrd="1" destOrd="0" presId="urn:microsoft.com/office/officeart/2005/8/layout/hList1"/>
    <dgm:cxn modelId="{F4509A7C-6D35-46AC-8132-AA65BA91F3B8}" type="presParOf" srcId="{02071187-95F9-4C89-972D-6062CF7D5E3D}" destId="{E3AA1C81-F20C-471F-8E10-F0EFAF787F64}" srcOrd="1" destOrd="0" presId="urn:microsoft.com/office/officeart/2005/8/layout/hList1"/>
    <dgm:cxn modelId="{1E5E69E5-D0DE-4961-A6E0-7444853E6105}" type="presParOf" srcId="{02071187-95F9-4C89-972D-6062CF7D5E3D}" destId="{91BA6D1F-F013-48AC-B032-0B7EEE767D2C}" srcOrd="2" destOrd="0" presId="urn:microsoft.com/office/officeart/2005/8/layout/hList1"/>
    <dgm:cxn modelId="{3A9DC845-3392-47DF-91B4-BFEDF611FEAE}" type="presParOf" srcId="{91BA6D1F-F013-48AC-B032-0B7EEE767D2C}" destId="{554184A0-944E-4DFF-A308-20E558BE4646}" srcOrd="0" destOrd="0" presId="urn:microsoft.com/office/officeart/2005/8/layout/hList1"/>
    <dgm:cxn modelId="{8CD777B6-1F99-4066-882D-F433E11925B3}" type="presParOf" srcId="{91BA6D1F-F013-48AC-B032-0B7EEE767D2C}" destId="{C9D459B9-FC36-4813-933F-126679D1F95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447FD-FF86-4ADB-9300-6E939C07991F}">
      <dsp:nvSpPr>
        <dsp:cNvPr id="0" name=""/>
        <dsp:cNvSpPr/>
      </dsp:nvSpPr>
      <dsp:spPr>
        <a:xfrm>
          <a:off x="-4412933" y="-676830"/>
          <a:ext cx="5257323" cy="5257323"/>
        </a:xfrm>
        <a:prstGeom prst="blockArc">
          <a:avLst>
            <a:gd name="adj1" fmla="val 18900000"/>
            <a:gd name="adj2" fmla="val 2700000"/>
            <a:gd name="adj3" fmla="val 411"/>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66F2E0-FB33-498F-A124-02EAFFFBCDC3}">
      <dsp:nvSpPr>
        <dsp:cNvPr id="0" name=""/>
        <dsp:cNvSpPr/>
      </dsp:nvSpPr>
      <dsp:spPr>
        <a:xfrm>
          <a:off x="442330" y="300113"/>
          <a:ext cx="10020615" cy="600539"/>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678" tIns="48260" rIns="48260" bIns="48260" numCol="1" spcCol="1270" anchor="ctr" anchorCtr="0">
          <a:noAutofit/>
        </a:bodyPr>
        <a:lstStyle/>
        <a:p>
          <a:pPr marL="0" lvl="0" indent="0" algn="l" defTabSz="844550" rtl="0">
            <a:lnSpc>
              <a:spcPct val="90000"/>
            </a:lnSpc>
            <a:spcBef>
              <a:spcPct val="0"/>
            </a:spcBef>
            <a:spcAft>
              <a:spcPct val="35000"/>
            </a:spcAft>
            <a:buNone/>
          </a:pPr>
          <a:r>
            <a:rPr lang="en-US" sz="1900" kern="1200"/>
            <a:t>Define the term off-label use</a:t>
          </a:r>
        </a:p>
      </dsp:txBody>
      <dsp:txXfrm>
        <a:off x="442330" y="300113"/>
        <a:ext cx="10020615" cy="600539"/>
      </dsp:txXfrm>
    </dsp:sp>
    <dsp:sp modelId="{9851FAE9-56B4-480A-9696-A284CA907E2F}">
      <dsp:nvSpPr>
        <dsp:cNvPr id="0" name=""/>
        <dsp:cNvSpPr/>
      </dsp:nvSpPr>
      <dsp:spPr>
        <a:xfrm>
          <a:off x="66993" y="225046"/>
          <a:ext cx="750674" cy="750674"/>
        </a:xfrm>
        <a:prstGeom prst="ellipse">
          <a:avLst/>
        </a:prstGeom>
        <a:solidFill>
          <a:schemeClr val="accent1"/>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1CA1AF1-E531-4AE0-8086-F5DC1F788332}">
      <dsp:nvSpPr>
        <dsp:cNvPr id="0" name=""/>
        <dsp:cNvSpPr/>
      </dsp:nvSpPr>
      <dsp:spPr>
        <a:xfrm>
          <a:off x="786633" y="1201079"/>
          <a:ext cx="9676312" cy="600539"/>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678" tIns="48260" rIns="48260" bIns="48260" numCol="1" spcCol="1270" anchor="ctr" anchorCtr="0">
          <a:noAutofit/>
        </a:bodyPr>
        <a:lstStyle/>
        <a:p>
          <a:pPr marL="0" lvl="0" indent="0" algn="l" defTabSz="844550" rtl="0">
            <a:lnSpc>
              <a:spcPct val="90000"/>
            </a:lnSpc>
            <a:spcBef>
              <a:spcPct val="0"/>
            </a:spcBef>
            <a:spcAft>
              <a:spcPct val="35000"/>
            </a:spcAft>
            <a:buNone/>
          </a:pPr>
          <a:r>
            <a:rPr lang="en-US" sz="1900" kern="1200"/>
            <a:t>Understand the issues regarding off-label use and where it may be appropriate</a:t>
          </a:r>
        </a:p>
      </dsp:txBody>
      <dsp:txXfrm>
        <a:off x="786633" y="1201079"/>
        <a:ext cx="9676312" cy="600539"/>
      </dsp:txXfrm>
    </dsp:sp>
    <dsp:sp modelId="{FD55344E-C434-431D-9083-25374624D99F}">
      <dsp:nvSpPr>
        <dsp:cNvPr id="0" name=""/>
        <dsp:cNvSpPr/>
      </dsp:nvSpPr>
      <dsp:spPr>
        <a:xfrm>
          <a:off x="411296" y="1126011"/>
          <a:ext cx="750674" cy="750674"/>
        </a:xfrm>
        <a:prstGeom prst="ellipse">
          <a:avLst/>
        </a:prstGeom>
        <a:solidFill>
          <a:schemeClr val="accent1"/>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77E4457-F6E1-4F94-B516-BAF31FBAB5BF}">
      <dsp:nvSpPr>
        <dsp:cNvPr id="0" name=""/>
        <dsp:cNvSpPr/>
      </dsp:nvSpPr>
      <dsp:spPr>
        <a:xfrm>
          <a:off x="786633" y="2102044"/>
          <a:ext cx="9676312" cy="600539"/>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678" tIns="48260" rIns="48260" bIns="48260" numCol="1" spcCol="1270" anchor="ctr" anchorCtr="0">
          <a:noAutofit/>
        </a:bodyPr>
        <a:lstStyle/>
        <a:p>
          <a:pPr marL="0" lvl="0" indent="0" algn="l" defTabSz="844550" rtl="0">
            <a:lnSpc>
              <a:spcPct val="90000"/>
            </a:lnSpc>
            <a:spcBef>
              <a:spcPct val="0"/>
            </a:spcBef>
            <a:spcAft>
              <a:spcPct val="35000"/>
            </a:spcAft>
            <a:buNone/>
          </a:pPr>
          <a:r>
            <a:rPr lang="en-US" sz="1900" kern="1200"/>
            <a:t>Discuss the perspective of managed care pharmacy on off-label use</a:t>
          </a:r>
        </a:p>
      </dsp:txBody>
      <dsp:txXfrm>
        <a:off x="786633" y="2102044"/>
        <a:ext cx="9676312" cy="600539"/>
      </dsp:txXfrm>
    </dsp:sp>
    <dsp:sp modelId="{758897E4-B646-4B46-9F35-47D5D8934865}">
      <dsp:nvSpPr>
        <dsp:cNvPr id="0" name=""/>
        <dsp:cNvSpPr/>
      </dsp:nvSpPr>
      <dsp:spPr>
        <a:xfrm>
          <a:off x="411296" y="2026977"/>
          <a:ext cx="750674" cy="750674"/>
        </a:xfrm>
        <a:prstGeom prst="ellipse">
          <a:avLst/>
        </a:prstGeom>
        <a:solidFill>
          <a:schemeClr val="accent1"/>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F4FB93-5A4E-4E75-B7E9-6F5E2E2F3994}">
      <dsp:nvSpPr>
        <dsp:cNvPr id="0" name=""/>
        <dsp:cNvSpPr/>
      </dsp:nvSpPr>
      <dsp:spPr>
        <a:xfrm>
          <a:off x="442330" y="3003009"/>
          <a:ext cx="10020615" cy="600539"/>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678" tIns="48260" rIns="48260" bIns="48260" numCol="1" spcCol="1270" anchor="ctr" anchorCtr="0">
          <a:noAutofit/>
        </a:bodyPr>
        <a:lstStyle/>
        <a:p>
          <a:pPr marL="0" lvl="0" indent="0" algn="l" defTabSz="844550" rtl="0">
            <a:lnSpc>
              <a:spcPct val="90000"/>
            </a:lnSpc>
            <a:spcBef>
              <a:spcPct val="0"/>
            </a:spcBef>
            <a:spcAft>
              <a:spcPct val="35000"/>
            </a:spcAft>
            <a:buNone/>
          </a:pPr>
          <a:r>
            <a:rPr lang="en-US" sz="1900" kern="1200" dirty="0"/>
            <a:t>Understand Medicare Part D Policies regarding off-label use and non-FDA approved uses</a:t>
          </a:r>
        </a:p>
      </dsp:txBody>
      <dsp:txXfrm>
        <a:off x="442330" y="3003009"/>
        <a:ext cx="10020615" cy="600539"/>
      </dsp:txXfrm>
    </dsp:sp>
    <dsp:sp modelId="{F3195E91-36D7-4D59-BBAF-B8592983A6AB}">
      <dsp:nvSpPr>
        <dsp:cNvPr id="0" name=""/>
        <dsp:cNvSpPr/>
      </dsp:nvSpPr>
      <dsp:spPr>
        <a:xfrm>
          <a:off x="66993" y="2927942"/>
          <a:ext cx="750674" cy="750674"/>
        </a:xfrm>
        <a:prstGeom prst="ellipse">
          <a:avLst/>
        </a:prstGeom>
        <a:solidFill>
          <a:schemeClr val="accent1"/>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4D5F7-34C3-4FAF-9702-A5CFD9003FB5}">
      <dsp:nvSpPr>
        <dsp:cNvPr id="0" name=""/>
        <dsp:cNvSpPr/>
      </dsp:nvSpPr>
      <dsp:spPr>
        <a:xfrm>
          <a:off x="0" y="763190"/>
          <a:ext cx="2464593" cy="147875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rtl="0">
            <a:lnSpc>
              <a:spcPct val="90000"/>
            </a:lnSpc>
            <a:spcBef>
              <a:spcPct val="0"/>
            </a:spcBef>
            <a:spcAft>
              <a:spcPct val="35000"/>
            </a:spcAft>
            <a:buNone/>
          </a:pPr>
          <a:r>
            <a:rPr lang="en-US" sz="3900" kern="1200" dirty="0"/>
            <a:t>Indication</a:t>
          </a:r>
        </a:p>
      </dsp:txBody>
      <dsp:txXfrm>
        <a:off x="0" y="763190"/>
        <a:ext cx="2464593" cy="1478756"/>
      </dsp:txXfrm>
    </dsp:sp>
    <dsp:sp modelId="{C272941D-8403-4A08-8C21-69A0DFE9022D}">
      <dsp:nvSpPr>
        <dsp:cNvPr id="0" name=""/>
        <dsp:cNvSpPr/>
      </dsp:nvSpPr>
      <dsp:spPr>
        <a:xfrm>
          <a:off x="2711053" y="763190"/>
          <a:ext cx="2464593" cy="147875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rtl="0">
            <a:lnSpc>
              <a:spcPct val="90000"/>
            </a:lnSpc>
            <a:spcBef>
              <a:spcPct val="0"/>
            </a:spcBef>
            <a:spcAft>
              <a:spcPct val="35000"/>
            </a:spcAft>
            <a:buNone/>
          </a:pPr>
          <a:r>
            <a:rPr lang="en-US" sz="3900" kern="1200" dirty="0"/>
            <a:t>Dose</a:t>
          </a:r>
        </a:p>
      </dsp:txBody>
      <dsp:txXfrm>
        <a:off x="2711053" y="763190"/>
        <a:ext cx="2464593" cy="1478756"/>
      </dsp:txXfrm>
    </dsp:sp>
    <dsp:sp modelId="{09446923-1DF0-4233-8243-001AE2BFCA28}">
      <dsp:nvSpPr>
        <dsp:cNvPr id="0" name=""/>
        <dsp:cNvSpPr/>
      </dsp:nvSpPr>
      <dsp:spPr>
        <a:xfrm>
          <a:off x="5422106" y="763190"/>
          <a:ext cx="2464593" cy="147875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rtl="0">
            <a:lnSpc>
              <a:spcPct val="90000"/>
            </a:lnSpc>
            <a:spcBef>
              <a:spcPct val="0"/>
            </a:spcBef>
            <a:spcAft>
              <a:spcPct val="35000"/>
            </a:spcAft>
            <a:buNone/>
          </a:pPr>
          <a:r>
            <a:rPr lang="en-US" sz="3900" kern="1200" dirty="0"/>
            <a:t>Dosage form</a:t>
          </a:r>
        </a:p>
      </dsp:txBody>
      <dsp:txXfrm>
        <a:off x="5422106" y="763190"/>
        <a:ext cx="2464593" cy="14787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B3BB90-1C4A-42FA-8C53-3F7D4A2CB868}">
      <dsp:nvSpPr>
        <dsp:cNvPr id="0" name=""/>
        <dsp:cNvSpPr/>
      </dsp:nvSpPr>
      <dsp:spPr>
        <a:xfrm>
          <a:off x="38" y="9620"/>
          <a:ext cx="3685337" cy="892800"/>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rtl="0">
            <a:lnSpc>
              <a:spcPct val="90000"/>
            </a:lnSpc>
            <a:spcBef>
              <a:spcPct val="0"/>
            </a:spcBef>
            <a:spcAft>
              <a:spcPct val="35000"/>
            </a:spcAft>
            <a:buNone/>
          </a:pPr>
          <a:r>
            <a:rPr lang="en-US" sz="3100" kern="1200" dirty="0"/>
            <a:t>Oncology</a:t>
          </a:r>
        </a:p>
      </dsp:txBody>
      <dsp:txXfrm>
        <a:off x="38" y="9620"/>
        <a:ext cx="3685337" cy="892800"/>
      </dsp:txXfrm>
    </dsp:sp>
    <dsp:sp modelId="{8D90236D-1B44-4DB3-9F05-0B2F0DBDE627}">
      <dsp:nvSpPr>
        <dsp:cNvPr id="0" name=""/>
        <dsp:cNvSpPr/>
      </dsp:nvSpPr>
      <dsp:spPr>
        <a:xfrm>
          <a:off x="38" y="902420"/>
          <a:ext cx="3685337" cy="2991621"/>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en-US" sz="3100" kern="1200" dirty="0"/>
            <a:t>Medical Necessity </a:t>
          </a:r>
        </a:p>
        <a:p>
          <a:pPr marL="285750" lvl="1" indent="-285750" algn="l" defTabSz="1377950" rtl="0">
            <a:lnSpc>
              <a:spcPct val="90000"/>
            </a:lnSpc>
            <a:spcBef>
              <a:spcPct val="0"/>
            </a:spcBef>
            <a:spcAft>
              <a:spcPct val="15000"/>
            </a:spcAft>
            <a:buChar char="•"/>
          </a:pPr>
          <a:r>
            <a:rPr lang="en-US" sz="3100" kern="1200"/>
            <a:t>Compassionate Use</a:t>
          </a:r>
        </a:p>
      </dsp:txBody>
      <dsp:txXfrm>
        <a:off x="38" y="902420"/>
        <a:ext cx="3685337" cy="2991621"/>
      </dsp:txXfrm>
    </dsp:sp>
    <dsp:sp modelId="{4C925E17-116B-4D4F-809A-5C81D2534BE3}">
      <dsp:nvSpPr>
        <dsp:cNvPr id="0" name=""/>
        <dsp:cNvSpPr/>
      </dsp:nvSpPr>
      <dsp:spPr>
        <a:xfrm>
          <a:off x="4201323" y="9620"/>
          <a:ext cx="3685337" cy="892800"/>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rtl="0">
            <a:lnSpc>
              <a:spcPct val="90000"/>
            </a:lnSpc>
            <a:spcBef>
              <a:spcPct val="0"/>
            </a:spcBef>
            <a:spcAft>
              <a:spcPct val="35000"/>
            </a:spcAft>
            <a:buNone/>
          </a:pPr>
          <a:r>
            <a:rPr lang="en-US" sz="3100" kern="1200"/>
            <a:t>Pediatrics</a:t>
          </a:r>
        </a:p>
      </dsp:txBody>
      <dsp:txXfrm>
        <a:off x="4201323" y="9620"/>
        <a:ext cx="3685337" cy="892800"/>
      </dsp:txXfrm>
    </dsp:sp>
    <dsp:sp modelId="{51AB6036-878D-48C2-A64A-05FCBF56DACF}">
      <dsp:nvSpPr>
        <dsp:cNvPr id="0" name=""/>
        <dsp:cNvSpPr/>
      </dsp:nvSpPr>
      <dsp:spPr>
        <a:xfrm>
          <a:off x="4201323" y="902420"/>
          <a:ext cx="3685337" cy="2991621"/>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en-US" sz="3100" kern="1200"/>
            <a:t>Limited availability of trial data</a:t>
          </a:r>
        </a:p>
        <a:p>
          <a:pPr marL="285750" lvl="1" indent="-285750" algn="l" defTabSz="1377950" rtl="0">
            <a:lnSpc>
              <a:spcPct val="90000"/>
            </a:lnSpc>
            <a:spcBef>
              <a:spcPct val="0"/>
            </a:spcBef>
            <a:spcAft>
              <a:spcPct val="15000"/>
            </a:spcAft>
            <a:buChar char="•"/>
          </a:pPr>
          <a:r>
            <a:rPr lang="en-US" sz="3100" kern="1200"/>
            <a:t>Many uses not listed in product labeling</a:t>
          </a:r>
        </a:p>
      </dsp:txBody>
      <dsp:txXfrm>
        <a:off x="4201323" y="902420"/>
        <a:ext cx="3685337" cy="29916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3A034C-FCD6-4C38-8450-E6DC8D49A59F}">
      <dsp:nvSpPr>
        <dsp:cNvPr id="0" name=""/>
        <dsp:cNvSpPr/>
      </dsp:nvSpPr>
      <dsp:spPr>
        <a:xfrm>
          <a:off x="0" y="349845"/>
          <a:ext cx="2464593" cy="147875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a:t>American Hospital Formulary Service Drug Information (AHFS-DI)</a:t>
          </a:r>
        </a:p>
      </dsp:txBody>
      <dsp:txXfrm>
        <a:off x="0" y="349845"/>
        <a:ext cx="2464593" cy="1478756"/>
      </dsp:txXfrm>
    </dsp:sp>
    <dsp:sp modelId="{E584C8F5-F2DE-4A66-B3B5-D08927476E49}">
      <dsp:nvSpPr>
        <dsp:cNvPr id="0" name=""/>
        <dsp:cNvSpPr/>
      </dsp:nvSpPr>
      <dsp:spPr>
        <a:xfrm>
          <a:off x="2711053" y="349845"/>
          <a:ext cx="2464593" cy="147875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a:t>National Comprehensive Cancer Network (NCCN) Drugs &amp; Biologics Compendium</a:t>
          </a:r>
        </a:p>
      </dsp:txBody>
      <dsp:txXfrm>
        <a:off x="2711053" y="349845"/>
        <a:ext cx="2464593" cy="1478756"/>
      </dsp:txXfrm>
    </dsp:sp>
    <dsp:sp modelId="{9CC08D5A-8BBC-4963-B8DF-A8F9CE348056}">
      <dsp:nvSpPr>
        <dsp:cNvPr id="0" name=""/>
        <dsp:cNvSpPr/>
      </dsp:nvSpPr>
      <dsp:spPr>
        <a:xfrm>
          <a:off x="5422106" y="349845"/>
          <a:ext cx="2464593" cy="147875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a:t>Micromedex DrugDex</a:t>
          </a:r>
        </a:p>
      </dsp:txBody>
      <dsp:txXfrm>
        <a:off x="5422106" y="349845"/>
        <a:ext cx="2464593" cy="1478756"/>
      </dsp:txXfrm>
    </dsp:sp>
    <dsp:sp modelId="{DA06C98E-97D7-470E-BE35-79760F2D44A6}">
      <dsp:nvSpPr>
        <dsp:cNvPr id="0" name=""/>
        <dsp:cNvSpPr/>
      </dsp:nvSpPr>
      <dsp:spPr>
        <a:xfrm>
          <a:off x="1355526" y="2075061"/>
          <a:ext cx="2464593" cy="147875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a:t>Clinical Pharmacology</a:t>
          </a:r>
        </a:p>
      </dsp:txBody>
      <dsp:txXfrm>
        <a:off x="1355526" y="2075061"/>
        <a:ext cx="2464593" cy="1478756"/>
      </dsp:txXfrm>
    </dsp:sp>
    <dsp:sp modelId="{3DAF7B45-72E8-4FE4-9E30-AF71A6FF57AD}">
      <dsp:nvSpPr>
        <dsp:cNvPr id="0" name=""/>
        <dsp:cNvSpPr/>
      </dsp:nvSpPr>
      <dsp:spPr>
        <a:xfrm>
          <a:off x="4066579" y="2075061"/>
          <a:ext cx="2464593" cy="147875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a:t>Lexi-Drugs</a:t>
          </a:r>
        </a:p>
      </dsp:txBody>
      <dsp:txXfrm>
        <a:off x="4066579" y="2075061"/>
        <a:ext cx="2464593" cy="14787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5C3966-ED53-4579-8073-DA7327E18C4F}">
      <dsp:nvSpPr>
        <dsp:cNvPr id="0" name=""/>
        <dsp:cNvSpPr/>
      </dsp:nvSpPr>
      <dsp:spPr>
        <a:xfrm>
          <a:off x="0" y="43606"/>
          <a:ext cx="7886700" cy="8494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In general, a use is identified by a compendium as </a:t>
          </a:r>
          <a:r>
            <a:rPr lang="en-US" sz="2200" u="sng" kern="1200" dirty="0"/>
            <a:t>medically accepted </a:t>
          </a:r>
          <a:r>
            <a:rPr lang="en-US" sz="2200" kern="1200" dirty="0"/>
            <a:t>if the: </a:t>
          </a:r>
        </a:p>
      </dsp:txBody>
      <dsp:txXfrm>
        <a:off x="41465" y="85071"/>
        <a:ext cx="7803770" cy="766490"/>
      </dsp:txXfrm>
    </dsp:sp>
    <dsp:sp modelId="{EE0BA236-18DF-473D-9344-6DF1A52D5E69}">
      <dsp:nvSpPr>
        <dsp:cNvPr id="0" name=""/>
        <dsp:cNvSpPr/>
      </dsp:nvSpPr>
      <dsp:spPr>
        <a:xfrm>
          <a:off x="0" y="893026"/>
          <a:ext cx="7886700" cy="1275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indication is a Category 1 or 2A in NCCN, or Class I, Class </a:t>
          </a:r>
          <a:r>
            <a:rPr lang="en-US" sz="1700" kern="1200" dirty="0" err="1"/>
            <a:t>IIa,or</a:t>
          </a:r>
          <a:r>
            <a:rPr lang="en-US" sz="1700" kern="1200" dirty="0"/>
            <a:t> Class IIb in </a:t>
          </a:r>
          <a:r>
            <a:rPr lang="en-US" sz="1700" kern="1200" dirty="0" err="1"/>
            <a:t>DrugDex</a:t>
          </a:r>
          <a:r>
            <a:rPr lang="en-US" sz="1700" kern="1200" dirty="0"/>
            <a:t>; or, </a:t>
          </a:r>
        </a:p>
        <a:p>
          <a:pPr marL="171450" lvl="1" indent="-171450" algn="l" defTabSz="755650" rtl="0">
            <a:lnSpc>
              <a:spcPct val="90000"/>
            </a:lnSpc>
            <a:spcBef>
              <a:spcPct val="0"/>
            </a:spcBef>
            <a:spcAft>
              <a:spcPct val="20000"/>
            </a:spcAft>
            <a:buChar char="•"/>
          </a:pPr>
          <a:r>
            <a:rPr lang="en-US" sz="1700" kern="1200"/>
            <a:t>narrative text in AHFS-DI or Clinical Pharmacology is supportive. </a:t>
          </a:r>
        </a:p>
        <a:p>
          <a:pPr marL="171450" lvl="1" indent="-171450" algn="l" defTabSz="755650" rtl="0">
            <a:lnSpc>
              <a:spcPct val="90000"/>
            </a:lnSpc>
            <a:spcBef>
              <a:spcPct val="0"/>
            </a:spcBef>
            <a:spcAft>
              <a:spcPct val="20000"/>
            </a:spcAft>
            <a:buChar char="•"/>
          </a:pPr>
          <a:r>
            <a:rPr lang="en-US" sz="1700" kern="1200" dirty="0"/>
            <a:t>indication is listed in Lexi-Drugs as “Use: Off-Label” and rated as “Evidence Level A” </a:t>
          </a:r>
        </a:p>
      </dsp:txBody>
      <dsp:txXfrm>
        <a:off x="0" y="893026"/>
        <a:ext cx="7886700" cy="1275120"/>
      </dsp:txXfrm>
    </dsp:sp>
    <dsp:sp modelId="{2C6737D3-9B68-48C2-9E84-C5A68F9D7A47}">
      <dsp:nvSpPr>
        <dsp:cNvPr id="0" name=""/>
        <dsp:cNvSpPr/>
      </dsp:nvSpPr>
      <dsp:spPr>
        <a:xfrm>
          <a:off x="0" y="2168146"/>
          <a:ext cx="7886700" cy="8494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a:t>A use is </a:t>
          </a:r>
          <a:r>
            <a:rPr lang="en-US" sz="2200" u="sng" kern="1200"/>
            <a:t>not medically accepted </a:t>
          </a:r>
          <a:r>
            <a:rPr lang="en-US" sz="2200" kern="1200"/>
            <a:t>by a compendium if the:  </a:t>
          </a:r>
        </a:p>
      </dsp:txBody>
      <dsp:txXfrm>
        <a:off x="41465" y="2209611"/>
        <a:ext cx="7803770" cy="766490"/>
      </dsp:txXfrm>
    </dsp:sp>
    <dsp:sp modelId="{DAE01DE8-F30E-4065-895D-6DEFF8956DA6}">
      <dsp:nvSpPr>
        <dsp:cNvPr id="0" name=""/>
        <dsp:cNvSpPr/>
      </dsp:nvSpPr>
      <dsp:spPr>
        <a:xfrm>
          <a:off x="0" y="3017566"/>
          <a:ext cx="7886700" cy="842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indication is a Category 3 in NCCN or a Class III in </a:t>
          </a:r>
          <a:r>
            <a:rPr lang="en-US" sz="1700" kern="1200" dirty="0" err="1"/>
            <a:t>DrugDex</a:t>
          </a:r>
          <a:r>
            <a:rPr lang="en-US" sz="1700" kern="1200" dirty="0"/>
            <a:t>; or, </a:t>
          </a:r>
        </a:p>
        <a:p>
          <a:pPr marL="171450" lvl="1" indent="-171450" algn="l" defTabSz="755650" rtl="0">
            <a:lnSpc>
              <a:spcPct val="90000"/>
            </a:lnSpc>
            <a:spcBef>
              <a:spcPct val="0"/>
            </a:spcBef>
            <a:spcAft>
              <a:spcPct val="20000"/>
            </a:spcAft>
            <a:buChar char="•"/>
          </a:pPr>
          <a:r>
            <a:rPr lang="en-US" sz="1700" kern="1200"/>
            <a:t>narrative text in AHFS or Clinical Pharmacology is “not supportive,” or</a:t>
          </a:r>
        </a:p>
        <a:p>
          <a:pPr marL="171450" lvl="1" indent="-171450" algn="l" defTabSz="755650" rtl="0">
            <a:lnSpc>
              <a:spcPct val="90000"/>
            </a:lnSpc>
            <a:spcBef>
              <a:spcPct val="0"/>
            </a:spcBef>
            <a:spcAft>
              <a:spcPct val="20000"/>
            </a:spcAft>
            <a:buChar char="•"/>
          </a:pPr>
          <a:r>
            <a:rPr lang="en-US" sz="1700" kern="1200"/>
            <a:t>indication is listed in Lexi-Drugs as “Use: Unsupported” </a:t>
          </a:r>
        </a:p>
      </dsp:txBody>
      <dsp:txXfrm>
        <a:off x="0" y="3017566"/>
        <a:ext cx="7886700" cy="8424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4147B1-7447-4DEC-BD4C-BDC32EAAF48A}">
      <dsp:nvSpPr>
        <dsp:cNvPr id="0" name=""/>
        <dsp:cNvSpPr/>
      </dsp:nvSpPr>
      <dsp:spPr>
        <a:xfrm>
          <a:off x="38" y="165736"/>
          <a:ext cx="3685337" cy="547200"/>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Accepted</a:t>
          </a:r>
        </a:p>
      </dsp:txBody>
      <dsp:txXfrm>
        <a:off x="38" y="165736"/>
        <a:ext cx="3685337" cy="547200"/>
      </dsp:txXfrm>
    </dsp:sp>
    <dsp:sp modelId="{4F642D36-B8E9-4A73-A172-6120F877B5D3}">
      <dsp:nvSpPr>
        <dsp:cNvPr id="0" name=""/>
        <dsp:cNvSpPr/>
      </dsp:nvSpPr>
      <dsp:spPr>
        <a:xfrm>
          <a:off x="38" y="712936"/>
          <a:ext cx="3685337" cy="302499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Peer-reviewed medical literature may appear in scientific, medical, and pharmaceutical publications in which original manuscripts are published, only after having been critically reviewed for scientific accuracy, validity, and reliability by unbiased, independent experts prior to publication.</a:t>
          </a:r>
        </a:p>
      </dsp:txBody>
      <dsp:txXfrm>
        <a:off x="38" y="712936"/>
        <a:ext cx="3685337" cy="3024990"/>
      </dsp:txXfrm>
    </dsp:sp>
    <dsp:sp modelId="{554184A0-944E-4DFF-A308-20E558BE4646}">
      <dsp:nvSpPr>
        <dsp:cNvPr id="0" name=""/>
        <dsp:cNvSpPr/>
      </dsp:nvSpPr>
      <dsp:spPr>
        <a:xfrm>
          <a:off x="4201323" y="165736"/>
          <a:ext cx="3685337" cy="547200"/>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kern="1200" dirty="0"/>
            <a:t>Not accepted</a:t>
          </a:r>
        </a:p>
      </dsp:txBody>
      <dsp:txXfrm>
        <a:off x="4201323" y="165736"/>
        <a:ext cx="3685337" cy="547200"/>
      </dsp:txXfrm>
    </dsp:sp>
    <dsp:sp modelId="{C9D459B9-FC36-4813-933F-126679D1F951}">
      <dsp:nvSpPr>
        <dsp:cNvPr id="0" name=""/>
        <dsp:cNvSpPr/>
      </dsp:nvSpPr>
      <dsp:spPr>
        <a:xfrm>
          <a:off x="4201323" y="712936"/>
          <a:ext cx="3685337" cy="302499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In-house publications of entities whose business relates to the manufacture, sale, or distribution of pharmaceutical products are excluded from consideration. </a:t>
          </a:r>
        </a:p>
        <a:p>
          <a:pPr marL="171450" lvl="1" indent="-171450" algn="l" defTabSz="844550" rtl="0">
            <a:lnSpc>
              <a:spcPct val="90000"/>
            </a:lnSpc>
            <a:spcBef>
              <a:spcPct val="0"/>
            </a:spcBef>
            <a:spcAft>
              <a:spcPct val="15000"/>
            </a:spcAft>
            <a:buChar char="•"/>
          </a:pPr>
          <a:r>
            <a:rPr lang="en-US" sz="1900" kern="1200" dirty="0"/>
            <a:t>Abstracts (including meeting abstracts) are excluded from consideration.</a:t>
          </a:r>
        </a:p>
      </dsp:txBody>
      <dsp:txXfrm>
        <a:off x="4201323" y="712936"/>
        <a:ext cx="3685337" cy="302499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atin typeface="Calibri" pitchFamily="34" charset="0"/>
              </a:defRPr>
            </a:lvl1pPr>
          </a:lstStyle>
          <a:p>
            <a:pPr>
              <a:defRPr/>
            </a:pPr>
            <a:endParaRPr lang="en-US"/>
          </a:p>
        </p:txBody>
      </p:sp>
      <p:sp>
        <p:nvSpPr>
          <p:cNvPr id="38915" name="Rectangle 3"/>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atin typeface="Calibri" pitchFamily="34" charset="0"/>
              </a:defRPr>
            </a:lvl1pPr>
          </a:lstStyle>
          <a:p>
            <a:pPr>
              <a:defRPr/>
            </a:pPr>
            <a:fld id="{7421991A-6141-462D-9681-2B597E33EB97}" type="datetimeFigureOut">
              <a:rPr lang="en-US"/>
              <a:pPr>
                <a:defRPr/>
              </a:pPr>
              <a:t>1/11/2023</a:t>
            </a:fld>
            <a:endParaRPr lang="en-US"/>
          </a:p>
        </p:txBody>
      </p:sp>
      <p:sp>
        <p:nvSpPr>
          <p:cNvPr id="33796" name="Rectangle 4"/>
          <p:cNvSpPr>
            <a:spLocks noGrp="1" noRot="1" noChangeAspect="1" noChangeArrowheads="1" noTextEdit="1"/>
          </p:cNvSpPr>
          <p:nvPr>
            <p:ph type="sldImg" idx="2"/>
          </p:nvPr>
        </p:nvSpPr>
        <p:spPr bwMode="auto">
          <a:xfrm>
            <a:off x="409575" y="698500"/>
            <a:ext cx="6203950" cy="3490913"/>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atin typeface="Calibri" pitchFamily="34" charset="0"/>
              </a:defRPr>
            </a:lvl1pPr>
          </a:lstStyle>
          <a:p>
            <a:pPr>
              <a:defRPr/>
            </a:pPr>
            <a:endParaRPr lang="en-US"/>
          </a:p>
        </p:txBody>
      </p:sp>
      <p:sp>
        <p:nvSpPr>
          <p:cNvPr id="38919" name="Rectangle 7"/>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atin typeface="Calibri" pitchFamily="34" charset="0"/>
              </a:defRPr>
            </a:lvl1pPr>
          </a:lstStyle>
          <a:p>
            <a:pPr>
              <a:defRPr/>
            </a:pPr>
            <a:fld id="{45C3325B-1716-4010-8EB3-D2457519D6C0}" type="slidenum">
              <a:rPr lang="en-US"/>
              <a:pPr>
                <a:defRPr/>
              </a:pPr>
              <a:t>‹#›</a:t>
            </a:fld>
            <a:endParaRPr lang="en-US"/>
          </a:p>
        </p:txBody>
      </p:sp>
    </p:spTree>
    <p:extLst>
      <p:ext uri="{BB962C8B-B14F-4D97-AF65-F5344CB8AC3E}">
        <p14:creationId xmlns:p14="http://schemas.microsoft.com/office/powerpoint/2010/main" val="35145843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409575" y="698500"/>
            <a:ext cx="6203950" cy="3490913"/>
          </a:xfrm>
          <a:ln/>
        </p:spPr>
      </p:sp>
      <p:sp>
        <p:nvSpPr>
          <p:cNvPr id="3481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409575" y="698500"/>
            <a:ext cx="6203950" cy="3490913"/>
          </a:xfrm>
          <a:ln/>
        </p:spPr>
      </p:sp>
      <p:sp>
        <p:nvSpPr>
          <p:cNvPr id="47107" name="Notes Placeholder 2"/>
          <p:cNvSpPr>
            <a:spLocks noGrp="1"/>
          </p:cNvSpPr>
          <p:nvPr>
            <p:ph type="body" idx="1"/>
          </p:nvPr>
        </p:nvSpPr>
        <p:spPr>
          <a:noFill/>
          <a:ln/>
        </p:spPr>
        <p:txBody>
          <a:bodyPr/>
          <a:lstStyle/>
          <a:p>
            <a:r>
              <a:rPr lang="en-US"/>
              <a:t>Randomized, controlled clinical trials are preferred over observational studies.</a:t>
            </a:r>
          </a:p>
        </p:txBody>
      </p:sp>
      <p:sp>
        <p:nvSpPr>
          <p:cNvPr id="47108" name="Slide Number Placeholder 3"/>
          <p:cNvSpPr>
            <a:spLocks noGrp="1"/>
          </p:cNvSpPr>
          <p:nvPr>
            <p:ph type="sldNum" sz="quarter" idx="5"/>
          </p:nvPr>
        </p:nvSpPr>
        <p:spPr>
          <a:noFill/>
        </p:spPr>
        <p:txBody>
          <a:bodyPr/>
          <a:lstStyle/>
          <a:p>
            <a:fld id="{BBDFC8E6-0182-4BED-8D48-E49825C6A12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5C3325B-1716-4010-8EB3-D2457519D6C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409575" y="698500"/>
            <a:ext cx="6203950" cy="3490913"/>
          </a:xfrm>
          <a:ln/>
        </p:spPr>
      </p:sp>
      <p:sp>
        <p:nvSpPr>
          <p:cNvPr id="48131" name="Notes Placeholder 2"/>
          <p:cNvSpPr>
            <a:spLocks noGrp="1"/>
          </p:cNvSpPr>
          <p:nvPr>
            <p:ph type="body" idx="1"/>
          </p:nvPr>
        </p:nvSpPr>
        <p:spPr>
          <a:noFill/>
          <a:ln/>
        </p:spPr>
        <p:txBody>
          <a:bodyPr/>
          <a:lstStyle/>
          <a:p>
            <a:r>
              <a:rPr lang="en-US" dirty="0"/>
              <a:t>https://www.cms.gov/Regulations-and-Guidance/Guidance/Manuals/downloads/bp102c15.pdf</a:t>
            </a:r>
          </a:p>
        </p:txBody>
      </p:sp>
      <p:sp>
        <p:nvSpPr>
          <p:cNvPr id="48132" name="Slide Number Placeholder 3"/>
          <p:cNvSpPr>
            <a:spLocks noGrp="1"/>
          </p:cNvSpPr>
          <p:nvPr>
            <p:ph type="sldNum" sz="quarter" idx="5"/>
          </p:nvPr>
        </p:nvSpPr>
        <p:spPr>
          <a:noFill/>
        </p:spPr>
        <p:txBody>
          <a:bodyPr/>
          <a:lstStyle/>
          <a:p>
            <a:fld id="{6A8278DE-A8BC-45B5-89F0-BBA21AF7818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409575" y="698500"/>
            <a:ext cx="6203950" cy="3490913"/>
          </a:xfrm>
          <a:ln/>
        </p:spPr>
      </p:sp>
      <p:sp>
        <p:nvSpPr>
          <p:cNvPr id="49155" name="Notes Placeholder 2"/>
          <p:cNvSpPr>
            <a:spLocks noGrp="1"/>
          </p:cNvSpPr>
          <p:nvPr>
            <p:ph type="body" idx="1"/>
          </p:nvPr>
        </p:nvSpPr>
        <p:spPr>
          <a:noFill/>
          <a:ln/>
        </p:spPr>
        <p:txBody>
          <a:bodyPr/>
          <a:lstStyle/>
          <a:p>
            <a:r>
              <a:rPr lang="en-US" dirty="0"/>
              <a:t>Approved to make coverage determinations,</a:t>
            </a:r>
            <a:r>
              <a:rPr lang="en-US" baseline="0" dirty="0"/>
              <a:t> m</a:t>
            </a:r>
            <a:r>
              <a:rPr lang="en-US" dirty="0"/>
              <a:t>ust have evidence from one or more of the above.</a:t>
            </a:r>
          </a:p>
          <a:p>
            <a:endParaRPr lang="en-US" dirty="0"/>
          </a:p>
          <a:p>
            <a:pPr eaLnBrk="1" hangingPunct="1"/>
            <a:endParaRPr lang="ru-RU" dirty="0"/>
          </a:p>
          <a:p>
            <a:r>
              <a:rPr lang="en-US" dirty="0"/>
              <a:t>https://www.cms.gov/Regulations-and-Guidance/Guidance/Manuals/downloads/bp102c15.pdf</a:t>
            </a:r>
          </a:p>
        </p:txBody>
      </p:sp>
      <p:sp>
        <p:nvSpPr>
          <p:cNvPr id="49156" name="Slide Number Placeholder 3"/>
          <p:cNvSpPr>
            <a:spLocks noGrp="1"/>
          </p:cNvSpPr>
          <p:nvPr>
            <p:ph type="sldNum" sz="quarter" idx="5"/>
          </p:nvPr>
        </p:nvSpPr>
        <p:spPr>
          <a:noFill/>
        </p:spPr>
        <p:txBody>
          <a:bodyPr/>
          <a:lstStyle/>
          <a:p>
            <a:fld id="{4B1C5419-61BA-4BE4-8901-2124F9F9351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normAutofit/>
          </a:bodyPr>
          <a:lstStyle/>
          <a:p>
            <a:r>
              <a:rPr lang="en-US" dirty="0"/>
              <a:t>https://www.cms.gov/Regulations-and-Guidance/Guidance/Manuals/downloads/bp102c15.pdf</a:t>
            </a:r>
          </a:p>
        </p:txBody>
      </p:sp>
      <p:sp>
        <p:nvSpPr>
          <p:cNvPr id="4" name="Slide Number Placeholder 3"/>
          <p:cNvSpPr>
            <a:spLocks noGrp="1"/>
          </p:cNvSpPr>
          <p:nvPr>
            <p:ph type="sldNum" sz="quarter" idx="10"/>
          </p:nvPr>
        </p:nvSpPr>
        <p:spPr/>
        <p:txBody>
          <a:bodyPr/>
          <a:lstStyle/>
          <a:p>
            <a:pPr>
              <a:defRPr/>
            </a:pPr>
            <a:fld id="{45C3325B-1716-4010-8EB3-D2457519D6C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409575" y="698500"/>
            <a:ext cx="6203950" cy="3490913"/>
          </a:xfrm>
          <a:ln/>
        </p:spPr>
      </p:sp>
      <p:sp>
        <p:nvSpPr>
          <p:cNvPr id="50179" name="Notes Placeholder 2"/>
          <p:cNvSpPr>
            <a:spLocks noGrp="1"/>
          </p:cNvSpPr>
          <p:nvPr>
            <p:ph type="body" idx="1"/>
          </p:nvPr>
        </p:nvSpPr>
        <p:spPr>
          <a:noFill/>
          <a:ln/>
        </p:spPr>
        <p:txBody>
          <a:bodyPr/>
          <a:lstStyle/>
          <a:p>
            <a:r>
              <a:rPr lang="en-US" dirty="0"/>
              <a:t>The contractor will use peer-reviewed medical literature appearing in the regular editions of the following publications, not to include supplement editions privately funded by parties with a vested interest in the recommendations of the authors: American Journal of Medicine; Annals of Internal Medicine; Annals of Oncology; Annals of Surgical Oncology; Biology of Blood and Marrow Transplantation; Blood; Bone Marrow Transplantation; British Journal of Cancer; British Journal of Hematology; British Medical Journal; Cancer; Clinical Cancer Research; Drugs; European Journal of Cancer (formerly the European Journal of Cancer and Clinical Oncology); Gynecologic Oncology; International Journal of Radiation, Oncology, Biology, and Physics; The Journal of the American Medical Association; Journal of Clinical Oncology; Journal of the National Cancer Institute; Journal of the National Comprehensive Cancer Network (NCCN); Journal of Urology; Lancet; Lancet Oncology; Leukemia; The New England Journal of Medicine; or Radiation Oncology </a:t>
            </a:r>
          </a:p>
          <a:p>
            <a:endParaRPr lang="en-US" dirty="0"/>
          </a:p>
          <a:p>
            <a:r>
              <a:rPr lang="en-US" dirty="0"/>
              <a:t>Medicare Benefit Policy Manual Ch. 16 50.4.5.C</a:t>
            </a:r>
          </a:p>
          <a:p>
            <a:pPr eaLnBrk="1" hangingPunct="1"/>
            <a:endParaRPr lang="ru-RU" dirty="0"/>
          </a:p>
        </p:txBody>
      </p:sp>
      <p:sp>
        <p:nvSpPr>
          <p:cNvPr id="50180" name="Slide Number Placeholder 3"/>
          <p:cNvSpPr>
            <a:spLocks noGrp="1"/>
          </p:cNvSpPr>
          <p:nvPr>
            <p:ph type="sldNum" sz="quarter" idx="5"/>
          </p:nvPr>
        </p:nvSpPr>
        <p:spPr>
          <a:noFill/>
        </p:spPr>
        <p:txBody>
          <a:bodyPr/>
          <a:lstStyle/>
          <a:p>
            <a:fld id="{64F176D1-539C-4532-AA7F-3325FA771DB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C3325B-1716-4010-8EB3-D2457519D6C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5C3325B-1716-4010-8EB3-D2457519D6C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3325B-1716-4010-8EB3-D2457519D6C0}" type="slidenum">
              <a:rPr lang="en-US" smtClean="0"/>
              <a:pPr>
                <a:defRPr/>
              </a:pPr>
              <a:t>18</a:t>
            </a:fld>
            <a:endParaRPr lang="en-US"/>
          </a:p>
        </p:txBody>
      </p:sp>
    </p:spTree>
    <p:extLst>
      <p:ext uri="{BB962C8B-B14F-4D97-AF65-F5344CB8AC3E}">
        <p14:creationId xmlns:p14="http://schemas.microsoft.com/office/powerpoint/2010/main" val="2623853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3325B-1716-4010-8EB3-D2457519D6C0}" type="slidenum">
              <a:rPr lang="en-US" smtClean="0"/>
              <a:pPr>
                <a:defRPr/>
              </a:pPr>
              <a:t>19</a:t>
            </a:fld>
            <a:endParaRPr lang="en-US"/>
          </a:p>
        </p:txBody>
      </p:sp>
    </p:spTree>
    <p:extLst>
      <p:ext uri="{BB962C8B-B14F-4D97-AF65-F5344CB8AC3E}">
        <p14:creationId xmlns:p14="http://schemas.microsoft.com/office/powerpoint/2010/main" val="699358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409575" y="698500"/>
            <a:ext cx="6203950" cy="3490913"/>
          </a:xfrm>
          <a:ln/>
        </p:spPr>
      </p:sp>
      <p:sp>
        <p:nvSpPr>
          <p:cNvPr id="35843" name="Notes Placeholder 2"/>
          <p:cNvSpPr>
            <a:spLocks noGrp="1"/>
          </p:cNvSpPr>
          <p:nvPr>
            <p:ph type="body" idx="1"/>
          </p:nvPr>
        </p:nvSpPr>
        <p:spPr>
          <a:noFill/>
          <a:ln/>
        </p:spPr>
        <p:txBody>
          <a:bodyPr/>
          <a:lstStyle/>
          <a:p>
            <a:pPr eaLnBrk="1" hangingPunct="1"/>
            <a:r>
              <a:rPr lang="en-US" dirty="0">
                <a:solidFill>
                  <a:srgbClr val="FF0000"/>
                </a:solidFill>
              </a:rPr>
              <a:t>Compendium exist to address and provide validation of actual practice habits in areas like oncology (example: National Comprehensive Cancer Network (NCCN) Drugs &amp; Biologics Compendium) due to the high level of true off label prescribing.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solidFill>
                  <a:srgbClr val="FF0000"/>
                </a:solidFill>
              </a:rPr>
              <a:t>Compendium exist to address and provide validation of actual practice habits in areas like oncology due to the high level of true off label prescribing. </a:t>
            </a:r>
          </a:p>
          <a:p>
            <a:pPr eaLnBrk="1" hangingPunct="1"/>
            <a:endParaRPr lang="en-US" dirty="0">
              <a:solidFill>
                <a:srgbClr val="FF0000"/>
              </a:solidFill>
            </a:endParaRPr>
          </a:p>
          <a:p>
            <a:pPr eaLnBrk="1" hangingPunct="1"/>
            <a:endParaRPr lang="ru-RU" dirty="0"/>
          </a:p>
          <a:p>
            <a:endParaRPr lang="en-US" dirty="0"/>
          </a:p>
        </p:txBody>
      </p:sp>
      <p:sp>
        <p:nvSpPr>
          <p:cNvPr id="35844" name="Slide Number Placeholder 3"/>
          <p:cNvSpPr>
            <a:spLocks noGrp="1"/>
          </p:cNvSpPr>
          <p:nvPr>
            <p:ph type="sldNum" sz="quarter" idx="5"/>
          </p:nvPr>
        </p:nvSpPr>
        <p:spPr>
          <a:noFill/>
        </p:spPr>
        <p:txBody>
          <a:bodyPr/>
          <a:lstStyle/>
          <a:p>
            <a:fld id="{C102780D-DA78-4691-AA02-E0C8F9AEBF5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5: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25:notes"/>
          <p:cNvSpPr txBox="1">
            <a:spLocks noGrp="1"/>
          </p:cNvSpPr>
          <p:nvPr>
            <p:ph type="body" idx="1"/>
          </p:nvPr>
        </p:nvSpPr>
        <p:spPr>
          <a:xfrm>
            <a:off x="731520" y="4620577"/>
            <a:ext cx="5852160" cy="3780473"/>
          </a:xfrm>
          <a:prstGeom prst="rect">
            <a:avLst/>
          </a:prstGeom>
          <a:noFill/>
          <a:ln>
            <a:noFill/>
          </a:ln>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40" name="Google Shape;240;p25:notes"/>
          <p:cNvSpPr txBox="1">
            <a:spLocks noGrp="1"/>
          </p:cNvSpPr>
          <p:nvPr>
            <p:ph type="sldNum" idx="12"/>
          </p:nvPr>
        </p:nvSpPr>
        <p:spPr>
          <a:xfrm>
            <a:off x="4143587" y="9119474"/>
            <a:ext cx="3169920" cy="481726"/>
          </a:xfrm>
          <a:prstGeom prst="rect">
            <a:avLst/>
          </a:prstGeom>
          <a:noFill/>
          <a:ln>
            <a:noFill/>
          </a:ln>
        </p:spPr>
        <p:txBody>
          <a:bodyPr spcFirstLastPara="1" wrap="square" lIns="96650" tIns="48325" rIns="96650" bIns="48325" anchor="b" anchorCtr="0">
            <a:noAutofit/>
          </a:bodyPr>
          <a:lstStyle/>
          <a:p>
            <a:pPr marL="0" lvl="0" indent="0" algn="r" rtl="0">
              <a:spcBef>
                <a:spcPts val="0"/>
              </a:spcBef>
              <a:spcAft>
                <a:spcPts val="0"/>
              </a:spcAft>
              <a:buNone/>
            </a:pPr>
            <a:fld id="{00000000-1234-1234-1234-123412341234}" type="slidenum">
              <a:rPr lang="en-US"/>
              <a:t>20</a:t>
            </a:fld>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409575" y="698500"/>
            <a:ext cx="6203950" cy="3490913"/>
          </a:xfrm>
          <a:ln/>
        </p:spPr>
      </p:sp>
      <p:sp>
        <p:nvSpPr>
          <p:cNvPr id="5120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409575" y="698500"/>
            <a:ext cx="6203950" cy="3490913"/>
          </a:xfrm>
          <a:ln/>
        </p:spPr>
      </p:sp>
      <p:sp>
        <p:nvSpPr>
          <p:cNvPr id="37891" name="Notes Placeholder 2"/>
          <p:cNvSpPr>
            <a:spLocks noGrp="1"/>
          </p:cNvSpPr>
          <p:nvPr>
            <p:ph type="body" idx="1"/>
          </p:nvPr>
        </p:nvSpPr>
        <p:spPr>
          <a:noFill/>
          <a:ln/>
        </p:spPr>
        <p:txBody>
          <a:bodyPr/>
          <a:lstStyle/>
          <a:p>
            <a:r>
              <a:rPr lang="en-US" dirty="0"/>
              <a:t>https://www.fda.gov/patients/learn-about-expanded-access-and-other-treatment-options/understanding-unapproved-use-approved-drugs-label</a:t>
            </a:r>
          </a:p>
          <a:p>
            <a:endParaRPr lang="en-US" dirty="0"/>
          </a:p>
          <a:p>
            <a:r>
              <a:rPr lang="en-US" dirty="0"/>
              <a:t>Essentially, any use of a product that is not listed in that product’s package insert is considered off-label.</a:t>
            </a:r>
          </a:p>
          <a:p>
            <a:endParaRPr lang="en-US" dirty="0"/>
          </a:p>
          <a:p>
            <a:pPr eaLnBrk="1" hangingPunct="1"/>
            <a:endParaRPr lang="ru-RU" dirty="0"/>
          </a:p>
          <a:p>
            <a:endParaRPr lang="en-US" dirty="0"/>
          </a:p>
        </p:txBody>
      </p:sp>
      <p:sp>
        <p:nvSpPr>
          <p:cNvPr id="37892" name="Slide Number Placeholder 3"/>
          <p:cNvSpPr>
            <a:spLocks noGrp="1"/>
          </p:cNvSpPr>
          <p:nvPr>
            <p:ph type="sldNum" sz="quarter" idx="5"/>
          </p:nvPr>
        </p:nvSpPr>
        <p:spPr>
          <a:noFill/>
        </p:spPr>
        <p:txBody>
          <a:bodyPr/>
          <a:lstStyle/>
          <a:p>
            <a:fld id="{42B57CAD-0729-4D14-B313-EE5FA2B231A3}" type="slidenum">
              <a:rPr lang="en-US" smtClean="0"/>
              <a:pPr/>
              <a:t>3</a:t>
            </a:fld>
            <a:endParaRPr lang="en-US"/>
          </a:p>
        </p:txBody>
      </p:sp>
    </p:spTree>
    <p:extLst>
      <p:ext uri="{BB962C8B-B14F-4D97-AF65-F5344CB8AC3E}">
        <p14:creationId xmlns:p14="http://schemas.microsoft.com/office/powerpoint/2010/main" val="11839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409575" y="698500"/>
            <a:ext cx="6203950" cy="3490913"/>
          </a:xfrm>
          <a:ln/>
        </p:spPr>
      </p:sp>
      <p:sp>
        <p:nvSpPr>
          <p:cNvPr id="38915" name="Notes Placeholder 2"/>
          <p:cNvSpPr>
            <a:spLocks noGrp="1"/>
          </p:cNvSpPr>
          <p:nvPr>
            <p:ph type="body" idx="1"/>
          </p:nvPr>
        </p:nvSpPr>
        <p:spPr>
          <a:noFill/>
          <a:ln/>
        </p:spPr>
        <p:txBody>
          <a:bodyPr/>
          <a:lstStyle/>
          <a:p>
            <a:r>
              <a:rPr lang="en-US" dirty="0"/>
              <a:t>Indications that are listed in product information have gone through extensive research to evaluate the drug’s safety and efficacy for that condition.  Off-label use of products would belittle the tremendous amount of work and research that is done in acquiring FDA-approval for an indication.</a:t>
            </a:r>
          </a:p>
          <a:p>
            <a:endParaRPr lang="en-US" dirty="0"/>
          </a:p>
          <a:p>
            <a:r>
              <a:rPr lang="en-US" dirty="0"/>
              <a:t>Also, because off-label uses have not undergone thorough FDA review, the safety and efficacy of the drug for these uses is unknown and may be harmful.</a:t>
            </a:r>
          </a:p>
          <a:p>
            <a:endParaRPr lang="en-US" dirty="0"/>
          </a:p>
        </p:txBody>
      </p:sp>
      <p:sp>
        <p:nvSpPr>
          <p:cNvPr id="38916" name="Slide Number Placeholder 3"/>
          <p:cNvSpPr>
            <a:spLocks noGrp="1"/>
          </p:cNvSpPr>
          <p:nvPr>
            <p:ph type="sldNum" sz="quarter" idx="5"/>
          </p:nvPr>
        </p:nvSpPr>
        <p:spPr>
          <a:noFill/>
        </p:spPr>
        <p:txBody>
          <a:bodyPr/>
          <a:lstStyle/>
          <a:p>
            <a:fld id="{39ADED68-AAA7-4C8D-ABB8-608B7908951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409575" y="698500"/>
            <a:ext cx="6203950" cy="3490913"/>
          </a:xfrm>
          <a:ln/>
        </p:spPr>
      </p:sp>
      <p:sp>
        <p:nvSpPr>
          <p:cNvPr id="39939" name="Rectangle 3"/>
          <p:cNvSpPr>
            <a:spLocks noGrp="1" noChangeArrowheads="1"/>
          </p:cNvSpPr>
          <p:nvPr>
            <p:ph type="body" idx="1"/>
          </p:nvPr>
        </p:nvSpPr>
        <p:spPr>
          <a:noFill/>
          <a:ln/>
        </p:spPr>
        <p:txBody>
          <a:bodyPr/>
          <a:lstStyle/>
          <a:p>
            <a:r>
              <a:rPr lang="en-US" dirty="0"/>
              <a:t>Due to the sensitivity of cancer, many products are used off-label, with the intent of prolonging life and/or improving quality of life.  It is certainly a difficult situation, as a patient’s last hope may require the off-label use of a product.  Unfortunately, treatment for some of these patients consists of trial-and-error.</a:t>
            </a:r>
          </a:p>
          <a:p>
            <a:endParaRPr lang="en-US" dirty="0"/>
          </a:p>
          <a:p>
            <a:r>
              <a:rPr lang="en-US" dirty="0"/>
              <a:t>High off-label use is common in the pediatric population because many clinical drug trials do not have younger subjects.  Most of the time, these studies are conducted in adults.</a:t>
            </a:r>
          </a:p>
          <a:p>
            <a:pPr eaLnBrk="1" hangingPunct="1"/>
            <a:endParaRPr lang="ru-RU" dirty="0"/>
          </a:p>
          <a:p>
            <a:pPr eaLnBrk="1" hangingPunct="1"/>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409575" y="698500"/>
            <a:ext cx="6203950" cy="3490913"/>
          </a:xfrm>
          <a:ln/>
        </p:spPr>
      </p:sp>
      <p:sp>
        <p:nvSpPr>
          <p:cNvPr id="40963" name="Notes Placeholder 2"/>
          <p:cNvSpPr>
            <a:spLocks noGrp="1"/>
          </p:cNvSpPr>
          <p:nvPr>
            <p:ph type="body" idx="1"/>
          </p:nvPr>
        </p:nvSpPr>
        <p:spPr>
          <a:noFill/>
          <a:ln/>
        </p:spPr>
        <p:txBody>
          <a:bodyPr/>
          <a:lstStyle/>
          <a:p>
            <a:r>
              <a:rPr lang="en-US" dirty="0"/>
              <a:t>The time, effort, and resources put in to attaining FDA-approved indications is huge.  </a:t>
            </a:r>
          </a:p>
          <a:p>
            <a:endParaRPr lang="en-US" dirty="0"/>
          </a:p>
          <a:p>
            <a:r>
              <a:rPr lang="en-US" dirty="0"/>
              <a:t>Once a drug attains FDA-approval for 1 or 2 indications, many times, drug companies do not reapply for additional indications (which may eventually become off-label uses) because of these factors.  In addition, they may feel that there is limited return-on-investment for conducting additional trials and further research.</a:t>
            </a:r>
          </a:p>
          <a:p>
            <a:endParaRPr lang="en-US" dirty="0"/>
          </a:p>
          <a:p>
            <a:r>
              <a:rPr lang="en-US" dirty="0"/>
              <a:t>This practice leads to a drug and disease pairing in the compendia</a:t>
            </a:r>
          </a:p>
          <a:p>
            <a:pPr eaLnBrk="1" hangingPunct="1"/>
            <a:endParaRPr lang="ru-RU" dirty="0"/>
          </a:p>
          <a:p>
            <a:endParaRPr lang="en-US" dirty="0"/>
          </a:p>
        </p:txBody>
      </p:sp>
      <p:sp>
        <p:nvSpPr>
          <p:cNvPr id="40964" name="Slide Number Placeholder 3"/>
          <p:cNvSpPr>
            <a:spLocks noGrp="1"/>
          </p:cNvSpPr>
          <p:nvPr>
            <p:ph type="sldNum" sz="quarter" idx="5"/>
          </p:nvPr>
        </p:nvSpPr>
        <p:spPr>
          <a:noFill/>
        </p:spPr>
        <p:txBody>
          <a:bodyPr/>
          <a:lstStyle/>
          <a:p>
            <a:fld id="{8C066715-369C-4081-851F-B862570BCAA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409575" y="698500"/>
            <a:ext cx="6203950" cy="3490913"/>
          </a:xfrm>
          <a:ln/>
        </p:spPr>
      </p:sp>
      <p:sp>
        <p:nvSpPr>
          <p:cNvPr id="41987" name="Notes Placeholder 2"/>
          <p:cNvSpPr>
            <a:spLocks noGrp="1"/>
          </p:cNvSpPr>
          <p:nvPr>
            <p:ph type="body" idx="1"/>
          </p:nvPr>
        </p:nvSpPr>
        <p:spPr>
          <a:noFill/>
          <a:ln/>
        </p:spPr>
        <p:txBody>
          <a:bodyPr/>
          <a:lstStyle/>
          <a:p>
            <a:r>
              <a:rPr lang="en-US"/>
              <a:t>Although drug manufacturers do not actively promote off-label uses, they are able to provide some information, if available, when asked directly.  When this information is provided, drug companies reinforce that the use of the product should abide by the product labeling only.</a:t>
            </a:r>
          </a:p>
          <a:p>
            <a:endParaRPr lang="en-US"/>
          </a:p>
        </p:txBody>
      </p:sp>
      <p:sp>
        <p:nvSpPr>
          <p:cNvPr id="41988" name="Slide Number Placeholder 3"/>
          <p:cNvSpPr>
            <a:spLocks noGrp="1"/>
          </p:cNvSpPr>
          <p:nvPr>
            <p:ph type="sldNum" sz="quarter" idx="5"/>
          </p:nvPr>
        </p:nvSpPr>
        <p:spPr>
          <a:noFill/>
        </p:spPr>
        <p:txBody>
          <a:bodyPr/>
          <a:lstStyle/>
          <a:p>
            <a:fld id="{2A04CCDF-CDE2-4767-9339-BEA0D9D64C3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409575" y="698500"/>
            <a:ext cx="6203950" cy="3490913"/>
          </a:xfrm>
          <a:ln/>
        </p:spPr>
      </p:sp>
      <p:sp>
        <p:nvSpPr>
          <p:cNvPr id="43011" name="Rectangle 3"/>
          <p:cNvSpPr>
            <a:spLocks noGrp="1" noChangeArrowheads="1"/>
          </p:cNvSpPr>
          <p:nvPr>
            <p:ph type="body" idx="1"/>
          </p:nvPr>
        </p:nvSpPr>
        <p:spPr>
          <a:noFill/>
          <a:ln/>
        </p:spPr>
        <p:txBody>
          <a:bodyPr/>
          <a:lstStyle/>
          <a:p>
            <a:pPr eaLnBrk="1" hangingPunct="1"/>
            <a:r>
              <a:rPr lang="en-US" dirty="0"/>
              <a:t>Although drug manufacturers do not actively promote off-label uses, they are able to provide some information, if available, when asked directly.  When this information is provided, drug companies reinforce that the use of the product should abide by the product labeling only.</a:t>
            </a:r>
          </a:p>
          <a:p>
            <a:pPr eaLnBrk="1" hangingPunct="1"/>
            <a:endParaRPr lang="ru-RU" dirty="0"/>
          </a:p>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409575" y="698500"/>
            <a:ext cx="6203950" cy="3490913"/>
          </a:xfrm>
          <a:ln/>
        </p:spPr>
      </p:sp>
      <p:sp>
        <p:nvSpPr>
          <p:cNvPr id="45059" name="Notes Placeholder 2"/>
          <p:cNvSpPr>
            <a:spLocks noGrp="1"/>
          </p:cNvSpPr>
          <p:nvPr>
            <p:ph type="body" idx="1"/>
          </p:nvPr>
        </p:nvSpPr>
        <p:spPr>
          <a:noFill/>
          <a:ln/>
        </p:spPr>
        <p:txBody>
          <a:bodyPr/>
          <a:lstStyle/>
          <a:p>
            <a:pPr eaLnBrk="1" hangingPunct="1"/>
            <a:endParaRPr lang="ru-RU" dirty="0"/>
          </a:p>
          <a:p>
            <a:endParaRPr lang="en-US" dirty="0"/>
          </a:p>
        </p:txBody>
      </p:sp>
      <p:sp>
        <p:nvSpPr>
          <p:cNvPr id="45060" name="Slide Number Placeholder 3"/>
          <p:cNvSpPr>
            <a:spLocks noGrp="1"/>
          </p:cNvSpPr>
          <p:nvPr>
            <p:ph type="sldNum" sz="quarter" idx="5"/>
          </p:nvPr>
        </p:nvSpPr>
        <p:spPr>
          <a:noFill/>
        </p:spPr>
        <p:txBody>
          <a:bodyPr/>
          <a:lstStyle/>
          <a:p>
            <a:fld id="{6655573C-B25C-4EC1-AA3C-FB29683671C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85725" y="-11430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 name="Rectangle 6">
            <a:extLst>
              <a:ext uri="{FF2B5EF4-FFF2-40B4-BE49-F238E27FC236}">
                <a16:creationId xmlns:a16="http://schemas.microsoft.com/office/drawing/2014/main" id="{7511457A-C405-4EB0-B7DE-C089F75AFEEB}"/>
              </a:ext>
            </a:extLst>
          </p:cNvPr>
          <p:cNvSpPr/>
          <p:nvPr/>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1800" dirty="0"/>
          </a:p>
        </p:txBody>
      </p:sp>
      <p:sp>
        <p:nvSpPr>
          <p:cNvPr id="4" name="Text Placeholder 3">
            <a:extLst>
              <a:ext uri="{FF2B5EF4-FFF2-40B4-BE49-F238E27FC236}">
                <a16:creationId xmlns:a16="http://schemas.microsoft.com/office/drawing/2014/main" id="{AE73F007-6D06-4E99-9552-A76F112AEF5C}"/>
              </a:ext>
            </a:extLst>
          </p:cNvPr>
          <p:cNvSpPr>
            <a:spLocks noGrp="1"/>
          </p:cNvSpPr>
          <p:nvPr>
            <p:ph type="body" sz="quarter" idx="10" hasCustomPrompt="1"/>
          </p:nvPr>
        </p:nvSpPr>
        <p:spPr>
          <a:xfrm>
            <a:off x="885829" y="2355644"/>
            <a:ext cx="10953751" cy="1057275"/>
          </a:xfrm>
          <a:prstGeom prst="rect">
            <a:avLst/>
          </a:prstGeom>
        </p:spPr>
        <p:txBody>
          <a:bodyPr/>
          <a:lstStyle>
            <a:lvl1pPr marL="0" indent="0" algn="ctr">
              <a:buNone/>
              <a:defRPr sz="405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Presentation Title</a:t>
            </a:r>
          </a:p>
        </p:txBody>
      </p:sp>
      <p:pic>
        <p:nvPicPr>
          <p:cNvPr id="11" name="Picture 10">
            <a:extLst>
              <a:ext uri="{FF2B5EF4-FFF2-40B4-BE49-F238E27FC236}">
                <a16:creationId xmlns:a16="http://schemas.microsoft.com/office/drawing/2014/main" id="{890B8528-6C47-4416-8950-C3A31C5D854E}"/>
              </a:ext>
            </a:extLst>
          </p:cNvPr>
          <p:cNvPicPr>
            <a:picLocks noChangeAspect="1"/>
          </p:cNvPicPr>
          <p:nvPr/>
        </p:nvPicPr>
        <p:blipFill>
          <a:blip r:embed="rId2"/>
          <a:stretch>
            <a:fillRect/>
          </a:stretch>
        </p:blipFill>
        <p:spPr>
          <a:xfrm>
            <a:off x="809629" y="5072637"/>
            <a:ext cx="3157735" cy="1271019"/>
          </a:xfrm>
          <a:prstGeom prst="rect">
            <a:avLst/>
          </a:prstGeom>
        </p:spPr>
      </p:pic>
      <p:sp>
        <p:nvSpPr>
          <p:cNvPr id="13" name="Text Placeholder 12">
            <a:extLst>
              <a:ext uri="{FF2B5EF4-FFF2-40B4-BE49-F238E27FC236}">
                <a16:creationId xmlns:a16="http://schemas.microsoft.com/office/drawing/2014/main" id="{6C86D695-5ADB-4525-B695-DC2712BC29F6}"/>
              </a:ext>
            </a:extLst>
          </p:cNvPr>
          <p:cNvSpPr>
            <a:spLocks noGrp="1"/>
          </p:cNvSpPr>
          <p:nvPr>
            <p:ph type="body" sz="quarter" idx="11" hasCustomPrompt="1"/>
          </p:nvPr>
        </p:nvSpPr>
        <p:spPr>
          <a:xfrm>
            <a:off x="885829" y="3594980"/>
            <a:ext cx="10953751" cy="1396125"/>
          </a:xfrm>
          <a:prstGeom prst="rect">
            <a:avLst/>
          </a:prstGeom>
        </p:spPr>
        <p:txBody>
          <a:bodyPr/>
          <a:lstStyle>
            <a:lvl1pPr marL="0" indent="0" algn="r">
              <a:lnSpc>
                <a:spcPct val="100000"/>
              </a:lnSpc>
              <a:spcBef>
                <a:spcPts val="338"/>
              </a:spcBef>
              <a:spcAft>
                <a:spcPts val="338"/>
              </a:spcAft>
              <a:buNone/>
              <a:defRPr>
                <a:solidFill>
                  <a:schemeClr val="bg1"/>
                </a:solidFill>
              </a:defRPr>
            </a:lvl1pPr>
          </a:lstStyle>
          <a:p>
            <a:pPr lvl="0"/>
            <a:r>
              <a:rPr lang="en-US" dirty="0"/>
              <a:t>Date</a:t>
            </a:r>
          </a:p>
          <a:p>
            <a:pPr lvl="0"/>
            <a:r>
              <a:rPr lang="en-US" dirty="0"/>
              <a:t>Location</a:t>
            </a:r>
          </a:p>
        </p:txBody>
      </p:sp>
    </p:spTree>
    <p:extLst>
      <p:ext uri="{BB962C8B-B14F-4D97-AF65-F5344CB8AC3E}">
        <p14:creationId xmlns:p14="http://schemas.microsoft.com/office/powerpoint/2010/main" val="23081698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nect With Us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4" name="Text Placeholder 3">
            <a:extLst>
              <a:ext uri="{FF2B5EF4-FFF2-40B4-BE49-F238E27FC236}">
                <a16:creationId xmlns:a16="http://schemas.microsoft.com/office/drawing/2014/main" id="{C60433E6-CA8E-45EA-98C5-2475199D52EC}"/>
              </a:ext>
            </a:extLst>
          </p:cNvPr>
          <p:cNvSpPr>
            <a:spLocks noGrp="1"/>
          </p:cNvSpPr>
          <p:nvPr>
            <p:ph type="body" sz="quarter" idx="10" hasCustomPrompt="1"/>
          </p:nvPr>
        </p:nvSpPr>
        <p:spPr>
          <a:xfrm>
            <a:off x="700092" y="2132593"/>
            <a:ext cx="10791825" cy="1047750"/>
          </a:xfrm>
          <a:prstGeom prst="rect">
            <a:avLst/>
          </a:prstGeom>
        </p:spPr>
        <p:txBody>
          <a:bodyPr/>
          <a:lstStyle>
            <a:lvl1pPr marL="0" indent="0" algn="ctr">
              <a:buNone/>
              <a:defRPr sz="3713"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Connect with Us</a:t>
            </a:r>
          </a:p>
        </p:txBody>
      </p:sp>
      <p:sp>
        <p:nvSpPr>
          <p:cNvPr id="6" name="Text Placeholder 5">
            <a:extLst>
              <a:ext uri="{FF2B5EF4-FFF2-40B4-BE49-F238E27FC236}">
                <a16:creationId xmlns:a16="http://schemas.microsoft.com/office/drawing/2014/main" id="{D8B018AB-C8D6-4EA4-A146-7CDCB8ADD56C}"/>
              </a:ext>
            </a:extLst>
          </p:cNvPr>
          <p:cNvSpPr>
            <a:spLocks noGrp="1"/>
          </p:cNvSpPr>
          <p:nvPr>
            <p:ph type="body" sz="quarter" idx="11" hasCustomPrompt="1"/>
          </p:nvPr>
        </p:nvSpPr>
        <p:spPr>
          <a:xfrm>
            <a:off x="700092" y="3391372"/>
            <a:ext cx="10791825" cy="1047751"/>
          </a:xfrm>
          <a:prstGeom prst="rect">
            <a:avLst/>
          </a:prstGeom>
        </p:spPr>
        <p:txBody>
          <a:bodyPr/>
          <a:lstStyle>
            <a:lvl1pPr marL="0" indent="0" algn="ctr">
              <a:buNone/>
              <a:defRPr sz="3713">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www.amcp.org  @</a:t>
            </a:r>
            <a:r>
              <a:rPr lang="en-US" dirty="0" err="1"/>
              <a:t>amcporg</a:t>
            </a:r>
            <a:endParaRPr lang="en-US" dirty="0"/>
          </a:p>
        </p:txBody>
      </p:sp>
      <p:sp>
        <p:nvSpPr>
          <p:cNvPr id="5" name="Oval 4">
            <a:extLst>
              <a:ext uri="{FF2B5EF4-FFF2-40B4-BE49-F238E27FC236}">
                <a16:creationId xmlns:a16="http://schemas.microsoft.com/office/drawing/2014/main" id="{DB365F6E-2ABD-447F-9E54-3012657526A8}"/>
              </a:ext>
            </a:extLst>
          </p:cNvPr>
          <p:cNvSpPr/>
          <p:nvPr/>
        </p:nvSpPr>
        <p:spPr>
          <a:xfrm>
            <a:off x="6709581" y="3813430"/>
            <a:ext cx="199695" cy="203637"/>
          </a:xfrm>
          <a:prstGeom prst="ellipse">
            <a:avLst/>
          </a:prstGeom>
          <a:solidFill>
            <a:srgbClr val="91C84C"/>
          </a:solidFill>
          <a:ln>
            <a:solidFill>
              <a:srgbClr val="91C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1078840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Green Caragon ">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4">
            <a:extLst>
              <a:ext uri="{FF2B5EF4-FFF2-40B4-BE49-F238E27FC236}">
                <a16:creationId xmlns:a16="http://schemas.microsoft.com/office/drawing/2014/main" id="{BCEC5190-DB6C-504A-A431-681490C9CFFA}"/>
              </a:ext>
            </a:extLst>
          </p:cNvPr>
          <p:cNvPicPr>
            <a:picLocks noChangeAspect="1"/>
          </p:cNvPicPr>
          <p:nvPr/>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33710987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White Carag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4">
            <a:extLst>
              <a:ext uri="{FF2B5EF4-FFF2-40B4-BE49-F238E27FC236}">
                <a16:creationId xmlns:a16="http://schemas.microsoft.com/office/drawing/2014/main" id="{84ED2222-9B49-4F44-80C4-7F0FFDD2BCA8}"/>
              </a:ext>
            </a:extLst>
          </p:cNvPr>
          <p:cNvPicPr>
            <a:picLocks noChangeAspect="1"/>
          </p:cNvPicPr>
          <p:nvPr/>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517600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066804"/>
            <a:ext cx="10363200" cy="1470025"/>
          </a:xfrm>
        </p:spPr>
        <p:txBody>
          <a:bodyPr/>
          <a:lstStyle>
            <a:lvl1pPr>
              <a:defRPr b="0">
                <a:solidFill>
                  <a:schemeClr val="bg1"/>
                </a:solidFill>
              </a:defRPr>
            </a:lvl1pPr>
          </a:lstStyle>
          <a:p>
            <a:r>
              <a:rPr lang="en-US"/>
              <a:t>Click to edit Master title style</a:t>
            </a:r>
          </a:p>
        </p:txBody>
      </p:sp>
      <p:sp>
        <p:nvSpPr>
          <p:cNvPr id="3" name="Subtitle 2"/>
          <p:cNvSpPr>
            <a:spLocks noGrp="1"/>
          </p:cNvSpPr>
          <p:nvPr>
            <p:ph type="subTitle" idx="1"/>
          </p:nvPr>
        </p:nvSpPr>
        <p:spPr>
          <a:xfrm>
            <a:off x="1828800" y="2822575"/>
            <a:ext cx="8534400" cy="1752600"/>
          </a:xfrm>
        </p:spPr>
        <p:txBody>
          <a:bodyPr/>
          <a:lstStyle>
            <a:lvl1pPr marL="0" indent="0" algn="ctr">
              <a:buNone/>
              <a:defRPr>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E419690-E935-48F9-8CD8-D774D2E15164}"/>
              </a:ext>
            </a:extLst>
          </p:cNvPr>
          <p:cNvSpPr>
            <a:spLocks noGrp="1"/>
          </p:cNvSpPr>
          <p:nvPr>
            <p:ph type="dt" sz="half" idx="10"/>
          </p:nvPr>
        </p:nvSpPr>
        <p:spPr/>
        <p:txBody>
          <a:bodyPr/>
          <a:lstStyle>
            <a:lvl1pPr>
              <a:defRPr/>
            </a:lvl1pPr>
          </a:lstStyle>
          <a:p>
            <a:pPr>
              <a:defRPr/>
            </a:pPr>
            <a:fld id="{D14F60EB-3876-4344-B832-E50F7C09A206}" type="datetimeFigureOut">
              <a:rPr lang="en-US" smtClean="0"/>
              <a:pPr>
                <a:defRPr/>
              </a:pPr>
              <a:t>1/11/2023</a:t>
            </a:fld>
            <a:endParaRPr lang="en-US"/>
          </a:p>
        </p:txBody>
      </p:sp>
    </p:spTree>
    <p:extLst>
      <p:ext uri="{BB962C8B-B14F-4D97-AF65-F5344CB8AC3E}">
        <p14:creationId xmlns:p14="http://schemas.microsoft.com/office/powerpoint/2010/main" val="2499018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62000"/>
          </a:xfrm>
        </p:spPr>
        <p:txBody>
          <a:bodyPr>
            <a:normAutofit/>
          </a:bodyPr>
          <a:lstStyle>
            <a:lvl1pPr>
              <a:defRPr sz="30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74077" y="914400"/>
            <a:ext cx="11513127" cy="4953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0654700-CC65-4B9A-9ACC-68C43A69F54E}"/>
              </a:ext>
            </a:extLst>
          </p:cNvPr>
          <p:cNvSpPr>
            <a:spLocks noGrp="1"/>
          </p:cNvSpPr>
          <p:nvPr>
            <p:ph type="dt" sz="half" idx="10"/>
          </p:nvPr>
        </p:nvSpPr>
        <p:spPr>
          <a:xfrm>
            <a:off x="0" y="6492880"/>
            <a:ext cx="2844800" cy="365125"/>
          </a:xfrm>
        </p:spPr>
        <p:txBody>
          <a:bodyPr/>
          <a:lstStyle>
            <a:lvl1pPr>
              <a:defRPr/>
            </a:lvl1pPr>
          </a:lstStyle>
          <a:p>
            <a:pPr>
              <a:defRPr/>
            </a:pPr>
            <a:fld id="{BA9ED5CB-061E-40DC-A613-E720045C419E}" type="datetimeFigureOut">
              <a:rPr lang="en-US" smtClean="0"/>
              <a:pPr>
                <a:defRPr/>
              </a:pPr>
              <a:t>1/11/2023</a:t>
            </a:fld>
            <a:endParaRPr lang="en-US"/>
          </a:p>
        </p:txBody>
      </p:sp>
      <p:sp>
        <p:nvSpPr>
          <p:cNvPr id="5" name="Footer Placeholder 4">
            <a:extLst>
              <a:ext uri="{FF2B5EF4-FFF2-40B4-BE49-F238E27FC236}">
                <a16:creationId xmlns:a16="http://schemas.microsoft.com/office/drawing/2014/main" id="{0CDC7385-3B11-4812-B6A4-6F88B863665E}"/>
              </a:ext>
            </a:extLst>
          </p:cNvPr>
          <p:cNvSpPr>
            <a:spLocks noGrp="1"/>
          </p:cNvSpPr>
          <p:nvPr>
            <p:ph type="ftr" sz="quarter" idx="11"/>
          </p:nvPr>
        </p:nvSpPr>
        <p:spPr>
          <a:xfrm>
            <a:off x="4165600" y="6492880"/>
            <a:ext cx="3860800" cy="365125"/>
          </a:xfrm>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4599506-FCF0-4278-8FCB-F319C88D76E9}"/>
              </a:ext>
            </a:extLst>
          </p:cNvPr>
          <p:cNvSpPr>
            <a:spLocks noGrp="1"/>
          </p:cNvSpPr>
          <p:nvPr>
            <p:ph type="sldNum" sz="quarter" idx="12"/>
          </p:nvPr>
        </p:nvSpPr>
        <p:spPr>
          <a:xfrm>
            <a:off x="9347200" y="6492880"/>
            <a:ext cx="2844800" cy="365125"/>
          </a:xfrm>
        </p:spPr>
        <p:txBody>
          <a:bodyPr/>
          <a:lstStyle>
            <a:lvl1pPr>
              <a:defRPr/>
            </a:lvl1pPr>
          </a:lstStyle>
          <a:p>
            <a:pPr>
              <a:defRPr/>
            </a:pPr>
            <a:fld id="{06825819-1849-4D73-BF31-2A643370242E}" type="slidenum">
              <a:rPr lang="en-US" smtClean="0"/>
              <a:pPr>
                <a:defRPr/>
              </a:pPr>
              <a:t>‹#›</a:t>
            </a:fld>
            <a:endParaRPr lang="en-US"/>
          </a:p>
        </p:txBody>
      </p:sp>
    </p:spTree>
    <p:extLst>
      <p:ext uri="{BB962C8B-B14F-4D97-AF65-F5344CB8AC3E}">
        <p14:creationId xmlns:p14="http://schemas.microsoft.com/office/powerpoint/2010/main" val="47547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417910" indent="-160735">
              <a:buClr>
                <a:schemeClr val="accent1"/>
              </a:buClr>
              <a:buFont typeface="Wingdings" pitchFamily="2" charset="2"/>
              <a:buChar char="§"/>
              <a:defRPr>
                <a:solidFill>
                  <a:srgbClr val="00205B"/>
                </a:solidFill>
                <a:latin typeface="+mn-lt"/>
              </a:defRPr>
            </a:lvl2pPr>
            <a:lvl3pPr marL="675085" indent="-160735">
              <a:buClr>
                <a:schemeClr val="bg2"/>
              </a:buClr>
              <a:buFont typeface="Courier New" panose="02070309020205020404" pitchFamily="49" charset="0"/>
              <a:buChar char="o"/>
              <a:defRPr>
                <a:solidFill>
                  <a:srgbClr val="00205B"/>
                </a:solidFill>
                <a:latin typeface="+mn-lt"/>
              </a:defRPr>
            </a:lvl3pPr>
            <a:lvl4pPr marL="932260" indent="-160735">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34661267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Agenda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2B1DA35-F07B-4E46-B4EE-553AF1912B27}"/>
              </a:ext>
            </a:extLst>
          </p:cNvPr>
          <p:cNvSpPr>
            <a:spLocks noGrp="1"/>
          </p:cNvSpPr>
          <p:nvPr>
            <p:ph type="title" hasCustomPrompt="1"/>
          </p:nvPr>
        </p:nvSpPr>
        <p:spPr>
          <a:xfrm>
            <a:off x="822960" y="685802"/>
            <a:ext cx="8840949" cy="2132227"/>
          </a:xfrm>
          <a:prstGeom prst="rect">
            <a:avLst/>
          </a:prstGeom>
        </p:spPr>
        <p:txBody>
          <a:bodyPr vert="horz" lIns="0" tIns="0" rIns="0" bIns="0" rtlCol="0" anchor="t" anchorCtr="0">
            <a:noAutofit/>
          </a:bodyPr>
          <a:lstStyle>
            <a:lvl1pPr algn="ctr">
              <a:defRPr sz="4050" b="1">
                <a:solidFill>
                  <a:srgbClr val="00205B"/>
                </a:solidFill>
                <a:latin typeface="+mj-lt"/>
              </a:defRPr>
            </a:lvl1pPr>
          </a:lstStyle>
          <a:p>
            <a:r>
              <a:rPr lang="en-US" dirty="0"/>
              <a:t>Slide Title (Paragraph)</a:t>
            </a:r>
          </a:p>
        </p:txBody>
      </p:sp>
      <p:pic>
        <p:nvPicPr>
          <p:cNvPr id="8" name="Picture 7">
            <a:extLst>
              <a:ext uri="{FF2B5EF4-FFF2-40B4-BE49-F238E27FC236}">
                <a16:creationId xmlns:a16="http://schemas.microsoft.com/office/drawing/2014/main" id="{10DEA535-A6B2-314B-A2A3-D33299E4F7B1}"/>
              </a:ext>
            </a:extLst>
          </p:cNvPr>
          <p:cNvPicPr>
            <a:picLocks noChangeAspect="1"/>
          </p:cNvPicPr>
          <p:nvPr/>
        </p:nvPicPr>
        <p:blipFill>
          <a:blip r:embed="rId2"/>
          <a:stretch>
            <a:fillRect/>
          </a:stretch>
        </p:blipFill>
        <p:spPr>
          <a:xfrm>
            <a:off x="-1860987" y="1820186"/>
            <a:ext cx="6949440" cy="6949440"/>
          </a:xfrm>
          <a:prstGeom prst="rect">
            <a:avLst/>
          </a:prstGeom>
        </p:spPr>
      </p:pic>
    </p:spTree>
    <p:extLst>
      <p:ext uri="{BB962C8B-B14F-4D97-AF65-F5344CB8AC3E}">
        <p14:creationId xmlns:p14="http://schemas.microsoft.com/office/powerpoint/2010/main" val="2936176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4"/>
            <a:ext cx="8840949" cy="2169367"/>
          </a:xfrm>
          <a:prstGeom prst="rect">
            <a:avLst/>
          </a:prstGeom>
        </p:spPr>
        <p:txBody>
          <a:bodyPr vert="horz" lIns="0" tIns="0" rIns="0" bIns="0" rtlCol="0" anchor="t" anchorCtr="0">
            <a:noAutofit/>
          </a:bodyPr>
          <a:lstStyle>
            <a:lvl1pPr algn="ctr">
              <a:defRPr sz="405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18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13556428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Tree>
    <p:extLst>
      <p:ext uri="{BB962C8B-B14F-4D97-AF65-F5344CB8AC3E}">
        <p14:creationId xmlns:p14="http://schemas.microsoft.com/office/powerpoint/2010/main" val="1846004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12955209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ue Two-column Content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2667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232DE315-40CE-FB43-A72D-EB6DB941714F}"/>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chemeClr val="bg1"/>
                </a:solidFill>
                <a:latin typeface="+mj-lt"/>
              </a:defRPr>
            </a:lvl1pPr>
          </a:lstStyle>
          <a:p>
            <a:r>
              <a:rPr lang="en-US"/>
              <a:t>Click to edit Master title style</a:t>
            </a:r>
            <a:endParaRPr lang="en-US" dirty="0"/>
          </a:p>
        </p:txBody>
      </p:sp>
      <p:sp>
        <p:nvSpPr>
          <p:cNvPr id="2" name="Rectangle 1">
            <a:extLst>
              <a:ext uri="{FF2B5EF4-FFF2-40B4-BE49-F238E27FC236}">
                <a16:creationId xmlns:a16="http://schemas.microsoft.com/office/drawing/2014/main" id="{6E495D26-E35E-F741-968D-86841912DB32}"/>
              </a:ext>
            </a:extLst>
          </p:cNvPr>
          <p:cNvSpPr/>
          <p:nvPr/>
        </p:nvSpPr>
        <p:spPr>
          <a:xfrm>
            <a:off x="-100016" y="5878512"/>
            <a:ext cx="12725400" cy="1093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5">
            <a:extLst>
              <a:ext uri="{FF2B5EF4-FFF2-40B4-BE49-F238E27FC236}">
                <a16:creationId xmlns:a16="http://schemas.microsoft.com/office/drawing/2014/main" id="{3B602466-2543-1B45-A2B9-5BAE1E8C0E56}"/>
              </a:ext>
            </a:extLst>
          </p:cNvPr>
          <p:cNvPicPr>
            <a:picLocks noChangeAspect="1"/>
          </p:cNvPicPr>
          <p:nvPr/>
        </p:nvPicPr>
        <p:blipFill>
          <a:blip r:embed="rId2"/>
          <a:stretch>
            <a:fillRect/>
          </a:stretch>
        </p:blipFill>
        <p:spPr>
          <a:xfrm>
            <a:off x="820713" y="6112174"/>
            <a:ext cx="2123123" cy="656636"/>
          </a:xfrm>
          <a:prstGeom prst="rect">
            <a:avLst/>
          </a:prstGeom>
        </p:spPr>
      </p:pic>
      <p:sp>
        <p:nvSpPr>
          <p:cNvPr id="8" name="Text Placeholder 7">
            <a:extLst>
              <a:ext uri="{FF2B5EF4-FFF2-40B4-BE49-F238E27FC236}">
                <a16:creationId xmlns:a16="http://schemas.microsoft.com/office/drawing/2014/main" id="{954FC435-E5AA-4BE8-A749-DDB03060B7D4}"/>
              </a:ext>
            </a:extLst>
          </p:cNvPr>
          <p:cNvSpPr>
            <a:spLocks noGrp="1"/>
          </p:cNvSpPr>
          <p:nvPr>
            <p:ph type="body" sz="quarter" idx="10"/>
          </p:nvPr>
        </p:nvSpPr>
        <p:spPr>
          <a:xfrm>
            <a:off x="820741" y="1847850"/>
            <a:ext cx="4827587" cy="3943350"/>
          </a:xfrm>
          <a:prstGeom prst="rect">
            <a:avLst/>
          </a:prstGeom>
        </p:spPr>
        <p:txBody>
          <a:bodyPr/>
          <a:lstStyle>
            <a:lvl1pPr>
              <a:lnSpc>
                <a:spcPct val="100000"/>
              </a:lnSpc>
              <a:spcBef>
                <a:spcPts val="338"/>
              </a:spcBef>
              <a:spcAft>
                <a:spcPts val="338"/>
              </a:spcAft>
              <a:defRPr>
                <a:solidFill>
                  <a:schemeClr val="bg1"/>
                </a:solidFill>
              </a:defRPr>
            </a:lvl1pPr>
            <a:lvl2pPr>
              <a:lnSpc>
                <a:spcPct val="100000"/>
              </a:lnSpc>
              <a:spcBef>
                <a:spcPts val="338"/>
              </a:spcBef>
              <a:spcAft>
                <a:spcPts val="338"/>
              </a:spcAft>
              <a:defRPr>
                <a:solidFill>
                  <a:schemeClr val="bg1"/>
                </a:solidFill>
              </a:defRPr>
            </a:lvl2pPr>
            <a:lvl3pPr>
              <a:lnSpc>
                <a:spcPct val="100000"/>
              </a:lnSpc>
              <a:spcBef>
                <a:spcPts val="338"/>
              </a:spcBef>
              <a:spcAft>
                <a:spcPts val="338"/>
              </a:spcAft>
              <a:defRPr>
                <a:solidFill>
                  <a:schemeClr val="bg1"/>
                </a:solidFill>
              </a:defRPr>
            </a:lvl3pPr>
            <a:lvl4pPr>
              <a:lnSpc>
                <a:spcPct val="100000"/>
              </a:lnSpc>
              <a:spcBef>
                <a:spcPts val="338"/>
              </a:spcBef>
              <a:spcAft>
                <a:spcPts val="338"/>
              </a:spcAft>
              <a:defRPr>
                <a:solidFill>
                  <a:schemeClr val="bg1"/>
                </a:solidFill>
              </a:defRPr>
            </a:lvl4pPr>
            <a:lvl5pPr>
              <a:lnSpc>
                <a:spcPct val="100000"/>
              </a:lnSpc>
              <a:spcBef>
                <a:spcPts val="338"/>
              </a:spcBef>
              <a:spcAft>
                <a:spcPts val="338"/>
              </a:spcAft>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7">
            <a:extLst>
              <a:ext uri="{FF2B5EF4-FFF2-40B4-BE49-F238E27FC236}">
                <a16:creationId xmlns:a16="http://schemas.microsoft.com/office/drawing/2014/main" id="{72E1F1CE-607B-47E6-BAF0-EE3A69520665}"/>
              </a:ext>
            </a:extLst>
          </p:cNvPr>
          <p:cNvSpPr>
            <a:spLocks noGrp="1"/>
          </p:cNvSpPr>
          <p:nvPr>
            <p:ph type="body" sz="quarter" idx="11"/>
          </p:nvPr>
        </p:nvSpPr>
        <p:spPr>
          <a:xfrm>
            <a:off x="6526213" y="1847850"/>
            <a:ext cx="4827587" cy="3943350"/>
          </a:xfrm>
          <a:prstGeom prst="rect">
            <a:avLst/>
          </a:prstGeom>
        </p:spPr>
        <p:txBody>
          <a:bodyPr/>
          <a:lstStyle>
            <a:lvl1pPr>
              <a:lnSpc>
                <a:spcPct val="100000"/>
              </a:lnSpc>
              <a:spcBef>
                <a:spcPts val="338"/>
              </a:spcBef>
              <a:spcAft>
                <a:spcPts val="338"/>
              </a:spcAft>
              <a:defRPr>
                <a:solidFill>
                  <a:schemeClr val="bg1"/>
                </a:solidFill>
              </a:defRPr>
            </a:lvl1pPr>
            <a:lvl2pPr>
              <a:lnSpc>
                <a:spcPct val="100000"/>
              </a:lnSpc>
              <a:spcBef>
                <a:spcPts val="338"/>
              </a:spcBef>
              <a:spcAft>
                <a:spcPts val="338"/>
              </a:spcAft>
              <a:defRPr>
                <a:solidFill>
                  <a:schemeClr val="bg1"/>
                </a:solidFill>
              </a:defRPr>
            </a:lvl2pPr>
            <a:lvl3pPr>
              <a:lnSpc>
                <a:spcPct val="100000"/>
              </a:lnSpc>
              <a:spcBef>
                <a:spcPts val="338"/>
              </a:spcBef>
              <a:spcAft>
                <a:spcPts val="338"/>
              </a:spcAft>
              <a:defRPr>
                <a:solidFill>
                  <a:schemeClr val="bg1"/>
                </a:solidFill>
              </a:defRPr>
            </a:lvl3pPr>
            <a:lvl4pPr>
              <a:lnSpc>
                <a:spcPct val="100000"/>
              </a:lnSpc>
              <a:spcBef>
                <a:spcPts val="338"/>
              </a:spcBef>
              <a:spcAft>
                <a:spcPts val="338"/>
              </a:spcAft>
              <a:defRPr>
                <a:solidFill>
                  <a:schemeClr val="bg1"/>
                </a:solidFill>
              </a:defRPr>
            </a:lvl4pPr>
            <a:lvl5pPr>
              <a:lnSpc>
                <a:spcPct val="100000"/>
              </a:lnSpc>
              <a:spcBef>
                <a:spcPts val="338"/>
              </a:spcBef>
              <a:spcAft>
                <a:spcPts val="338"/>
              </a:spcAft>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612224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38221459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13"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405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16067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White One-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80"/>
            <a:ext cx="104489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00000"/>
              </a:lnSpc>
              <a:spcBef>
                <a:spcPts val="338"/>
              </a:spcBef>
              <a:spcAft>
                <a:spcPts val="338"/>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267629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White Two-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80"/>
            <a:ext cx="4810125" cy="3857625"/>
          </a:xfrm>
          <a:prstGeom prst="rect">
            <a:avLst/>
          </a:prstGeom>
        </p:spPr>
        <p:txBody>
          <a:bodyPr/>
          <a:lstStyle>
            <a:lvl1pPr>
              <a:lnSpc>
                <a:spcPct val="100000"/>
              </a:lnSpc>
              <a:spcBef>
                <a:spcPts val="338"/>
              </a:spcBef>
              <a:spcAft>
                <a:spcPts val="338"/>
              </a:spcAft>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2">
            <a:extLst>
              <a:ext uri="{FF2B5EF4-FFF2-40B4-BE49-F238E27FC236}">
                <a16:creationId xmlns:a16="http://schemas.microsoft.com/office/drawing/2014/main" id="{269546A1-B136-46E9-BB62-B98BDC00BBB9}"/>
              </a:ext>
            </a:extLst>
          </p:cNvPr>
          <p:cNvSpPr>
            <a:spLocks noGrp="1"/>
          </p:cNvSpPr>
          <p:nvPr>
            <p:ph type="body" sz="quarter" idx="11"/>
          </p:nvPr>
        </p:nvSpPr>
        <p:spPr>
          <a:xfrm>
            <a:off x="6543676" y="1915560"/>
            <a:ext cx="4810125" cy="3857625"/>
          </a:xfrm>
          <a:prstGeom prst="rect">
            <a:avLst/>
          </a:prstGeom>
        </p:spPr>
        <p:txBody>
          <a:bodyPr/>
          <a:lstStyle>
            <a:lvl1pPr>
              <a:lnSpc>
                <a:spcPct val="100000"/>
              </a:lnSpc>
              <a:spcBef>
                <a:spcPts val="338"/>
              </a:spcBef>
              <a:spcAft>
                <a:spcPts val="338"/>
              </a:spcAft>
              <a:defRPr/>
            </a:lvl1pPr>
            <a:lvl2pPr>
              <a:lnSpc>
                <a:spcPct val="100000"/>
              </a:lnSpc>
              <a:spcBef>
                <a:spcPts val="338"/>
              </a:spcBef>
              <a:spcAft>
                <a:spcPts val="338"/>
              </a:spcAft>
              <a:defRPr/>
            </a:lvl2pPr>
            <a:lvl3pPr>
              <a:lnSpc>
                <a:spcPct val="100000"/>
              </a:lnSpc>
              <a:spcBef>
                <a:spcPts val="338"/>
              </a:spcBef>
              <a:spcAft>
                <a:spcPts val="338"/>
              </a:spcAft>
              <a:defRPr/>
            </a:lvl3pPr>
            <a:lvl4pPr>
              <a:lnSpc>
                <a:spcPct val="100000"/>
              </a:lnSpc>
              <a:spcBef>
                <a:spcPts val="338"/>
              </a:spcBef>
              <a:spcAft>
                <a:spcPts val="338"/>
              </a:spcAft>
              <a:defRPr/>
            </a:lvl4pPr>
            <a:lvl5pPr>
              <a:lnSpc>
                <a:spcPct val="100000"/>
              </a:lnSpc>
              <a:spcBef>
                <a:spcPts val="338"/>
              </a:spcBef>
              <a:spcAft>
                <a:spcPts val="338"/>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58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t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D101B-2267-4A0B-8A8F-860ED5ED2361}"/>
              </a:ext>
            </a:extLst>
          </p:cNvPr>
          <p:cNvSpPr>
            <a:spLocks noGrp="1"/>
          </p:cNvSpPr>
          <p:nvPr>
            <p:ph type="title"/>
          </p:nvPr>
        </p:nvSpPr>
        <p:spPr>
          <a:xfrm>
            <a:off x="838200" y="365129"/>
            <a:ext cx="10515600" cy="1325563"/>
          </a:xfrm>
          <a:prstGeom prst="rect">
            <a:avLst/>
          </a:prstGeom>
        </p:spPr>
        <p:txBody>
          <a:bodyPr anchor="ctr"/>
          <a:lstStyle>
            <a:lvl1pPr>
              <a:defRPr b="1" i="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EA5BF5A4-9E51-4AE5-A62C-53057FF8749A}"/>
              </a:ext>
            </a:extLst>
          </p:cNvPr>
          <p:cNvSpPr>
            <a:spLocks noGrp="1"/>
          </p:cNvSpPr>
          <p:nvPr>
            <p:ph type="body" sz="quarter" idx="10" hasCustomPrompt="1"/>
          </p:nvPr>
        </p:nvSpPr>
        <p:spPr>
          <a:xfrm>
            <a:off x="838200" y="1971676"/>
            <a:ext cx="10515600" cy="2838450"/>
          </a:xfrm>
          <a:prstGeom prst="rect">
            <a:avLst/>
          </a:prstGeom>
        </p:spPr>
        <p:txBody>
          <a:bodyPr/>
          <a:lstStyle>
            <a:lvl1pPr>
              <a:lnSpc>
                <a:spcPct val="100000"/>
              </a:lnSpc>
              <a:spcBef>
                <a:spcPts val="338"/>
              </a:spcBef>
              <a:spcAft>
                <a:spcPts val="338"/>
              </a:spcAft>
              <a:defRPr/>
            </a:lvl1pPr>
          </a:lstStyle>
          <a:p>
            <a:pPr lvl="0"/>
            <a:r>
              <a:rPr lang="en-US" dirty="0"/>
              <a:t>Text</a:t>
            </a:r>
          </a:p>
          <a:p>
            <a:pPr lvl="0"/>
            <a:r>
              <a:rPr lang="en-US" dirty="0"/>
              <a:t>Text</a:t>
            </a:r>
          </a:p>
          <a:p>
            <a:pPr lvl="0"/>
            <a:r>
              <a:rPr lang="en-US" dirty="0"/>
              <a:t>Text</a:t>
            </a:r>
          </a:p>
          <a:p>
            <a:pPr lvl="0"/>
            <a:r>
              <a:rPr lang="en-US" dirty="0"/>
              <a:t>Text</a:t>
            </a:r>
          </a:p>
          <a:p>
            <a:pPr lvl="0"/>
            <a:r>
              <a:rPr lang="en-US" dirty="0"/>
              <a:t>Text</a:t>
            </a:r>
          </a:p>
        </p:txBody>
      </p:sp>
      <p:sp>
        <p:nvSpPr>
          <p:cNvPr id="8" name="Text Placeholder 7">
            <a:extLst>
              <a:ext uri="{FF2B5EF4-FFF2-40B4-BE49-F238E27FC236}">
                <a16:creationId xmlns:a16="http://schemas.microsoft.com/office/drawing/2014/main" id="{81074551-AD63-4043-8FEB-1C18488D60ED}"/>
              </a:ext>
            </a:extLst>
          </p:cNvPr>
          <p:cNvSpPr>
            <a:spLocks noGrp="1"/>
          </p:cNvSpPr>
          <p:nvPr>
            <p:ph type="body" sz="quarter" idx="11" hasCustomPrompt="1"/>
          </p:nvPr>
        </p:nvSpPr>
        <p:spPr>
          <a:xfrm>
            <a:off x="838200" y="4991100"/>
            <a:ext cx="10515600" cy="1733550"/>
          </a:xfrm>
          <a:prstGeom prst="rect">
            <a:avLst/>
          </a:prstGeom>
        </p:spPr>
        <p:txBody>
          <a:bodyPr/>
          <a:lstStyle>
            <a:lvl1pPr marL="0" indent="0">
              <a:lnSpc>
                <a:spcPct val="100000"/>
              </a:lnSpc>
              <a:spcBef>
                <a:spcPts val="338"/>
              </a:spcBef>
              <a:spcAft>
                <a:spcPts val="338"/>
              </a:spcAft>
              <a:buNone/>
              <a:defRPr sz="675"/>
            </a:lvl1pPr>
          </a:lstStyle>
          <a:p>
            <a:pPr lvl="0"/>
            <a:r>
              <a:rPr lang="en-US" dirty="0"/>
              <a:t>1 Citation </a:t>
            </a:r>
          </a:p>
          <a:p>
            <a:pPr lvl="0"/>
            <a:r>
              <a:rPr lang="en-US" dirty="0"/>
              <a:t>2 Citation </a:t>
            </a:r>
          </a:p>
          <a:p>
            <a:pPr lvl="0"/>
            <a:r>
              <a:rPr lang="en-US" dirty="0"/>
              <a:t>3 Citation</a:t>
            </a:r>
          </a:p>
          <a:p>
            <a:pPr lvl="0"/>
            <a:r>
              <a:rPr lang="en-US" dirty="0"/>
              <a:t>4 Citation </a:t>
            </a:r>
          </a:p>
          <a:p>
            <a:pPr lvl="0"/>
            <a:r>
              <a:rPr lang="en-US" dirty="0"/>
              <a:t>5 Citation</a:t>
            </a:r>
          </a:p>
        </p:txBody>
      </p:sp>
    </p:spTree>
    <p:extLst>
      <p:ext uri="{BB962C8B-B14F-4D97-AF65-F5344CB8AC3E}">
        <p14:creationId xmlns:p14="http://schemas.microsoft.com/office/powerpoint/2010/main" val="36702975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nect With Us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schemeClr val="bg1"/>
              </a:solidFill>
            </a:endParaRPr>
          </a:p>
        </p:txBody>
      </p:sp>
      <p:sp>
        <p:nvSpPr>
          <p:cNvPr id="4" name="Text Placeholder 3">
            <a:extLst>
              <a:ext uri="{FF2B5EF4-FFF2-40B4-BE49-F238E27FC236}">
                <a16:creationId xmlns:a16="http://schemas.microsoft.com/office/drawing/2014/main" id="{C60433E6-CA8E-45EA-98C5-2475199D52EC}"/>
              </a:ext>
            </a:extLst>
          </p:cNvPr>
          <p:cNvSpPr>
            <a:spLocks noGrp="1"/>
          </p:cNvSpPr>
          <p:nvPr>
            <p:ph type="body" sz="quarter" idx="10" hasCustomPrompt="1"/>
          </p:nvPr>
        </p:nvSpPr>
        <p:spPr>
          <a:xfrm>
            <a:off x="700092" y="2132593"/>
            <a:ext cx="10791825" cy="1047750"/>
          </a:xfrm>
          <a:prstGeom prst="rect">
            <a:avLst/>
          </a:prstGeom>
        </p:spPr>
        <p:txBody>
          <a:bodyPr/>
          <a:lstStyle>
            <a:lvl1pPr marL="0" indent="0" algn="ctr">
              <a:buNone/>
              <a:defRPr sz="3713"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Connect with Us</a:t>
            </a:r>
          </a:p>
        </p:txBody>
      </p:sp>
      <p:sp>
        <p:nvSpPr>
          <p:cNvPr id="6" name="Text Placeholder 5">
            <a:extLst>
              <a:ext uri="{FF2B5EF4-FFF2-40B4-BE49-F238E27FC236}">
                <a16:creationId xmlns:a16="http://schemas.microsoft.com/office/drawing/2014/main" id="{D8B018AB-C8D6-4EA4-A146-7CDCB8ADD56C}"/>
              </a:ext>
            </a:extLst>
          </p:cNvPr>
          <p:cNvSpPr>
            <a:spLocks noGrp="1"/>
          </p:cNvSpPr>
          <p:nvPr>
            <p:ph type="body" sz="quarter" idx="11" hasCustomPrompt="1"/>
          </p:nvPr>
        </p:nvSpPr>
        <p:spPr>
          <a:xfrm>
            <a:off x="700092" y="3391372"/>
            <a:ext cx="10791825" cy="1047751"/>
          </a:xfrm>
          <a:prstGeom prst="rect">
            <a:avLst/>
          </a:prstGeom>
        </p:spPr>
        <p:txBody>
          <a:bodyPr/>
          <a:lstStyle>
            <a:lvl1pPr marL="0" indent="0" algn="ctr">
              <a:buNone/>
              <a:defRPr sz="3713">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www.amcp.org  @</a:t>
            </a:r>
            <a:r>
              <a:rPr lang="en-US" dirty="0" err="1"/>
              <a:t>amcporg</a:t>
            </a:r>
            <a:endParaRPr lang="en-US" dirty="0"/>
          </a:p>
        </p:txBody>
      </p:sp>
      <p:sp>
        <p:nvSpPr>
          <p:cNvPr id="5" name="Oval 4">
            <a:extLst>
              <a:ext uri="{FF2B5EF4-FFF2-40B4-BE49-F238E27FC236}">
                <a16:creationId xmlns:a16="http://schemas.microsoft.com/office/drawing/2014/main" id="{DB365F6E-2ABD-447F-9E54-3012657526A8}"/>
              </a:ext>
            </a:extLst>
          </p:cNvPr>
          <p:cNvSpPr/>
          <p:nvPr/>
        </p:nvSpPr>
        <p:spPr>
          <a:xfrm>
            <a:off x="6709581" y="3813430"/>
            <a:ext cx="199695" cy="203637"/>
          </a:xfrm>
          <a:prstGeom prst="ellipse">
            <a:avLst/>
          </a:prstGeom>
          <a:solidFill>
            <a:srgbClr val="91C84C"/>
          </a:solidFill>
          <a:ln>
            <a:solidFill>
              <a:srgbClr val="91C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Tree>
    <p:extLst>
      <p:ext uri="{BB962C8B-B14F-4D97-AF65-F5344CB8AC3E}">
        <p14:creationId xmlns:p14="http://schemas.microsoft.com/office/powerpoint/2010/main" val="22639653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417910" indent="-160735">
              <a:buClr>
                <a:schemeClr val="accent1"/>
              </a:buClr>
              <a:buFont typeface="Wingdings" pitchFamily="2" charset="2"/>
              <a:buChar char="§"/>
              <a:defRPr>
                <a:solidFill>
                  <a:srgbClr val="00205B"/>
                </a:solidFill>
                <a:latin typeface="+mn-lt"/>
              </a:defRPr>
            </a:lvl2pPr>
            <a:lvl3pPr marL="675085" indent="-160735">
              <a:buClr>
                <a:schemeClr val="bg2"/>
              </a:buClr>
              <a:buFont typeface="Courier New" panose="02070309020205020404" pitchFamily="49" charset="0"/>
              <a:buChar char="o"/>
              <a:defRPr>
                <a:solidFill>
                  <a:srgbClr val="00205B"/>
                </a:solidFill>
                <a:latin typeface="+mn-lt"/>
              </a:defRPr>
            </a:lvl3pPr>
            <a:lvl4pPr marL="932260" indent="-160735">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4441531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2_Agenda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2B1DA35-F07B-4E46-B4EE-553AF1912B27}"/>
              </a:ext>
            </a:extLst>
          </p:cNvPr>
          <p:cNvSpPr>
            <a:spLocks noGrp="1"/>
          </p:cNvSpPr>
          <p:nvPr>
            <p:ph type="title" hasCustomPrompt="1"/>
          </p:nvPr>
        </p:nvSpPr>
        <p:spPr>
          <a:xfrm>
            <a:off x="822960" y="685802"/>
            <a:ext cx="8840949" cy="2132227"/>
          </a:xfrm>
          <a:prstGeom prst="rect">
            <a:avLst/>
          </a:prstGeom>
        </p:spPr>
        <p:txBody>
          <a:bodyPr vert="horz" lIns="0" tIns="0" rIns="0" bIns="0" rtlCol="0" anchor="t" anchorCtr="0">
            <a:noAutofit/>
          </a:bodyPr>
          <a:lstStyle>
            <a:lvl1pPr algn="ctr">
              <a:defRPr sz="4050" b="1">
                <a:solidFill>
                  <a:srgbClr val="00205B"/>
                </a:solidFill>
                <a:latin typeface="+mj-lt"/>
              </a:defRPr>
            </a:lvl1pPr>
          </a:lstStyle>
          <a:p>
            <a:r>
              <a:rPr lang="en-US" dirty="0"/>
              <a:t>Slide Title (Paragraph)</a:t>
            </a:r>
          </a:p>
        </p:txBody>
      </p:sp>
      <p:pic>
        <p:nvPicPr>
          <p:cNvPr id="8" name="Picture 7">
            <a:extLst>
              <a:ext uri="{FF2B5EF4-FFF2-40B4-BE49-F238E27FC236}">
                <a16:creationId xmlns:a16="http://schemas.microsoft.com/office/drawing/2014/main" id="{10DEA535-A6B2-314B-A2A3-D33299E4F7B1}"/>
              </a:ext>
            </a:extLst>
          </p:cNvPr>
          <p:cNvPicPr>
            <a:picLocks noChangeAspect="1"/>
          </p:cNvPicPr>
          <p:nvPr/>
        </p:nvPicPr>
        <p:blipFill>
          <a:blip r:embed="rId2"/>
          <a:stretch>
            <a:fillRect/>
          </a:stretch>
        </p:blipFill>
        <p:spPr>
          <a:xfrm>
            <a:off x="-1860987" y="1820186"/>
            <a:ext cx="6949440" cy="6949440"/>
          </a:xfrm>
          <a:prstGeom prst="rect">
            <a:avLst/>
          </a:prstGeom>
        </p:spPr>
      </p:pic>
    </p:spTree>
    <p:extLst>
      <p:ext uri="{BB962C8B-B14F-4D97-AF65-F5344CB8AC3E}">
        <p14:creationId xmlns:p14="http://schemas.microsoft.com/office/powerpoint/2010/main" val="294861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4"/>
            <a:ext cx="8840949" cy="2169367"/>
          </a:xfrm>
          <a:prstGeom prst="rect">
            <a:avLst/>
          </a:prstGeom>
        </p:spPr>
        <p:txBody>
          <a:bodyPr vert="horz" lIns="0" tIns="0" rIns="0" bIns="0" rtlCol="0" anchor="t" anchorCtr="0">
            <a:noAutofit/>
          </a:bodyPr>
          <a:lstStyle>
            <a:lvl1pPr algn="ctr">
              <a:defRPr sz="405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18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6454080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Tree>
    <p:extLst>
      <p:ext uri="{BB962C8B-B14F-4D97-AF65-F5344CB8AC3E}">
        <p14:creationId xmlns:p14="http://schemas.microsoft.com/office/powerpoint/2010/main" val="41732694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cSld name="White One-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80"/>
            <a:ext cx="104489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00000"/>
              </a:lnSpc>
              <a:spcBef>
                <a:spcPts val="338"/>
              </a:spcBef>
              <a:spcAft>
                <a:spcPts val="338"/>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086017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42114108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1538926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13"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405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9953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White One-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80"/>
            <a:ext cx="104489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00000"/>
              </a:lnSpc>
              <a:spcBef>
                <a:spcPts val="338"/>
              </a:spcBef>
              <a:spcAft>
                <a:spcPts val="338"/>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941350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White Two-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80"/>
            <a:ext cx="4810125" cy="3857625"/>
          </a:xfrm>
          <a:prstGeom prst="rect">
            <a:avLst/>
          </a:prstGeom>
        </p:spPr>
        <p:txBody>
          <a:bodyPr/>
          <a:lstStyle>
            <a:lvl1pPr>
              <a:lnSpc>
                <a:spcPct val="100000"/>
              </a:lnSpc>
              <a:spcBef>
                <a:spcPts val="338"/>
              </a:spcBef>
              <a:spcAft>
                <a:spcPts val="338"/>
              </a:spcAft>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2">
            <a:extLst>
              <a:ext uri="{FF2B5EF4-FFF2-40B4-BE49-F238E27FC236}">
                <a16:creationId xmlns:a16="http://schemas.microsoft.com/office/drawing/2014/main" id="{269546A1-B136-46E9-BB62-B98BDC00BBB9}"/>
              </a:ext>
            </a:extLst>
          </p:cNvPr>
          <p:cNvSpPr>
            <a:spLocks noGrp="1"/>
          </p:cNvSpPr>
          <p:nvPr>
            <p:ph type="body" sz="quarter" idx="11"/>
          </p:nvPr>
        </p:nvSpPr>
        <p:spPr>
          <a:xfrm>
            <a:off x="6543676" y="1915560"/>
            <a:ext cx="4810125" cy="3857625"/>
          </a:xfrm>
          <a:prstGeom prst="rect">
            <a:avLst/>
          </a:prstGeom>
        </p:spPr>
        <p:txBody>
          <a:bodyPr/>
          <a:lstStyle>
            <a:lvl1pPr>
              <a:lnSpc>
                <a:spcPct val="100000"/>
              </a:lnSpc>
              <a:spcBef>
                <a:spcPts val="338"/>
              </a:spcBef>
              <a:spcAft>
                <a:spcPts val="338"/>
              </a:spcAft>
              <a:defRPr/>
            </a:lvl1pPr>
            <a:lvl2pPr>
              <a:lnSpc>
                <a:spcPct val="100000"/>
              </a:lnSpc>
              <a:spcBef>
                <a:spcPts val="338"/>
              </a:spcBef>
              <a:spcAft>
                <a:spcPts val="338"/>
              </a:spcAft>
              <a:defRPr/>
            </a:lvl2pPr>
            <a:lvl3pPr>
              <a:lnSpc>
                <a:spcPct val="100000"/>
              </a:lnSpc>
              <a:spcBef>
                <a:spcPts val="338"/>
              </a:spcBef>
              <a:spcAft>
                <a:spcPts val="338"/>
              </a:spcAft>
              <a:defRPr/>
            </a:lvl3pPr>
            <a:lvl4pPr>
              <a:lnSpc>
                <a:spcPct val="100000"/>
              </a:lnSpc>
              <a:spcBef>
                <a:spcPts val="338"/>
              </a:spcBef>
              <a:spcAft>
                <a:spcPts val="338"/>
              </a:spcAft>
              <a:defRPr/>
            </a:lvl4pPr>
            <a:lvl5pPr>
              <a:lnSpc>
                <a:spcPct val="100000"/>
              </a:lnSpc>
              <a:spcBef>
                <a:spcPts val="338"/>
              </a:spcBef>
              <a:spcAft>
                <a:spcPts val="338"/>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371465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itat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D101B-2267-4A0B-8A8F-860ED5ED2361}"/>
              </a:ext>
            </a:extLst>
          </p:cNvPr>
          <p:cNvSpPr>
            <a:spLocks noGrp="1"/>
          </p:cNvSpPr>
          <p:nvPr>
            <p:ph type="title"/>
          </p:nvPr>
        </p:nvSpPr>
        <p:spPr>
          <a:xfrm>
            <a:off x="838200" y="365129"/>
            <a:ext cx="10515600" cy="1325563"/>
          </a:xfrm>
          <a:prstGeom prst="rect">
            <a:avLst/>
          </a:prstGeom>
        </p:spPr>
        <p:txBody>
          <a:bodyPr anchor="ctr"/>
          <a:lstStyle>
            <a:lvl1pPr>
              <a:defRPr b="1" i="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EA5BF5A4-9E51-4AE5-A62C-53057FF8749A}"/>
              </a:ext>
            </a:extLst>
          </p:cNvPr>
          <p:cNvSpPr>
            <a:spLocks noGrp="1"/>
          </p:cNvSpPr>
          <p:nvPr>
            <p:ph type="body" sz="quarter" idx="10" hasCustomPrompt="1"/>
          </p:nvPr>
        </p:nvSpPr>
        <p:spPr>
          <a:xfrm>
            <a:off x="838200" y="1971676"/>
            <a:ext cx="10515600" cy="2838450"/>
          </a:xfrm>
          <a:prstGeom prst="rect">
            <a:avLst/>
          </a:prstGeom>
        </p:spPr>
        <p:txBody>
          <a:bodyPr/>
          <a:lstStyle>
            <a:lvl1pPr>
              <a:lnSpc>
                <a:spcPct val="100000"/>
              </a:lnSpc>
              <a:spcBef>
                <a:spcPts val="338"/>
              </a:spcBef>
              <a:spcAft>
                <a:spcPts val="338"/>
              </a:spcAft>
              <a:defRPr/>
            </a:lvl1pPr>
          </a:lstStyle>
          <a:p>
            <a:pPr lvl="0"/>
            <a:r>
              <a:rPr lang="en-US" dirty="0"/>
              <a:t>Text</a:t>
            </a:r>
          </a:p>
          <a:p>
            <a:pPr lvl="0"/>
            <a:r>
              <a:rPr lang="en-US" dirty="0"/>
              <a:t>Text</a:t>
            </a:r>
          </a:p>
          <a:p>
            <a:pPr lvl="0"/>
            <a:r>
              <a:rPr lang="en-US" dirty="0"/>
              <a:t>Text</a:t>
            </a:r>
          </a:p>
          <a:p>
            <a:pPr lvl="0"/>
            <a:r>
              <a:rPr lang="en-US" dirty="0"/>
              <a:t>Text</a:t>
            </a:r>
          </a:p>
          <a:p>
            <a:pPr lvl="0"/>
            <a:r>
              <a:rPr lang="en-US" dirty="0"/>
              <a:t>Text</a:t>
            </a:r>
          </a:p>
        </p:txBody>
      </p:sp>
      <p:sp>
        <p:nvSpPr>
          <p:cNvPr id="8" name="Text Placeholder 7">
            <a:extLst>
              <a:ext uri="{FF2B5EF4-FFF2-40B4-BE49-F238E27FC236}">
                <a16:creationId xmlns:a16="http://schemas.microsoft.com/office/drawing/2014/main" id="{81074551-AD63-4043-8FEB-1C18488D60ED}"/>
              </a:ext>
            </a:extLst>
          </p:cNvPr>
          <p:cNvSpPr>
            <a:spLocks noGrp="1"/>
          </p:cNvSpPr>
          <p:nvPr>
            <p:ph type="body" sz="quarter" idx="11" hasCustomPrompt="1"/>
          </p:nvPr>
        </p:nvSpPr>
        <p:spPr>
          <a:xfrm>
            <a:off x="838200" y="4991100"/>
            <a:ext cx="10515600" cy="1733550"/>
          </a:xfrm>
          <a:prstGeom prst="rect">
            <a:avLst/>
          </a:prstGeom>
        </p:spPr>
        <p:txBody>
          <a:bodyPr/>
          <a:lstStyle>
            <a:lvl1pPr marL="0" indent="0">
              <a:lnSpc>
                <a:spcPct val="100000"/>
              </a:lnSpc>
              <a:spcBef>
                <a:spcPts val="338"/>
              </a:spcBef>
              <a:spcAft>
                <a:spcPts val="338"/>
              </a:spcAft>
              <a:buNone/>
              <a:defRPr sz="675"/>
            </a:lvl1pPr>
          </a:lstStyle>
          <a:p>
            <a:pPr lvl="0"/>
            <a:r>
              <a:rPr lang="en-US" dirty="0"/>
              <a:t>1 Citation </a:t>
            </a:r>
          </a:p>
          <a:p>
            <a:pPr lvl="0"/>
            <a:r>
              <a:rPr lang="en-US" dirty="0"/>
              <a:t>2 Citation </a:t>
            </a:r>
          </a:p>
          <a:p>
            <a:pPr lvl="0"/>
            <a:r>
              <a:rPr lang="en-US" dirty="0"/>
              <a:t>3 Citation</a:t>
            </a:r>
          </a:p>
          <a:p>
            <a:pPr lvl="0"/>
            <a:r>
              <a:rPr lang="en-US" dirty="0"/>
              <a:t>4 Citation </a:t>
            </a:r>
          </a:p>
          <a:p>
            <a:pPr lvl="0"/>
            <a:r>
              <a:rPr lang="en-US" dirty="0"/>
              <a:t>5 Citation</a:t>
            </a:r>
          </a:p>
        </p:txBody>
      </p:sp>
    </p:spTree>
    <p:extLst>
      <p:ext uri="{BB962C8B-B14F-4D97-AF65-F5344CB8AC3E}">
        <p14:creationId xmlns:p14="http://schemas.microsoft.com/office/powerpoint/2010/main" val="26773708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onnect With Us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schemeClr val="bg1"/>
              </a:solidFill>
            </a:endParaRPr>
          </a:p>
        </p:txBody>
      </p:sp>
      <p:sp>
        <p:nvSpPr>
          <p:cNvPr id="4" name="Text Placeholder 3">
            <a:extLst>
              <a:ext uri="{FF2B5EF4-FFF2-40B4-BE49-F238E27FC236}">
                <a16:creationId xmlns:a16="http://schemas.microsoft.com/office/drawing/2014/main" id="{C60433E6-CA8E-45EA-98C5-2475199D52EC}"/>
              </a:ext>
            </a:extLst>
          </p:cNvPr>
          <p:cNvSpPr>
            <a:spLocks noGrp="1"/>
          </p:cNvSpPr>
          <p:nvPr>
            <p:ph type="body" sz="quarter" idx="10" hasCustomPrompt="1"/>
          </p:nvPr>
        </p:nvSpPr>
        <p:spPr>
          <a:xfrm>
            <a:off x="700092" y="2132593"/>
            <a:ext cx="10791825" cy="1047750"/>
          </a:xfrm>
          <a:prstGeom prst="rect">
            <a:avLst/>
          </a:prstGeom>
        </p:spPr>
        <p:txBody>
          <a:bodyPr/>
          <a:lstStyle>
            <a:lvl1pPr marL="0" indent="0" algn="ctr">
              <a:buNone/>
              <a:defRPr sz="3713"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Connect with Us</a:t>
            </a:r>
          </a:p>
        </p:txBody>
      </p:sp>
      <p:sp>
        <p:nvSpPr>
          <p:cNvPr id="6" name="Text Placeholder 5">
            <a:extLst>
              <a:ext uri="{FF2B5EF4-FFF2-40B4-BE49-F238E27FC236}">
                <a16:creationId xmlns:a16="http://schemas.microsoft.com/office/drawing/2014/main" id="{D8B018AB-C8D6-4EA4-A146-7CDCB8ADD56C}"/>
              </a:ext>
            </a:extLst>
          </p:cNvPr>
          <p:cNvSpPr>
            <a:spLocks noGrp="1"/>
          </p:cNvSpPr>
          <p:nvPr>
            <p:ph type="body" sz="quarter" idx="11" hasCustomPrompt="1"/>
          </p:nvPr>
        </p:nvSpPr>
        <p:spPr>
          <a:xfrm>
            <a:off x="700092" y="3391372"/>
            <a:ext cx="10791825" cy="1047751"/>
          </a:xfrm>
          <a:prstGeom prst="rect">
            <a:avLst/>
          </a:prstGeom>
        </p:spPr>
        <p:txBody>
          <a:bodyPr/>
          <a:lstStyle>
            <a:lvl1pPr marL="0" indent="0" algn="ctr">
              <a:buNone/>
              <a:defRPr sz="3713">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www.amcp.org  @</a:t>
            </a:r>
            <a:r>
              <a:rPr lang="en-US" dirty="0" err="1"/>
              <a:t>amcporg</a:t>
            </a:r>
            <a:endParaRPr lang="en-US" dirty="0"/>
          </a:p>
        </p:txBody>
      </p:sp>
      <p:sp>
        <p:nvSpPr>
          <p:cNvPr id="5" name="Oval 4">
            <a:extLst>
              <a:ext uri="{FF2B5EF4-FFF2-40B4-BE49-F238E27FC236}">
                <a16:creationId xmlns:a16="http://schemas.microsoft.com/office/drawing/2014/main" id="{DB365F6E-2ABD-447F-9E54-3012657526A8}"/>
              </a:ext>
            </a:extLst>
          </p:cNvPr>
          <p:cNvSpPr/>
          <p:nvPr/>
        </p:nvSpPr>
        <p:spPr>
          <a:xfrm>
            <a:off x="6709581" y="3813430"/>
            <a:ext cx="199695" cy="203637"/>
          </a:xfrm>
          <a:prstGeom prst="ellipse">
            <a:avLst/>
          </a:prstGeom>
          <a:solidFill>
            <a:srgbClr val="91C84C"/>
          </a:solidFill>
          <a:ln>
            <a:solidFill>
              <a:srgbClr val="91C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Tree>
    <p:extLst>
      <p:ext uri="{BB962C8B-B14F-4D97-AF65-F5344CB8AC3E}">
        <p14:creationId xmlns:p14="http://schemas.microsoft.com/office/powerpoint/2010/main" val="5394306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85725" y="-11430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 name="Rectangle 6">
            <a:extLst>
              <a:ext uri="{FF2B5EF4-FFF2-40B4-BE49-F238E27FC236}">
                <a16:creationId xmlns:a16="http://schemas.microsoft.com/office/drawing/2014/main" id="{7511457A-C405-4EB0-B7DE-C089F75AFEEB}"/>
              </a:ext>
            </a:extLst>
          </p:cNvPr>
          <p:cNvSpPr/>
          <p:nvPr/>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sp>
        <p:nvSpPr>
          <p:cNvPr id="4" name="Text Placeholder 3">
            <a:extLst>
              <a:ext uri="{FF2B5EF4-FFF2-40B4-BE49-F238E27FC236}">
                <a16:creationId xmlns:a16="http://schemas.microsoft.com/office/drawing/2014/main" id="{AE73F007-6D06-4E99-9552-A76F112AEF5C}"/>
              </a:ext>
            </a:extLst>
          </p:cNvPr>
          <p:cNvSpPr>
            <a:spLocks noGrp="1"/>
          </p:cNvSpPr>
          <p:nvPr>
            <p:ph type="body" sz="quarter" idx="10" hasCustomPrompt="1"/>
          </p:nvPr>
        </p:nvSpPr>
        <p:spPr>
          <a:xfrm>
            <a:off x="885826" y="2355640"/>
            <a:ext cx="10953751" cy="1057275"/>
          </a:xfrm>
          <a:prstGeom prst="rect">
            <a:avLst/>
          </a:prstGeom>
        </p:spPr>
        <p:txBody>
          <a:bodyPr/>
          <a:lstStyle>
            <a:lvl1pPr marL="0" indent="0" algn="ctr">
              <a:buNone/>
              <a:defRPr sz="540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Presentation Title</a:t>
            </a:r>
          </a:p>
        </p:txBody>
      </p:sp>
      <p:pic>
        <p:nvPicPr>
          <p:cNvPr id="11" name="Picture 10">
            <a:extLst>
              <a:ext uri="{FF2B5EF4-FFF2-40B4-BE49-F238E27FC236}">
                <a16:creationId xmlns:a16="http://schemas.microsoft.com/office/drawing/2014/main" id="{890B8528-6C47-4416-8950-C3A31C5D854E}"/>
              </a:ext>
            </a:extLst>
          </p:cNvPr>
          <p:cNvPicPr>
            <a:picLocks noChangeAspect="1"/>
          </p:cNvPicPr>
          <p:nvPr/>
        </p:nvPicPr>
        <p:blipFill>
          <a:blip r:embed="rId2"/>
          <a:stretch>
            <a:fillRect/>
          </a:stretch>
        </p:blipFill>
        <p:spPr>
          <a:xfrm>
            <a:off x="809626" y="5072633"/>
            <a:ext cx="3157735" cy="1271019"/>
          </a:xfrm>
          <a:prstGeom prst="rect">
            <a:avLst/>
          </a:prstGeom>
        </p:spPr>
      </p:pic>
      <p:sp>
        <p:nvSpPr>
          <p:cNvPr id="13" name="Text Placeholder 12">
            <a:extLst>
              <a:ext uri="{FF2B5EF4-FFF2-40B4-BE49-F238E27FC236}">
                <a16:creationId xmlns:a16="http://schemas.microsoft.com/office/drawing/2014/main" id="{6C86D695-5ADB-4525-B695-DC2712BC29F6}"/>
              </a:ext>
            </a:extLst>
          </p:cNvPr>
          <p:cNvSpPr>
            <a:spLocks noGrp="1"/>
          </p:cNvSpPr>
          <p:nvPr>
            <p:ph type="body" sz="quarter" idx="11" hasCustomPrompt="1"/>
          </p:nvPr>
        </p:nvSpPr>
        <p:spPr>
          <a:xfrm>
            <a:off x="885826" y="3594976"/>
            <a:ext cx="10953751" cy="1396125"/>
          </a:xfrm>
          <a:prstGeom prst="rect">
            <a:avLst/>
          </a:prstGeom>
        </p:spPr>
        <p:txBody>
          <a:bodyPr/>
          <a:lstStyle>
            <a:lvl1pPr marL="0" indent="0" algn="r">
              <a:lnSpc>
                <a:spcPct val="100000"/>
              </a:lnSpc>
              <a:spcBef>
                <a:spcPts val="450"/>
              </a:spcBef>
              <a:spcAft>
                <a:spcPts val="450"/>
              </a:spcAft>
              <a:buNone/>
              <a:defRPr>
                <a:solidFill>
                  <a:schemeClr val="bg1"/>
                </a:solidFill>
              </a:defRPr>
            </a:lvl1pPr>
          </a:lstStyle>
          <a:p>
            <a:pPr lvl="0"/>
            <a:r>
              <a:rPr lang="en-US" dirty="0"/>
              <a:t>Date</a:t>
            </a:r>
          </a:p>
          <a:p>
            <a:pPr lvl="0"/>
            <a:r>
              <a:rPr lang="en-US" dirty="0"/>
              <a:t>Location</a:t>
            </a:r>
          </a:p>
        </p:txBody>
      </p:sp>
    </p:spTree>
    <p:extLst>
      <p:ext uri="{BB962C8B-B14F-4D97-AF65-F5344CB8AC3E}">
        <p14:creationId xmlns:p14="http://schemas.microsoft.com/office/powerpoint/2010/main" val="14760607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Blue Two-column Content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2667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232DE315-40CE-FB43-A72D-EB6DB941714F}"/>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chemeClr val="bg1"/>
                </a:solidFill>
                <a:latin typeface="+mj-lt"/>
              </a:defRPr>
            </a:lvl1pPr>
          </a:lstStyle>
          <a:p>
            <a:r>
              <a:rPr lang="en-US"/>
              <a:t>Click to edit Master title style</a:t>
            </a:r>
            <a:endParaRPr lang="en-US" dirty="0"/>
          </a:p>
        </p:txBody>
      </p:sp>
      <p:sp>
        <p:nvSpPr>
          <p:cNvPr id="2" name="Rectangle 1">
            <a:extLst>
              <a:ext uri="{FF2B5EF4-FFF2-40B4-BE49-F238E27FC236}">
                <a16:creationId xmlns:a16="http://schemas.microsoft.com/office/drawing/2014/main" id="{6E495D26-E35E-F741-968D-86841912DB32}"/>
              </a:ext>
            </a:extLst>
          </p:cNvPr>
          <p:cNvSpPr/>
          <p:nvPr/>
        </p:nvSpPr>
        <p:spPr>
          <a:xfrm>
            <a:off x="-100016" y="5878512"/>
            <a:ext cx="12725400" cy="1093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5">
            <a:extLst>
              <a:ext uri="{FF2B5EF4-FFF2-40B4-BE49-F238E27FC236}">
                <a16:creationId xmlns:a16="http://schemas.microsoft.com/office/drawing/2014/main" id="{3B602466-2543-1B45-A2B9-5BAE1E8C0E56}"/>
              </a:ext>
            </a:extLst>
          </p:cNvPr>
          <p:cNvPicPr>
            <a:picLocks noChangeAspect="1"/>
          </p:cNvPicPr>
          <p:nvPr/>
        </p:nvPicPr>
        <p:blipFill>
          <a:blip r:embed="rId2"/>
          <a:stretch>
            <a:fillRect/>
          </a:stretch>
        </p:blipFill>
        <p:spPr>
          <a:xfrm>
            <a:off x="820713" y="6112174"/>
            <a:ext cx="2123123" cy="656636"/>
          </a:xfrm>
          <a:prstGeom prst="rect">
            <a:avLst/>
          </a:prstGeom>
        </p:spPr>
      </p:pic>
      <p:sp>
        <p:nvSpPr>
          <p:cNvPr id="8" name="Text Placeholder 7">
            <a:extLst>
              <a:ext uri="{FF2B5EF4-FFF2-40B4-BE49-F238E27FC236}">
                <a16:creationId xmlns:a16="http://schemas.microsoft.com/office/drawing/2014/main" id="{954FC435-E5AA-4BE8-A749-DDB03060B7D4}"/>
              </a:ext>
            </a:extLst>
          </p:cNvPr>
          <p:cNvSpPr>
            <a:spLocks noGrp="1"/>
          </p:cNvSpPr>
          <p:nvPr>
            <p:ph type="body" sz="quarter" idx="10"/>
          </p:nvPr>
        </p:nvSpPr>
        <p:spPr>
          <a:xfrm>
            <a:off x="820739" y="1847850"/>
            <a:ext cx="4827587" cy="3943350"/>
          </a:xfrm>
          <a:prstGeom prst="rect">
            <a:avLst/>
          </a:prstGeom>
        </p:spPr>
        <p:txBody>
          <a:bodyPr/>
          <a:lstStyle>
            <a:lvl1pPr>
              <a:lnSpc>
                <a:spcPct val="100000"/>
              </a:lnSpc>
              <a:spcBef>
                <a:spcPts val="450"/>
              </a:spcBef>
              <a:spcAft>
                <a:spcPts val="450"/>
              </a:spcAft>
              <a:defRPr>
                <a:solidFill>
                  <a:schemeClr val="bg1"/>
                </a:solidFill>
              </a:defRPr>
            </a:lvl1pPr>
            <a:lvl2pPr>
              <a:lnSpc>
                <a:spcPct val="100000"/>
              </a:lnSpc>
              <a:spcBef>
                <a:spcPts val="450"/>
              </a:spcBef>
              <a:spcAft>
                <a:spcPts val="450"/>
              </a:spcAft>
              <a:defRPr>
                <a:solidFill>
                  <a:schemeClr val="bg1"/>
                </a:solidFill>
              </a:defRPr>
            </a:lvl2pPr>
            <a:lvl3pPr>
              <a:lnSpc>
                <a:spcPct val="100000"/>
              </a:lnSpc>
              <a:spcBef>
                <a:spcPts val="450"/>
              </a:spcBef>
              <a:spcAft>
                <a:spcPts val="450"/>
              </a:spcAft>
              <a:defRPr>
                <a:solidFill>
                  <a:schemeClr val="bg1"/>
                </a:solidFill>
              </a:defRPr>
            </a:lvl3pPr>
            <a:lvl4pPr>
              <a:lnSpc>
                <a:spcPct val="100000"/>
              </a:lnSpc>
              <a:spcBef>
                <a:spcPts val="450"/>
              </a:spcBef>
              <a:spcAft>
                <a:spcPts val="450"/>
              </a:spcAft>
              <a:defRPr>
                <a:solidFill>
                  <a:schemeClr val="bg1"/>
                </a:solidFill>
              </a:defRPr>
            </a:lvl4pPr>
            <a:lvl5pPr>
              <a:lnSpc>
                <a:spcPct val="100000"/>
              </a:lnSpc>
              <a:spcBef>
                <a:spcPts val="450"/>
              </a:spcBef>
              <a:spcAft>
                <a:spcPts val="450"/>
              </a:spcAft>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7">
            <a:extLst>
              <a:ext uri="{FF2B5EF4-FFF2-40B4-BE49-F238E27FC236}">
                <a16:creationId xmlns:a16="http://schemas.microsoft.com/office/drawing/2014/main" id="{72E1F1CE-607B-47E6-BAF0-EE3A69520665}"/>
              </a:ext>
            </a:extLst>
          </p:cNvPr>
          <p:cNvSpPr>
            <a:spLocks noGrp="1"/>
          </p:cNvSpPr>
          <p:nvPr>
            <p:ph type="body" sz="quarter" idx="11"/>
          </p:nvPr>
        </p:nvSpPr>
        <p:spPr>
          <a:xfrm>
            <a:off x="6526213" y="1847850"/>
            <a:ext cx="4827587" cy="3943350"/>
          </a:xfrm>
          <a:prstGeom prst="rect">
            <a:avLst/>
          </a:prstGeom>
        </p:spPr>
        <p:txBody>
          <a:bodyPr/>
          <a:lstStyle>
            <a:lvl1pPr>
              <a:lnSpc>
                <a:spcPct val="100000"/>
              </a:lnSpc>
              <a:spcBef>
                <a:spcPts val="450"/>
              </a:spcBef>
              <a:spcAft>
                <a:spcPts val="450"/>
              </a:spcAft>
              <a:defRPr>
                <a:solidFill>
                  <a:schemeClr val="bg1"/>
                </a:solidFill>
              </a:defRPr>
            </a:lvl1pPr>
            <a:lvl2pPr>
              <a:lnSpc>
                <a:spcPct val="100000"/>
              </a:lnSpc>
              <a:spcBef>
                <a:spcPts val="450"/>
              </a:spcBef>
              <a:spcAft>
                <a:spcPts val="450"/>
              </a:spcAft>
              <a:defRPr>
                <a:solidFill>
                  <a:schemeClr val="bg1"/>
                </a:solidFill>
              </a:defRPr>
            </a:lvl2pPr>
            <a:lvl3pPr>
              <a:lnSpc>
                <a:spcPct val="100000"/>
              </a:lnSpc>
              <a:spcBef>
                <a:spcPts val="450"/>
              </a:spcBef>
              <a:spcAft>
                <a:spcPts val="450"/>
              </a:spcAft>
              <a:defRPr>
                <a:solidFill>
                  <a:schemeClr val="bg1"/>
                </a:solidFill>
              </a:defRPr>
            </a:lvl3pPr>
            <a:lvl4pPr>
              <a:lnSpc>
                <a:spcPct val="100000"/>
              </a:lnSpc>
              <a:spcBef>
                <a:spcPts val="450"/>
              </a:spcBef>
              <a:spcAft>
                <a:spcPts val="450"/>
              </a:spcAft>
              <a:defRPr>
                <a:solidFill>
                  <a:schemeClr val="bg1"/>
                </a:solidFill>
              </a:defRPr>
            </a:lvl4pPr>
            <a:lvl5pPr>
              <a:lnSpc>
                <a:spcPct val="100000"/>
              </a:lnSpc>
              <a:spcBef>
                <a:spcPts val="450"/>
              </a:spcBef>
              <a:spcAft>
                <a:spcPts val="450"/>
              </a:spcAft>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13158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White One-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77"/>
            <a:ext cx="104489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00000"/>
              </a:lnSpc>
              <a:spcBef>
                <a:spcPts val="450"/>
              </a:spcBef>
              <a:spcAft>
                <a:spcPts val="4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28042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White Two-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80"/>
            <a:ext cx="4810125" cy="3857625"/>
          </a:xfrm>
          <a:prstGeom prst="rect">
            <a:avLst/>
          </a:prstGeom>
        </p:spPr>
        <p:txBody>
          <a:bodyPr/>
          <a:lstStyle>
            <a:lvl1pPr>
              <a:lnSpc>
                <a:spcPct val="100000"/>
              </a:lnSpc>
              <a:spcBef>
                <a:spcPts val="338"/>
              </a:spcBef>
              <a:spcAft>
                <a:spcPts val="338"/>
              </a:spcAft>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2">
            <a:extLst>
              <a:ext uri="{FF2B5EF4-FFF2-40B4-BE49-F238E27FC236}">
                <a16:creationId xmlns:a16="http://schemas.microsoft.com/office/drawing/2014/main" id="{269546A1-B136-46E9-BB62-B98BDC00BBB9}"/>
              </a:ext>
            </a:extLst>
          </p:cNvPr>
          <p:cNvSpPr>
            <a:spLocks noGrp="1"/>
          </p:cNvSpPr>
          <p:nvPr>
            <p:ph type="body" sz="quarter" idx="11"/>
          </p:nvPr>
        </p:nvSpPr>
        <p:spPr>
          <a:xfrm>
            <a:off x="6543676" y="1915560"/>
            <a:ext cx="4810125" cy="3857625"/>
          </a:xfrm>
          <a:prstGeom prst="rect">
            <a:avLst/>
          </a:prstGeom>
        </p:spPr>
        <p:txBody>
          <a:bodyPr/>
          <a:lstStyle>
            <a:lvl1pPr>
              <a:lnSpc>
                <a:spcPct val="100000"/>
              </a:lnSpc>
              <a:spcBef>
                <a:spcPts val="338"/>
              </a:spcBef>
              <a:spcAft>
                <a:spcPts val="338"/>
              </a:spcAft>
              <a:defRPr/>
            </a:lvl1pPr>
            <a:lvl2pPr>
              <a:lnSpc>
                <a:spcPct val="100000"/>
              </a:lnSpc>
              <a:spcBef>
                <a:spcPts val="338"/>
              </a:spcBef>
              <a:spcAft>
                <a:spcPts val="338"/>
              </a:spcAft>
              <a:defRPr/>
            </a:lvl2pPr>
            <a:lvl3pPr>
              <a:lnSpc>
                <a:spcPct val="100000"/>
              </a:lnSpc>
              <a:spcBef>
                <a:spcPts val="338"/>
              </a:spcBef>
              <a:spcAft>
                <a:spcPts val="338"/>
              </a:spcAft>
              <a:defRPr/>
            </a:lvl3pPr>
            <a:lvl4pPr>
              <a:lnSpc>
                <a:spcPct val="100000"/>
              </a:lnSpc>
              <a:spcBef>
                <a:spcPts val="338"/>
              </a:spcBef>
              <a:spcAft>
                <a:spcPts val="338"/>
              </a:spcAft>
              <a:defRPr/>
            </a:lvl4pPr>
            <a:lvl5pPr>
              <a:lnSpc>
                <a:spcPct val="100000"/>
              </a:lnSpc>
              <a:spcBef>
                <a:spcPts val="338"/>
              </a:spcBef>
              <a:spcAft>
                <a:spcPts val="338"/>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9935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White Two-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77"/>
            <a:ext cx="4810125" cy="3857625"/>
          </a:xfrm>
          <a:prstGeom prst="rect">
            <a:avLst/>
          </a:prstGeom>
        </p:spPr>
        <p:txBody>
          <a:bodyPr/>
          <a:lstStyle>
            <a:lvl1pPr>
              <a:lnSpc>
                <a:spcPct val="100000"/>
              </a:lnSpc>
              <a:spcBef>
                <a:spcPts val="450"/>
              </a:spcBef>
              <a:spcAft>
                <a:spcPts val="450"/>
              </a:spcAft>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2">
            <a:extLst>
              <a:ext uri="{FF2B5EF4-FFF2-40B4-BE49-F238E27FC236}">
                <a16:creationId xmlns:a16="http://schemas.microsoft.com/office/drawing/2014/main" id="{269546A1-B136-46E9-BB62-B98BDC00BBB9}"/>
              </a:ext>
            </a:extLst>
          </p:cNvPr>
          <p:cNvSpPr>
            <a:spLocks noGrp="1"/>
          </p:cNvSpPr>
          <p:nvPr>
            <p:ph type="body" sz="quarter" idx="11"/>
          </p:nvPr>
        </p:nvSpPr>
        <p:spPr>
          <a:xfrm>
            <a:off x="6543676" y="1915556"/>
            <a:ext cx="4810125" cy="3857625"/>
          </a:xfrm>
          <a:prstGeom prst="rect">
            <a:avLst/>
          </a:prstGeom>
        </p:spPr>
        <p:txBody>
          <a:bodyPr/>
          <a:lstStyle>
            <a:lvl1pPr>
              <a:lnSpc>
                <a:spcPct val="100000"/>
              </a:lnSpc>
              <a:spcBef>
                <a:spcPts val="450"/>
              </a:spcBef>
              <a:spcAft>
                <a:spcPts val="450"/>
              </a:spcAft>
              <a:defRPr/>
            </a:lvl1pPr>
            <a:lvl2pPr>
              <a:lnSpc>
                <a:spcPct val="100000"/>
              </a:lnSpc>
              <a:spcBef>
                <a:spcPts val="450"/>
              </a:spcBef>
              <a:spcAft>
                <a:spcPts val="450"/>
              </a:spcAft>
              <a:defRPr/>
            </a:lvl2pPr>
            <a:lvl3pPr>
              <a:lnSpc>
                <a:spcPct val="100000"/>
              </a:lnSpc>
              <a:spcBef>
                <a:spcPts val="450"/>
              </a:spcBef>
              <a:spcAft>
                <a:spcPts val="450"/>
              </a:spcAft>
              <a:defRPr/>
            </a:lvl3pPr>
            <a:lvl4pPr>
              <a:lnSpc>
                <a:spcPct val="100000"/>
              </a:lnSpc>
              <a:spcBef>
                <a:spcPts val="450"/>
              </a:spcBef>
              <a:spcAft>
                <a:spcPts val="450"/>
              </a:spcAft>
              <a:defRPr/>
            </a:lvl4pPr>
            <a:lvl5pPr>
              <a:lnSpc>
                <a:spcPct val="100000"/>
              </a:lnSpc>
              <a:spcBef>
                <a:spcPts val="450"/>
              </a:spcBef>
              <a:spcAft>
                <a:spcPts val="4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13946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Citat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D101B-2267-4A0B-8A8F-860ED5ED2361}"/>
              </a:ext>
            </a:extLst>
          </p:cNvPr>
          <p:cNvSpPr>
            <a:spLocks noGrp="1"/>
          </p:cNvSpPr>
          <p:nvPr>
            <p:ph type="title"/>
          </p:nvPr>
        </p:nvSpPr>
        <p:spPr>
          <a:xfrm>
            <a:off x="838200" y="365127"/>
            <a:ext cx="10515600" cy="1325563"/>
          </a:xfrm>
          <a:prstGeom prst="rect">
            <a:avLst/>
          </a:prstGeom>
        </p:spPr>
        <p:txBody>
          <a:bodyPr anchor="ctr"/>
          <a:lstStyle>
            <a:lvl1pPr>
              <a:defRPr b="1" i="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EA5BF5A4-9E51-4AE5-A62C-53057FF8749A}"/>
              </a:ext>
            </a:extLst>
          </p:cNvPr>
          <p:cNvSpPr>
            <a:spLocks noGrp="1"/>
          </p:cNvSpPr>
          <p:nvPr>
            <p:ph type="body" sz="quarter" idx="10" hasCustomPrompt="1"/>
          </p:nvPr>
        </p:nvSpPr>
        <p:spPr>
          <a:xfrm>
            <a:off x="838200" y="1971676"/>
            <a:ext cx="10515600" cy="2838450"/>
          </a:xfrm>
          <a:prstGeom prst="rect">
            <a:avLst/>
          </a:prstGeom>
        </p:spPr>
        <p:txBody>
          <a:bodyPr/>
          <a:lstStyle>
            <a:lvl1pPr>
              <a:lnSpc>
                <a:spcPct val="100000"/>
              </a:lnSpc>
              <a:spcBef>
                <a:spcPts val="450"/>
              </a:spcBef>
              <a:spcAft>
                <a:spcPts val="450"/>
              </a:spcAft>
              <a:defRPr/>
            </a:lvl1pPr>
          </a:lstStyle>
          <a:p>
            <a:pPr lvl="0"/>
            <a:r>
              <a:rPr lang="en-US" dirty="0"/>
              <a:t>Text</a:t>
            </a:r>
          </a:p>
          <a:p>
            <a:pPr lvl="0"/>
            <a:r>
              <a:rPr lang="en-US" dirty="0"/>
              <a:t>Text</a:t>
            </a:r>
          </a:p>
          <a:p>
            <a:pPr lvl="0"/>
            <a:r>
              <a:rPr lang="en-US" dirty="0"/>
              <a:t>Text</a:t>
            </a:r>
          </a:p>
          <a:p>
            <a:pPr lvl="0"/>
            <a:r>
              <a:rPr lang="en-US" dirty="0"/>
              <a:t>Text</a:t>
            </a:r>
          </a:p>
          <a:p>
            <a:pPr lvl="0"/>
            <a:r>
              <a:rPr lang="en-US" dirty="0"/>
              <a:t>Text</a:t>
            </a:r>
          </a:p>
        </p:txBody>
      </p:sp>
      <p:sp>
        <p:nvSpPr>
          <p:cNvPr id="8" name="Text Placeholder 7">
            <a:extLst>
              <a:ext uri="{FF2B5EF4-FFF2-40B4-BE49-F238E27FC236}">
                <a16:creationId xmlns:a16="http://schemas.microsoft.com/office/drawing/2014/main" id="{81074551-AD63-4043-8FEB-1C18488D60ED}"/>
              </a:ext>
            </a:extLst>
          </p:cNvPr>
          <p:cNvSpPr>
            <a:spLocks noGrp="1"/>
          </p:cNvSpPr>
          <p:nvPr>
            <p:ph type="body" sz="quarter" idx="11" hasCustomPrompt="1"/>
          </p:nvPr>
        </p:nvSpPr>
        <p:spPr>
          <a:xfrm>
            <a:off x="838200" y="4991100"/>
            <a:ext cx="10515600" cy="1733550"/>
          </a:xfrm>
          <a:prstGeom prst="rect">
            <a:avLst/>
          </a:prstGeom>
        </p:spPr>
        <p:txBody>
          <a:bodyPr/>
          <a:lstStyle>
            <a:lvl1pPr marL="0" indent="0">
              <a:lnSpc>
                <a:spcPct val="100000"/>
              </a:lnSpc>
              <a:spcBef>
                <a:spcPts val="450"/>
              </a:spcBef>
              <a:spcAft>
                <a:spcPts val="450"/>
              </a:spcAft>
              <a:buNone/>
              <a:defRPr sz="900"/>
            </a:lvl1pPr>
          </a:lstStyle>
          <a:p>
            <a:pPr lvl="0"/>
            <a:r>
              <a:rPr lang="en-US" dirty="0"/>
              <a:t>1 Citation </a:t>
            </a:r>
          </a:p>
          <a:p>
            <a:pPr lvl="0"/>
            <a:r>
              <a:rPr lang="en-US" dirty="0"/>
              <a:t>2 Citation </a:t>
            </a:r>
          </a:p>
          <a:p>
            <a:pPr lvl="0"/>
            <a:r>
              <a:rPr lang="en-US" dirty="0"/>
              <a:t>3 Citation</a:t>
            </a:r>
          </a:p>
          <a:p>
            <a:pPr lvl="0"/>
            <a:r>
              <a:rPr lang="en-US" dirty="0"/>
              <a:t>4 Citation </a:t>
            </a:r>
          </a:p>
          <a:p>
            <a:pPr lvl="0"/>
            <a:r>
              <a:rPr lang="en-US" dirty="0"/>
              <a:t>5 Citation</a:t>
            </a:r>
          </a:p>
        </p:txBody>
      </p:sp>
    </p:spTree>
    <p:extLst>
      <p:ext uri="{BB962C8B-B14F-4D97-AF65-F5344CB8AC3E}">
        <p14:creationId xmlns:p14="http://schemas.microsoft.com/office/powerpoint/2010/main" val="3602448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h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ectangle 7">
            <a:extLst>
              <a:ext uri="{FF2B5EF4-FFF2-40B4-BE49-F238E27FC236}">
                <a16:creationId xmlns:a16="http://schemas.microsoft.com/office/drawing/2014/main" id="{914081D7-87F3-4652-948E-4D0A715D903A}"/>
              </a:ext>
            </a:extLst>
          </p:cNvPr>
          <p:cNvSpPr/>
          <p:nvPr/>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5" name="Chart Placeholder 4">
            <a:extLst>
              <a:ext uri="{FF2B5EF4-FFF2-40B4-BE49-F238E27FC236}">
                <a16:creationId xmlns:a16="http://schemas.microsoft.com/office/drawing/2014/main" id="{62687F7F-C3CE-4A5E-BBE6-8D9B7AD3D21B}"/>
              </a:ext>
            </a:extLst>
          </p:cNvPr>
          <p:cNvSpPr>
            <a:spLocks noGrp="1"/>
          </p:cNvSpPr>
          <p:nvPr>
            <p:ph type="chart" sz="quarter" idx="10"/>
          </p:nvPr>
        </p:nvSpPr>
        <p:spPr>
          <a:xfrm>
            <a:off x="838200" y="266702"/>
            <a:ext cx="10515600" cy="5495925"/>
          </a:xfrm>
          <a:prstGeom prst="rect">
            <a:avLst/>
          </a:prstGeom>
        </p:spPr>
        <p:txBody>
          <a:bodyPr/>
          <a:lstStyle/>
          <a:p>
            <a:r>
              <a:rPr lang="en-US"/>
              <a:t>Click icon to add chart</a:t>
            </a:r>
          </a:p>
        </p:txBody>
      </p:sp>
    </p:spTree>
    <p:extLst>
      <p:ext uri="{BB962C8B-B14F-4D97-AF65-F5344CB8AC3E}">
        <p14:creationId xmlns:p14="http://schemas.microsoft.com/office/powerpoint/2010/main" val="23302599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ab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able Placeholder 2">
            <a:extLst>
              <a:ext uri="{FF2B5EF4-FFF2-40B4-BE49-F238E27FC236}">
                <a16:creationId xmlns:a16="http://schemas.microsoft.com/office/drawing/2014/main" id="{5633E215-EE1B-41F4-B594-66FE60D098EA}"/>
              </a:ext>
            </a:extLst>
          </p:cNvPr>
          <p:cNvSpPr>
            <a:spLocks noGrp="1"/>
          </p:cNvSpPr>
          <p:nvPr>
            <p:ph type="tbl" sz="quarter" idx="10"/>
          </p:nvPr>
        </p:nvSpPr>
        <p:spPr>
          <a:xfrm>
            <a:off x="838200" y="1847852"/>
            <a:ext cx="10515600" cy="3914775"/>
          </a:xfrm>
          <a:prstGeom prst="rect">
            <a:avLst/>
          </a:prstGeom>
        </p:spPr>
        <p:txBody>
          <a:bodyPr/>
          <a:lstStyle/>
          <a:p>
            <a:r>
              <a:rPr lang="en-US"/>
              <a:t>Click icon to add table</a:t>
            </a:r>
          </a:p>
        </p:txBody>
      </p:sp>
    </p:spTree>
    <p:extLst>
      <p:ext uri="{BB962C8B-B14F-4D97-AF65-F5344CB8AC3E}">
        <p14:creationId xmlns:p14="http://schemas.microsoft.com/office/powerpoint/2010/main" val="41065583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Smart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5" name="SmartArt Placeholder 4">
            <a:extLst>
              <a:ext uri="{FF2B5EF4-FFF2-40B4-BE49-F238E27FC236}">
                <a16:creationId xmlns:a16="http://schemas.microsoft.com/office/drawing/2014/main" id="{29401669-CD69-43DE-8607-B4B829F4AFEA}"/>
              </a:ext>
            </a:extLst>
          </p:cNvPr>
          <p:cNvSpPr>
            <a:spLocks noGrp="1"/>
          </p:cNvSpPr>
          <p:nvPr>
            <p:ph type="dgm" sz="quarter" idx="10"/>
          </p:nvPr>
        </p:nvSpPr>
        <p:spPr>
          <a:xfrm>
            <a:off x="838201" y="1870214"/>
            <a:ext cx="10515600" cy="3933825"/>
          </a:xfrm>
          <a:prstGeom prst="rect">
            <a:avLst/>
          </a:prstGeom>
        </p:spPr>
        <p:txBody>
          <a:bodyPr/>
          <a:lstStyle/>
          <a:p>
            <a:r>
              <a:rPr lang="en-US"/>
              <a:t>Click icon to add SmartArt graphic</a:t>
            </a:r>
          </a:p>
        </p:txBody>
      </p:sp>
    </p:spTree>
    <p:extLst>
      <p:ext uri="{BB962C8B-B14F-4D97-AF65-F5344CB8AC3E}">
        <p14:creationId xmlns:p14="http://schemas.microsoft.com/office/powerpoint/2010/main" val="12177461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41883691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onnect With Us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4" name="Text Placeholder 3">
            <a:extLst>
              <a:ext uri="{FF2B5EF4-FFF2-40B4-BE49-F238E27FC236}">
                <a16:creationId xmlns:a16="http://schemas.microsoft.com/office/drawing/2014/main" id="{C60433E6-CA8E-45EA-98C5-2475199D52EC}"/>
              </a:ext>
            </a:extLst>
          </p:cNvPr>
          <p:cNvSpPr>
            <a:spLocks noGrp="1"/>
          </p:cNvSpPr>
          <p:nvPr>
            <p:ph type="body" sz="quarter" idx="10" hasCustomPrompt="1"/>
          </p:nvPr>
        </p:nvSpPr>
        <p:spPr>
          <a:xfrm>
            <a:off x="700089" y="2132593"/>
            <a:ext cx="10791825" cy="1047750"/>
          </a:xfrm>
          <a:prstGeom prst="rect">
            <a:avLst/>
          </a:prstGeom>
        </p:spPr>
        <p:txBody>
          <a:bodyPr/>
          <a:lstStyle>
            <a:lvl1pPr marL="0" indent="0" algn="ctr">
              <a:buNone/>
              <a:defRPr sz="495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Connect with Us</a:t>
            </a:r>
          </a:p>
        </p:txBody>
      </p:sp>
      <p:sp>
        <p:nvSpPr>
          <p:cNvPr id="6" name="Text Placeholder 5">
            <a:extLst>
              <a:ext uri="{FF2B5EF4-FFF2-40B4-BE49-F238E27FC236}">
                <a16:creationId xmlns:a16="http://schemas.microsoft.com/office/drawing/2014/main" id="{D8B018AB-C8D6-4EA4-A146-7CDCB8ADD56C}"/>
              </a:ext>
            </a:extLst>
          </p:cNvPr>
          <p:cNvSpPr>
            <a:spLocks noGrp="1"/>
          </p:cNvSpPr>
          <p:nvPr>
            <p:ph type="body" sz="quarter" idx="11" hasCustomPrompt="1"/>
          </p:nvPr>
        </p:nvSpPr>
        <p:spPr>
          <a:xfrm>
            <a:off x="700089" y="3391372"/>
            <a:ext cx="10791825" cy="1047751"/>
          </a:xfrm>
          <a:prstGeom prst="rect">
            <a:avLst/>
          </a:prstGeom>
        </p:spPr>
        <p:txBody>
          <a:bodyPr/>
          <a:lstStyle>
            <a:lvl1pPr marL="0" indent="0" algn="ctr">
              <a:buNone/>
              <a:defRPr sz="49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www.amcp.org  @</a:t>
            </a:r>
            <a:r>
              <a:rPr lang="en-US" dirty="0" err="1"/>
              <a:t>amcporg</a:t>
            </a:r>
            <a:endParaRPr lang="en-US" dirty="0"/>
          </a:p>
        </p:txBody>
      </p:sp>
      <p:sp>
        <p:nvSpPr>
          <p:cNvPr id="5" name="Oval 4">
            <a:extLst>
              <a:ext uri="{FF2B5EF4-FFF2-40B4-BE49-F238E27FC236}">
                <a16:creationId xmlns:a16="http://schemas.microsoft.com/office/drawing/2014/main" id="{DB365F6E-2ABD-447F-9E54-3012657526A8}"/>
              </a:ext>
            </a:extLst>
          </p:cNvPr>
          <p:cNvSpPr/>
          <p:nvPr/>
        </p:nvSpPr>
        <p:spPr>
          <a:xfrm>
            <a:off x="6709578" y="3813430"/>
            <a:ext cx="199695" cy="203637"/>
          </a:xfrm>
          <a:prstGeom prst="ellipse">
            <a:avLst/>
          </a:prstGeom>
          <a:solidFill>
            <a:srgbClr val="91C84C"/>
          </a:solidFill>
          <a:ln>
            <a:solidFill>
              <a:srgbClr val="91C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4401438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Custom Layout Green Caragon ">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4">
            <a:extLst>
              <a:ext uri="{FF2B5EF4-FFF2-40B4-BE49-F238E27FC236}">
                <a16:creationId xmlns:a16="http://schemas.microsoft.com/office/drawing/2014/main" id="{BCEC5190-DB6C-504A-A431-681490C9CFFA}"/>
              </a:ext>
            </a:extLst>
          </p:cNvPr>
          <p:cNvPicPr>
            <a:picLocks noChangeAspect="1"/>
          </p:cNvPicPr>
          <p:nvPr/>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5354154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Custom Layout White Carag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4">
            <a:extLst>
              <a:ext uri="{FF2B5EF4-FFF2-40B4-BE49-F238E27FC236}">
                <a16:creationId xmlns:a16="http://schemas.microsoft.com/office/drawing/2014/main" id="{84ED2222-9B49-4F44-80C4-7F0FFDD2BCA8}"/>
              </a:ext>
            </a:extLst>
          </p:cNvPr>
          <p:cNvPicPr>
            <a:picLocks noChangeAspect="1"/>
          </p:cNvPicPr>
          <p:nvPr/>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4843845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obj">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62000"/>
          </a:xfrm>
        </p:spPr>
        <p:txBody>
          <a:bodyPr>
            <a:normAutofit/>
          </a:bodyPr>
          <a:lstStyle>
            <a:lvl1pPr>
              <a:defRPr sz="30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74077" y="914400"/>
            <a:ext cx="11513127" cy="4953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0654700-CC65-4B9A-9ACC-68C43A69F54E}"/>
              </a:ext>
            </a:extLst>
          </p:cNvPr>
          <p:cNvSpPr>
            <a:spLocks noGrp="1"/>
          </p:cNvSpPr>
          <p:nvPr>
            <p:ph type="dt" sz="half" idx="10"/>
          </p:nvPr>
        </p:nvSpPr>
        <p:spPr>
          <a:xfrm>
            <a:off x="0" y="6492880"/>
            <a:ext cx="2844800" cy="365125"/>
          </a:xfrm>
        </p:spPr>
        <p:txBody>
          <a:bodyPr/>
          <a:lstStyle>
            <a:lvl1pPr>
              <a:defRPr/>
            </a:lvl1pPr>
          </a:lstStyle>
          <a:p>
            <a:pPr>
              <a:defRPr/>
            </a:pPr>
            <a:fld id="{BA9ED5CB-061E-40DC-A613-E720045C419E}" type="datetimeFigureOut">
              <a:rPr lang="en-US" smtClean="0"/>
              <a:pPr>
                <a:defRPr/>
              </a:pPr>
              <a:t>1/11/2023</a:t>
            </a:fld>
            <a:endParaRPr lang="en-US"/>
          </a:p>
        </p:txBody>
      </p:sp>
      <p:sp>
        <p:nvSpPr>
          <p:cNvPr id="5" name="Footer Placeholder 4">
            <a:extLst>
              <a:ext uri="{FF2B5EF4-FFF2-40B4-BE49-F238E27FC236}">
                <a16:creationId xmlns:a16="http://schemas.microsoft.com/office/drawing/2014/main" id="{0CDC7385-3B11-4812-B6A4-6F88B863665E}"/>
              </a:ext>
            </a:extLst>
          </p:cNvPr>
          <p:cNvSpPr>
            <a:spLocks noGrp="1"/>
          </p:cNvSpPr>
          <p:nvPr>
            <p:ph type="ftr" sz="quarter" idx="11"/>
          </p:nvPr>
        </p:nvSpPr>
        <p:spPr>
          <a:xfrm>
            <a:off x="4165600" y="6492880"/>
            <a:ext cx="3860800" cy="365125"/>
          </a:xfrm>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4599506-FCF0-4278-8FCB-F319C88D76E9}"/>
              </a:ext>
            </a:extLst>
          </p:cNvPr>
          <p:cNvSpPr>
            <a:spLocks noGrp="1"/>
          </p:cNvSpPr>
          <p:nvPr>
            <p:ph type="sldNum" sz="quarter" idx="12"/>
          </p:nvPr>
        </p:nvSpPr>
        <p:spPr>
          <a:xfrm>
            <a:off x="9347200" y="6492880"/>
            <a:ext cx="2844800" cy="365125"/>
          </a:xfrm>
        </p:spPr>
        <p:txBody>
          <a:bodyPr/>
          <a:lstStyle>
            <a:lvl1pPr>
              <a:defRPr/>
            </a:lvl1pPr>
          </a:lstStyle>
          <a:p>
            <a:pPr>
              <a:defRPr/>
            </a:pPr>
            <a:fld id="{06825819-1849-4D73-BF31-2A643370242E}" type="slidenum">
              <a:rPr lang="en-US" smtClean="0"/>
              <a:pPr>
                <a:defRPr/>
              </a:pPr>
              <a:t>‹#›</a:t>
            </a:fld>
            <a:endParaRPr lang="en-US"/>
          </a:p>
        </p:txBody>
      </p:sp>
    </p:spTree>
    <p:extLst>
      <p:ext uri="{BB962C8B-B14F-4D97-AF65-F5344CB8AC3E}">
        <p14:creationId xmlns:p14="http://schemas.microsoft.com/office/powerpoint/2010/main" val="256764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itat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D101B-2267-4A0B-8A8F-860ED5ED2361}"/>
              </a:ext>
            </a:extLst>
          </p:cNvPr>
          <p:cNvSpPr>
            <a:spLocks noGrp="1"/>
          </p:cNvSpPr>
          <p:nvPr>
            <p:ph type="title"/>
          </p:nvPr>
        </p:nvSpPr>
        <p:spPr>
          <a:xfrm>
            <a:off x="838200" y="365129"/>
            <a:ext cx="10515600" cy="1325563"/>
          </a:xfrm>
          <a:prstGeom prst="rect">
            <a:avLst/>
          </a:prstGeom>
        </p:spPr>
        <p:txBody>
          <a:bodyPr anchor="ctr"/>
          <a:lstStyle>
            <a:lvl1pPr>
              <a:defRPr b="1" i="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EA5BF5A4-9E51-4AE5-A62C-53057FF8749A}"/>
              </a:ext>
            </a:extLst>
          </p:cNvPr>
          <p:cNvSpPr>
            <a:spLocks noGrp="1"/>
          </p:cNvSpPr>
          <p:nvPr>
            <p:ph type="body" sz="quarter" idx="10" hasCustomPrompt="1"/>
          </p:nvPr>
        </p:nvSpPr>
        <p:spPr>
          <a:xfrm>
            <a:off x="838200" y="1971676"/>
            <a:ext cx="10515600" cy="2838450"/>
          </a:xfrm>
          <a:prstGeom prst="rect">
            <a:avLst/>
          </a:prstGeom>
        </p:spPr>
        <p:txBody>
          <a:bodyPr/>
          <a:lstStyle>
            <a:lvl1pPr>
              <a:lnSpc>
                <a:spcPct val="100000"/>
              </a:lnSpc>
              <a:spcBef>
                <a:spcPts val="338"/>
              </a:spcBef>
              <a:spcAft>
                <a:spcPts val="338"/>
              </a:spcAft>
              <a:defRPr/>
            </a:lvl1pPr>
          </a:lstStyle>
          <a:p>
            <a:pPr lvl="0"/>
            <a:r>
              <a:rPr lang="en-US" dirty="0"/>
              <a:t>Text</a:t>
            </a:r>
          </a:p>
          <a:p>
            <a:pPr lvl="0"/>
            <a:r>
              <a:rPr lang="en-US" dirty="0"/>
              <a:t>Text</a:t>
            </a:r>
          </a:p>
          <a:p>
            <a:pPr lvl="0"/>
            <a:r>
              <a:rPr lang="en-US" dirty="0"/>
              <a:t>Text</a:t>
            </a:r>
          </a:p>
          <a:p>
            <a:pPr lvl="0"/>
            <a:r>
              <a:rPr lang="en-US" dirty="0"/>
              <a:t>Text</a:t>
            </a:r>
          </a:p>
          <a:p>
            <a:pPr lvl="0"/>
            <a:r>
              <a:rPr lang="en-US" dirty="0"/>
              <a:t>Text</a:t>
            </a:r>
          </a:p>
        </p:txBody>
      </p:sp>
      <p:sp>
        <p:nvSpPr>
          <p:cNvPr id="8" name="Text Placeholder 7">
            <a:extLst>
              <a:ext uri="{FF2B5EF4-FFF2-40B4-BE49-F238E27FC236}">
                <a16:creationId xmlns:a16="http://schemas.microsoft.com/office/drawing/2014/main" id="{81074551-AD63-4043-8FEB-1C18488D60ED}"/>
              </a:ext>
            </a:extLst>
          </p:cNvPr>
          <p:cNvSpPr>
            <a:spLocks noGrp="1"/>
          </p:cNvSpPr>
          <p:nvPr>
            <p:ph type="body" sz="quarter" idx="11" hasCustomPrompt="1"/>
          </p:nvPr>
        </p:nvSpPr>
        <p:spPr>
          <a:xfrm>
            <a:off x="838200" y="4991100"/>
            <a:ext cx="10515600" cy="1733550"/>
          </a:xfrm>
          <a:prstGeom prst="rect">
            <a:avLst/>
          </a:prstGeom>
        </p:spPr>
        <p:txBody>
          <a:bodyPr/>
          <a:lstStyle>
            <a:lvl1pPr marL="0" indent="0">
              <a:lnSpc>
                <a:spcPct val="100000"/>
              </a:lnSpc>
              <a:spcBef>
                <a:spcPts val="338"/>
              </a:spcBef>
              <a:spcAft>
                <a:spcPts val="338"/>
              </a:spcAft>
              <a:buNone/>
              <a:defRPr sz="675"/>
            </a:lvl1pPr>
          </a:lstStyle>
          <a:p>
            <a:pPr lvl="0"/>
            <a:r>
              <a:rPr lang="en-US" dirty="0"/>
              <a:t>1 Citation </a:t>
            </a:r>
          </a:p>
          <a:p>
            <a:pPr lvl="0"/>
            <a:r>
              <a:rPr lang="en-US" dirty="0"/>
              <a:t>2 Citation </a:t>
            </a:r>
          </a:p>
          <a:p>
            <a:pPr lvl="0"/>
            <a:r>
              <a:rPr lang="en-US" dirty="0"/>
              <a:t>3 Citation</a:t>
            </a:r>
          </a:p>
          <a:p>
            <a:pPr lvl="0"/>
            <a:r>
              <a:rPr lang="en-US" dirty="0"/>
              <a:t>4 Citation </a:t>
            </a:r>
          </a:p>
          <a:p>
            <a:pPr lvl="0"/>
            <a:r>
              <a:rPr lang="en-US" dirty="0"/>
              <a:t>5 Citation</a:t>
            </a:r>
          </a:p>
        </p:txBody>
      </p:sp>
    </p:spTree>
    <p:extLst>
      <p:ext uri="{BB962C8B-B14F-4D97-AF65-F5344CB8AC3E}">
        <p14:creationId xmlns:p14="http://schemas.microsoft.com/office/powerpoint/2010/main" val="29230349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5849488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2_Agenda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2B1DA35-F07B-4E46-B4EE-553AF1912B27}"/>
              </a:ext>
            </a:extLst>
          </p:cNvPr>
          <p:cNvSpPr>
            <a:spLocks noGrp="1"/>
          </p:cNvSpPr>
          <p:nvPr>
            <p:ph type="title" hasCustomPrompt="1"/>
          </p:nvPr>
        </p:nvSpPr>
        <p:spPr>
          <a:xfrm>
            <a:off x="822960" y="685802"/>
            <a:ext cx="8840949" cy="213222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t>Slide Title (Paragraph)</a:t>
            </a:r>
          </a:p>
        </p:txBody>
      </p:sp>
      <p:pic>
        <p:nvPicPr>
          <p:cNvPr id="8" name="Picture 7">
            <a:extLst>
              <a:ext uri="{FF2B5EF4-FFF2-40B4-BE49-F238E27FC236}">
                <a16:creationId xmlns:a16="http://schemas.microsoft.com/office/drawing/2014/main" id="{10DEA535-A6B2-314B-A2A3-D33299E4F7B1}"/>
              </a:ext>
            </a:extLst>
          </p:cNvPr>
          <p:cNvPicPr>
            <a:picLocks noChangeAspect="1"/>
          </p:cNvPicPr>
          <p:nvPr/>
        </p:nvPicPr>
        <p:blipFill>
          <a:blip r:embed="rId2"/>
          <a:stretch>
            <a:fillRect/>
          </a:stretch>
        </p:blipFill>
        <p:spPr>
          <a:xfrm>
            <a:off x="-1860987" y="1820186"/>
            <a:ext cx="6949440" cy="6949440"/>
          </a:xfrm>
          <a:prstGeom prst="rect">
            <a:avLst/>
          </a:prstGeom>
        </p:spPr>
      </p:pic>
    </p:spTree>
    <p:extLst>
      <p:ext uri="{BB962C8B-B14F-4D97-AF65-F5344CB8AC3E}">
        <p14:creationId xmlns:p14="http://schemas.microsoft.com/office/powerpoint/2010/main" val="183534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42819850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8027521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1744329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9819650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35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54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71635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White One-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77"/>
            <a:ext cx="104489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00000"/>
              </a:lnSpc>
              <a:spcBef>
                <a:spcPts val="450"/>
              </a:spcBef>
              <a:spcAft>
                <a:spcPts val="4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376816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White Two-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77"/>
            <a:ext cx="4810125" cy="3857625"/>
          </a:xfrm>
          <a:prstGeom prst="rect">
            <a:avLst/>
          </a:prstGeom>
        </p:spPr>
        <p:txBody>
          <a:bodyPr/>
          <a:lstStyle>
            <a:lvl1pPr>
              <a:lnSpc>
                <a:spcPct val="100000"/>
              </a:lnSpc>
              <a:spcBef>
                <a:spcPts val="450"/>
              </a:spcBef>
              <a:spcAft>
                <a:spcPts val="450"/>
              </a:spcAft>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2">
            <a:extLst>
              <a:ext uri="{FF2B5EF4-FFF2-40B4-BE49-F238E27FC236}">
                <a16:creationId xmlns:a16="http://schemas.microsoft.com/office/drawing/2014/main" id="{269546A1-B136-46E9-BB62-B98BDC00BBB9}"/>
              </a:ext>
            </a:extLst>
          </p:cNvPr>
          <p:cNvSpPr>
            <a:spLocks noGrp="1"/>
          </p:cNvSpPr>
          <p:nvPr>
            <p:ph type="body" sz="quarter" idx="11"/>
          </p:nvPr>
        </p:nvSpPr>
        <p:spPr>
          <a:xfrm>
            <a:off x="6543676" y="1915556"/>
            <a:ext cx="4810125" cy="3857625"/>
          </a:xfrm>
          <a:prstGeom prst="rect">
            <a:avLst/>
          </a:prstGeom>
        </p:spPr>
        <p:txBody>
          <a:bodyPr/>
          <a:lstStyle>
            <a:lvl1pPr>
              <a:lnSpc>
                <a:spcPct val="100000"/>
              </a:lnSpc>
              <a:spcBef>
                <a:spcPts val="450"/>
              </a:spcBef>
              <a:spcAft>
                <a:spcPts val="450"/>
              </a:spcAft>
              <a:defRPr/>
            </a:lvl1pPr>
            <a:lvl2pPr>
              <a:lnSpc>
                <a:spcPct val="100000"/>
              </a:lnSpc>
              <a:spcBef>
                <a:spcPts val="450"/>
              </a:spcBef>
              <a:spcAft>
                <a:spcPts val="450"/>
              </a:spcAft>
              <a:defRPr/>
            </a:lvl2pPr>
            <a:lvl3pPr>
              <a:lnSpc>
                <a:spcPct val="100000"/>
              </a:lnSpc>
              <a:spcBef>
                <a:spcPts val="450"/>
              </a:spcBef>
              <a:spcAft>
                <a:spcPts val="450"/>
              </a:spcAft>
              <a:defRPr/>
            </a:lvl3pPr>
            <a:lvl4pPr>
              <a:lnSpc>
                <a:spcPct val="100000"/>
              </a:lnSpc>
              <a:spcBef>
                <a:spcPts val="450"/>
              </a:spcBef>
              <a:spcAft>
                <a:spcPts val="450"/>
              </a:spcAft>
              <a:defRPr/>
            </a:lvl4pPr>
            <a:lvl5pPr>
              <a:lnSpc>
                <a:spcPct val="100000"/>
              </a:lnSpc>
              <a:spcBef>
                <a:spcPts val="450"/>
              </a:spcBef>
              <a:spcAft>
                <a:spcPts val="4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98894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Citat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D101B-2267-4A0B-8A8F-860ED5ED2361}"/>
              </a:ext>
            </a:extLst>
          </p:cNvPr>
          <p:cNvSpPr>
            <a:spLocks noGrp="1"/>
          </p:cNvSpPr>
          <p:nvPr>
            <p:ph type="title"/>
          </p:nvPr>
        </p:nvSpPr>
        <p:spPr>
          <a:xfrm>
            <a:off x="838200" y="365127"/>
            <a:ext cx="10515600" cy="1325563"/>
          </a:xfrm>
          <a:prstGeom prst="rect">
            <a:avLst/>
          </a:prstGeom>
        </p:spPr>
        <p:txBody>
          <a:bodyPr anchor="ctr"/>
          <a:lstStyle>
            <a:lvl1pPr>
              <a:defRPr b="1" i="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EA5BF5A4-9E51-4AE5-A62C-53057FF8749A}"/>
              </a:ext>
            </a:extLst>
          </p:cNvPr>
          <p:cNvSpPr>
            <a:spLocks noGrp="1"/>
          </p:cNvSpPr>
          <p:nvPr>
            <p:ph type="body" sz="quarter" idx="10" hasCustomPrompt="1"/>
          </p:nvPr>
        </p:nvSpPr>
        <p:spPr>
          <a:xfrm>
            <a:off x="838200" y="1971676"/>
            <a:ext cx="10515600" cy="2838450"/>
          </a:xfrm>
          <a:prstGeom prst="rect">
            <a:avLst/>
          </a:prstGeom>
        </p:spPr>
        <p:txBody>
          <a:bodyPr/>
          <a:lstStyle>
            <a:lvl1pPr>
              <a:lnSpc>
                <a:spcPct val="100000"/>
              </a:lnSpc>
              <a:spcBef>
                <a:spcPts val="450"/>
              </a:spcBef>
              <a:spcAft>
                <a:spcPts val="450"/>
              </a:spcAft>
              <a:defRPr/>
            </a:lvl1pPr>
          </a:lstStyle>
          <a:p>
            <a:pPr lvl="0"/>
            <a:r>
              <a:rPr lang="en-US" dirty="0"/>
              <a:t>Text</a:t>
            </a:r>
          </a:p>
          <a:p>
            <a:pPr lvl="0"/>
            <a:r>
              <a:rPr lang="en-US" dirty="0"/>
              <a:t>Text</a:t>
            </a:r>
          </a:p>
          <a:p>
            <a:pPr lvl="0"/>
            <a:r>
              <a:rPr lang="en-US" dirty="0"/>
              <a:t>Text</a:t>
            </a:r>
          </a:p>
          <a:p>
            <a:pPr lvl="0"/>
            <a:r>
              <a:rPr lang="en-US" dirty="0"/>
              <a:t>Text</a:t>
            </a:r>
          </a:p>
          <a:p>
            <a:pPr lvl="0"/>
            <a:r>
              <a:rPr lang="en-US" dirty="0"/>
              <a:t>Text</a:t>
            </a:r>
          </a:p>
        </p:txBody>
      </p:sp>
      <p:sp>
        <p:nvSpPr>
          <p:cNvPr id="8" name="Text Placeholder 7">
            <a:extLst>
              <a:ext uri="{FF2B5EF4-FFF2-40B4-BE49-F238E27FC236}">
                <a16:creationId xmlns:a16="http://schemas.microsoft.com/office/drawing/2014/main" id="{81074551-AD63-4043-8FEB-1C18488D60ED}"/>
              </a:ext>
            </a:extLst>
          </p:cNvPr>
          <p:cNvSpPr>
            <a:spLocks noGrp="1"/>
          </p:cNvSpPr>
          <p:nvPr>
            <p:ph type="body" sz="quarter" idx="11" hasCustomPrompt="1"/>
          </p:nvPr>
        </p:nvSpPr>
        <p:spPr>
          <a:xfrm>
            <a:off x="838200" y="4991100"/>
            <a:ext cx="10515600" cy="1733550"/>
          </a:xfrm>
          <a:prstGeom prst="rect">
            <a:avLst/>
          </a:prstGeom>
        </p:spPr>
        <p:txBody>
          <a:bodyPr/>
          <a:lstStyle>
            <a:lvl1pPr marL="0" indent="0">
              <a:lnSpc>
                <a:spcPct val="100000"/>
              </a:lnSpc>
              <a:spcBef>
                <a:spcPts val="450"/>
              </a:spcBef>
              <a:spcAft>
                <a:spcPts val="450"/>
              </a:spcAft>
              <a:buNone/>
              <a:defRPr sz="900"/>
            </a:lvl1pPr>
          </a:lstStyle>
          <a:p>
            <a:pPr lvl="0"/>
            <a:r>
              <a:rPr lang="en-US" dirty="0"/>
              <a:t>1 Citation </a:t>
            </a:r>
          </a:p>
          <a:p>
            <a:pPr lvl="0"/>
            <a:r>
              <a:rPr lang="en-US" dirty="0"/>
              <a:t>2 Citation </a:t>
            </a:r>
          </a:p>
          <a:p>
            <a:pPr lvl="0"/>
            <a:r>
              <a:rPr lang="en-US" dirty="0"/>
              <a:t>3 Citation</a:t>
            </a:r>
          </a:p>
          <a:p>
            <a:pPr lvl="0"/>
            <a:r>
              <a:rPr lang="en-US" dirty="0"/>
              <a:t>4 Citation </a:t>
            </a:r>
          </a:p>
          <a:p>
            <a:pPr lvl="0"/>
            <a:r>
              <a:rPr lang="en-US" dirty="0"/>
              <a:t>5 Citation</a:t>
            </a:r>
          </a:p>
        </p:txBody>
      </p:sp>
    </p:spTree>
    <p:extLst>
      <p:ext uri="{BB962C8B-B14F-4D97-AF65-F5344CB8AC3E}">
        <p14:creationId xmlns:p14="http://schemas.microsoft.com/office/powerpoint/2010/main" val="3591670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h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5" name="Chart Placeholder 4">
            <a:extLst>
              <a:ext uri="{FF2B5EF4-FFF2-40B4-BE49-F238E27FC236}">
                <a16:creationId xmlns:a16="http://schemas.microsoft.com/office/drawing/2014/main" id="{62687F7F-C3CE-4A5E-BBE6-8D9B7AD3D21B}"/>
              </a:ext>
            </a:extLst>
          </p:cNvPr>
          <p:cNvSpPr>
            <a:spLocks noGrp="1"/>
          </p:cNvSpPr>
          <p:nvPr>
            <p:ph type="chart" sz="quarter" idx="10"/>
          </p:nvPr>
        </p:nvSpPr>
        <p:spPr>
          <a:xfrm>
            <a:off x="838200" y="266706"/>
            <a:ext cx="10515600" cy="5495925"/>
          </a:xfrm>
          <a:prstGeom prst="rect">
            <a:avLst/>
          </a:prstGeom>
        </p:spPr>
        <p:txBody>
          <a:bodyPr/>
          <a:lstStyle/>
          <a:p>
            <a:r>
              <a:rPr lang="en-US"/>
              <a:t>Click icon to add chart</a:t>
            </a:r>
          </a:p>
        </p:txBody>
      </p:sp>
    </p:spTree>
    <p:extLst>
      <p:ext uri="{BB962C8B-B14F-4D97-AF65-F5344CB8AC3E}">
        <p14:creationId xmlns:p14="http://schemas.microsoft.com/office/powerpoint/2010/main" val="11914683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Connect With Us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4" name="Text Placeholder 3">
            <a:extLst>
              <a:ext uri="{FF2B5EF4-FFF2-40B4-BE49-F238E27FC236}">
                <a16:creationId xmlns:a16="http://schemas.microsoft.com/office/drawing/2014/main" id="{C60433E6-CA8E-45EA-98C5-2475199D52EC}"/>
              </a:ext>
            </a:extLst>
          </p:cNvPr>
          <p:cNvSpPr>
            <a:spLocks noGrp="1"/>
          </p:cNvSpPr>
          <p:nvPr>
            <p:ph type="body" sz="quarter" idx="10" hasCustomPrompt="1"/>
          </p:nvPr>
        </p:nvSpPr>
        <p:spPr>
          <a:xfrm>
            <a:off x="700089" y="2132593"/>
            <a:ext cx="10791825" cy="1047750"/>
          </a:xfrm>
          <a:prstGeom prst="rect">
            <a:avLst/>
          </a:prstGeom>
        </p:spPr>
        <p:txBody>
          <a:bodyPr/>
          <a:lstStyle>
            <a:lvl1pPr marL="0" indent="0" algn="ctr">
              <a:buNone/>
              <a:defRPr sz="495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Connect with Us</a:t>
            </a:r>
          </a:p>
        </p:txBody>
      </p:sp>
      <p:sp>
        <p:nvSpPr>
          <p:cNvPr id="6" name="Text Placeholder 5">
            <a:extLst>
              <a:ext uri="{FF2B5EF4-FFF2-40B4-BE49-F238E27FC236}">
                <a16:creationId xmlns:a16="http://schemas.microsoft.com/office/drawing/2014/main" id="{D8B018AB-C8D6-4EA4-A146-7CDCB8ADD56C}"/>
              </a:ext>
            </a:extLst>
          </p:cNvPr>
          <p:cNvSpPr>
            <a:spLocks noGrp="1"/>
          </p:cNvSpPr>
          <p:nvPr>
            <p:ph type="body" sz="quarter" idx="11" hasCustomPrompt="1"/>
          </p:nvPr>
        </p:nvSpPr>
        <p:spPr>
          <a:xfrm>
            <a:off x="700089" y="3391372"/>
            <a:ext cx="10791825" cy="1047751"/>
          </a:xfrm>
          <a:prstGeom prst="rect">
            <a:avLst/>
          </a:prstGeom>
        </p:spPr>
        <p:txBody>
          <a:bodyPr/>
          <a:lstStyle>
            <a:lvl1pPr marL="0" indent="0" algn="ctr">
              <a:buNone/>
              <a:defRPr sz="49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www.amcp.org  @</a:t>
            </a:r>
            <a:r>
              <a:rPr lang="en-US" dirty="0" err="1"/>
              <a:t>amcporg</a:t>
            </a:r>
            <a:endParaRPr lang="en-US" dirty="0"/>
          </a:p>
        </p:txBody>
      </p:sp>
      <p:sp>
        <p:nvSpPr>
          <p:cNvPr id="5" name="Oval 4">
            <a:extLst>
              <a:ext uri="{FF2B5EF4-FFF2-40B4-BE49-F238E27FC236}">
                <a16:creationId xmlns:a16="http://schemas.microsoft.com/office/drawing/2014/main" id="{DB365F6E-2ABD-447F-9E54-3012657526A8}"/>
              </a:ext>
            </a:extLst>
          </p:cNvPr>
          <p:cNvSpPr/>
          <p:nvPr/>
        </p:nvSpPr>
        <p:spPr>
          <a:xfrm>
            <a:off x="6709578" y="3813430"/>
            <a:ext cx="199695" cy="203637"/>
          </a:xfrm>
          <a:prstGeom prst="ellipse">
            <a:avLst/>
          </a:prstGeom>
          <a:solidFill>
            <a:srgbClr val="91C84C"/>
          </a:solidFill>
          <a:ln>
            <a:solidFill>
              <a:srgbClr val="91C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833138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ab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3" name="Table Placeholder 2">
            <a:extLst>
              <a:ext uri="{FF2B5EF4-FFF2-40B4-BE49-F238E27FC236}">
                <a16:creationId xmlns:a16="http://schemas.microsoft.com/office/drawing/2014/main" id="{5633E215-EE1B-41F4-B594-66FE60D098EA}"/>
              </a:ext>
            </a:extLst>
          </p:cNvPr>
          <p:cNvSpPr>
            <a:spLocks noGrp="1"/>
          </p:cNvSpPr>
          <p:nvPr>
            <p:ph type="tbl" sz="quarter" idx="10"/>
          </p:nvPr>
        </p:nvSpPr>
        <p:spPr>
          <a:xfrm>
            <a:off x="838200" y="1847855"/>
            <a:ext cx="10515600" cy="3914775"/>
          </a:xfrm>
          <a:prstGeom prst="rect">
            <a:avLst/>
          </a:prstGeom>
        </p:spPr>
        <p:txBody>
          <a:bodyPr/>
          <a:lstStyle/>
          <a:p>
            <a:r>
              <a:rPr lang="en-US"/>
              <a:t>Click icon to add table</a:t>
            </a:r>
          </a:p>
        </p:txBody>
      </p:sp>
    </p:spTree>
    <p:extLst>
      <p:ext uri="{BB962C8B-B14F-4D97-AF65-F5344CB8AC3E}">
        <p14:creationId xmlns:p14="http://schemas.microsoft.com/office/powerpoint/2010/main" val="20695191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mart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a:t>Click to edit Master title style</a:t>
            </a:r>
            <a:endParaRPr lang="en-US" dirty="0"/>
          </a:p>
        </p:txBody>
      </p:sp>
      <p:sp>
        <p:nvSpPr>
          <p:cNvPr id="8" name="Rectangle 7">
            <a:extLst>
              <a:ext uri="{FF2B5EF4-FFF2-40B4-BE49-F238E27FC236}">
                <a16:creationId xmlns:a16="http://schemas.microsoft.com/office/drawing/2014/main" id="{914081D7-87F3-4652-948E-4D0A715D903A}"/>
              </a:ext>
            </a:extLst>
          </p:cNvPr>
          <p:cNvSpPr/>
          <p:nvPr/>
        </p:nvSpPr>
        <p:spPr>
          <a:xfrm>
            <a:off x="0" y="5891355"/>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p:nvPicPr>
        <p:blipFill>
          <a:blip r:embed="rId2"/>
          <a:stretch>
            <a:fillRect/>
          </a:stretch>
        </p:blipFill>
        <p:spPr>
          <a:xfrm>
            <a:off x="-1461633" y="4065786"/>
            <a:ext cx="6414633" cy="4956762"/>
          </a:xfrm>
          <a:prstGeom prst="rect">
            <a:avLst/>
          </a:prstGeom>
        </p:spPr>
      </p:pic>
      <p:sp>
        <p:nvSpPr>
          <p:cNvPr id="5" name="SmartArt Placeholder 4">
            <a:extLst>
              <a:ext uri="{FF2B5EF4-FFF2-40B4-BE49-F238E27FC236}">
                <a16:creationId xmlns:a16="http://schemas.microsoft.com/office/drawing/2014/main" id="{29401669-CD69-43DE-8607-B4B829F4AFEA}"/>
              </a:ext>
            </a:extLst>
          </p:cNvPr>
          <p:cNvSpPr>
            <a:spLocks noGrp="1"/>
          </p:cNvSpPr>
          <p:nvPr>
            <p:ph type="dgm" sz="quarter" idx="10"/>
          </p:nvPr>
        </p:nvSpPr>
        <p:spPr>
          <a:xfrm>
            <a:off x="838201" y="1870218"/>
            <a:ext cx="10515600" cy="3933825"/>
          </a:xfrm>
          <a:prstGeom prst="rect">
            <a:avLst/>
          </a:prstGeom>
        </p:spPr>
        <p:txBody>
          <a:bodyPr/>
          <a:lstStyle/>
          <a:p>
            <a:r>
              <a:rPr lang="en-US"/>
              <a:t>Click icon to add SmartArt graphic</a:t>
            </a:r>
          </a:p>
        </p:txBody>
      </p:sp>
    </p:spTree>
    <p:extLst>
      <p:ext uri="{BB962C8B-B14F-4D97-AF65-F5344CB8AC3E}">
        <p14:creationId xmlns:p14="http://schemas.microsoft.com/office/powerpoint/2010/main" val="28980367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0338467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4928747"/>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144989"/>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2359319"/>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7984427"/>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7890306"/>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2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4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hyperlink" Target="https://www.fda.gov/regulatory-information/search-fda-guidance-documents/good-reprint-practices-distribution-medical-journal-articles-and-medical-or-scientific-reference" TargetMode="External"/><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743200" y="1249772"/>
            <a:ext cx="8840949" cy="2169367"/>
          </a:xfrm>
          <a:prstGeom prst="rect">
            <a:avLst/>
          </a:prstGeom>
        </p:spPr>
        <p:txBody>
          <a:bodyPr/>
          <a:lstStyle/>
          <a:p>
            <a:pPr algn="r" eaLnBrk="1" hangingPunct="1"/>
            <a:r>
              <a:rPr lang="en-US" sz="4800" dirty="0">
                <a:solidFill>
                  <a:schemeClr val="accent1"/>
                </a:solidFill>
              </a:rPr>
              <a:t>Off-Label Use in Managed Care Pharmacy</a:t>
            </a:r>
            <a:endParaRPr lang="en-US" sz="4800" b="1" dirty="0">
              <a:solidFill>
                <a:schemeClr val="accent1"/>
              </a:solidFill>
            </a:endParaRPr>
          </a:p>
        </p:txBody>
      </p:sp>
      <p:sp>
        <p:nvSpPr>
          <p:cNvPr id="12291" name="Subtitle 2"/>
          <p:cNvSpPr>
            <a:spLocks noGrp="1"/>
          </p:cNvSpPr>
          <p:nvPr>
            <p:ph type="body" sz="quarter" idx="4294967295"/>
          </p:nvPr>
        </p:nvSpPr>
        <p:spPr>
          <a:xfrm>
            <a:off x="6172200" y="5029200"/>
            <a:ext cx="5486400" cy="1057275"/>
          </a:xfrm>
          <a:prstGeom prst="rect">
            <a:avLst/>
          </a:prstGeom>
        </p:spPr>
        <p:txBody>
          <a:bodyPr/>
          <a:lstStyle/>
          <a:p>
            <a:pPr marL="0" indent="0" algn="r">
              <a:buNone/>
            </a:pPr>
            <a:r>
              <a:rPr lang="en-US" sz="2400" dirty="0">
                <a:solidFill>
                  <a:schemeClr val="accent1"/>
                </a:solidFill>
              </a:rPr>
              <a:t>Created by the AMCP School of Pharmacy Relations Committee</a:t>
            </a:r>
          </a:p>
          <a:p>
            <a:pPr marL="0" indent="0" algn="r">
              <a:buNone/>
            </a:pPr>
            <a:r>
              <a:rPr lang="en-US" sz="2400" dirty="0">
                <a:solidFill>
                  <a:schemeClr val="accent1"/>
                </a:solidFill>
              </a:rPr>
              <a:t>Updated: January 2022</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normAutofit/>
          </a:bodyPr>
          <a:lstStyle/>
          <a:p>
            <a:pPr eaLnBrk="1" hangingPunct="1"/>
            <a:r>
              <a:rPr lang="en-US" sz="4000" dirty="0">
                <a:solidFill>
                  <a:schemeClr val="tx2"/>
                </a:solidFill>
              </a:rPr>
              <a:t>Criteria Considerations for Drug Coverage</a:t>
            </a:r>
          </a:p>
        </p:txBody>
      </p:sp>
      <p:sp>
        <p:nvSpPr>
          <p:cNvPr id="24579" name="Rectangle 3"/>
          <p:cNvSpPr>
            <a:spLocks noGrp="1"/>
          </p:cNvSpPr>
          <p:nvPr>
            <p:ph type="body" sz="quarter" idx="10"/>
          </p:nvPr>
        </p:nvSpPr>
        <p:spPr>
          <a:xfrm>
            <a:off x="838200" y="1524000"/>
            <a:ext cx="10448925" cy="4229105"/>
          </a:xfrm>
        </p:spPr>
        <p:txBody>
          <a:bodyPr>
            <a:normAutofit fontScale="70000" lnSpcReduction="20000"/>
          </a:bodyPr>
          <a:lstStyle/>
          <a:p>
            <a:pPr>
              <a:lnSpc>
                <a:spcPct val="120000"/>
              </a:lnSpc>
              <a:spcBef>
                <a:spcPts val="600"/>
              </a:spcBef>
            </a:pPr>
            <a:r>
              <a:rPr lang="en-US" sz="3100" dirty="0">
                <a:cs typeface="Arial" charset="0"/>
              </a:rPr>
              <a:t>Whether the drug has been proven safe, effective, and accepted according to nationally recognized drug compendia:</a:t>
            </a:r>
            <a:endParaRPr lang="en-US" sz="2600" dirty="0">
              <a:cs typeface="Arial" charset="0"/>
            </a:endParaRPr>
          </a:p>
          <a:p>
            <a:pPr lvl="1">
              <a:lnSpc>
                <a:spcPct val="120000"/>
              </a:lnSpc>
              <a:spcBef>
                <a:spcPts val="600"/>
              </a:spcBef>
              <a:buClr>
                <a:schemeClr val="tx2"/>
              </a:buClr>
              <a:buFont typeface="Arial" panose="020B0604020202020204" pitchFamily="34" charset="0"/>
              <a:buChar char="•"/>
            </a:pPr>
            <a:r>
              <a:rPr lang="en-US" sz="2600" dirty="0">
                <a:cs typeface="Arial" charset="0"/>
              </a:rPr>
              <a:t>American Hospital Formulary Service-Drug Information® (AHFS-DI®)</a:t>
            </a:r>
          </a:p>
          <a:p>
            <a:pPr lvl="1">
              <a:lnSpc>
                <a:spcPct val="120000"/>
              </a:lnSpc>
              <a:spcBef>
                <a:spcPts val="600"/>
              </a:spcBef>
              <a:buClr>
                <a:schemeClr val="tx2"/>
              </a:buClr>
              <a:buFont typeface="Arial" panose="020B0604020202020204" pitchFamily="34" charset="0"/>
              <a:buChar char="•"/>
            </a:pPr>
            <a:r>
              <a:rPr lang="en-US" sz="2600" dirty="0">
                <a:cs typeface="Arial" charset="0"/>
              </a:rPr>
              <a:t>Micromedex® </a:t>
            </a:r>
            <a:r>
              <a:rPr lang="en-US" sz="2600" dirty="0" err="1">
                <a:cs typeface="Arial" charset="0"/>
              </a:rPr>
              <a:t>DrugDex</a:t>
            </a:r>
            <a:r>
              <a:rPr lang="en-US" sz="2600" dirty="0">
                <a:cs typeface="Arial" charset="0"/>
              </a:rPr>
              <a:t>®</a:t>
            </a:r>
          </a:p>
          <a:p>
            <a:pPr lvl="1">
              <a:lnSpc>
                <a:spcPct val="120000"/>
              </a:lnSpc>
              <a:spcBef>
                <a:spcPts val="600"/>
              </a:spcBef>
              <a:buClr>
                <a:schemeClr val="tx2"/>
              </a:buClr>
              <a:buFont typeface="Arial" panose="020B0604020202020204" pitchFamily="34" charset="0"/>
              <a:buChar char="•"/>
            </a:pPr>
            <a:r>
              <a:rPr lang="en-US" sz="2600" dirty="0">
                <a:cs typeface="Arial" charset="0"/>
              </a:rPr>
              <a:t>Clinical Pharmacology</a:t>
            </a:r>
          </a:p>
          <a:p>
            <a:pPr lvl="1">
              <a:lnSpc>
                <a:spcPct val="120000"/>
              </a:lnSpc>
              <a:spcBef>
                <a:spcPts val="600"/>
              </a:spcBef>
              <a:buClr>
                <a:schemeClr val="tx2"/>
              </a:buClr>
              <a:buFont typeface="Arial" panose="020B0604020202020204" pitchFamily="34" charset="0"/>
              <a:buChar char="•"/>
            </a:pPr>
            <a:r>
              <a:rPr lang="en-US" sz="2600" dirty="0">
                <a:cs typeface="Arial" charset="0"/>
              </a:rPr>
              <a:t>Lexi-Drug®</a:t>
            </a:r>
          </a:p>
          <a:p>
            <a:pPr lvl="1">
              <a:lnSpc>
                <a:spcPct val="120000"/>
              </a:lnSpc>
              <a:spcBef>
                <a:spcPts val="600"/>
              </a:spcBef>
              <a:buClr>
                <a:schemeClr val="tx2"/>
              </a:buClr>
              <a:buFont typeface="Arial" panose="020B0604020202020204" pitchFamily="34" charset="0"/>
              <a:buChar char="•"/>
            </a:pPr>
            <a:r>
              <a:rPr lang="en-US" sz="2600" dirty="0">
                <a:cs typeface="Arial" charset="0"/>
              </a:rPr>
              <a:t>NCCN Drugs &amp; Biologics Compendium™</a:t>
            </a:r>
          </a:p>
          <a:p>
            <a:pPr>
              <a:lnSpc>
                <a:spcPct val="120000"/>
              </a:lnSpc>
              <a:spcBef>
                <a:spcPts val="600"/>
              </a:spcBef>
            </a:pPr>
            <a:r>
              <a:rPr lang="en-US" sz="3100" dirty="0">
                <a:cs typeface="Arial" charset="0"/>
              </a:rPr>
              <a:t>Whether the drug is recommended and proven to be safe and effective according to nationally recognized evidence-based guidelines, or reproducible formal clinical studies, or reliable scientific data, the results of which have been published in peer‐reviewed evidence‐based medical literature.</a:t>
            </a:r>
          </a:p>
          <a:p>
            <a:pPr eaLnBrk="1" hangingPunct="1">
              <a:buFont typeface="Arial" charset="0"/>
              <a:buNone/>
            </a:pPr>
            <a:endParaRPr lang="en-US" sz="1200" dirty="0"/>
          </a:p>
        </p:txBody>
      </p:sp>
      <p:sp>
        <p:nvSpPr>
          <p:cNvPr id="2" name="Rectangle 1"/>
          <p:cNvSpPr/>
          <p:nvPr/>
        </p:nvSpPr>
        <p:spPr>
          <a:xfrm>
            <a:off x="1524000" y="5587226"/>
            <a:ext cx="8915400" cy="276999"/>
          </a:xfrm>
          <a:prstGeom prst="rect">
            <a:avLst/>
          </a:prstGeom>
        </p:spPr>
        <p:txBody>
          <a:bodyPr wrap="square">
            <a:spAutoFit/>
          </a:bodyPr>
          <a:lstStyle/>
          <a:p>
            <a:pPr>
              <a:buNone/>
            </a:pPr>
            <a:r>
              <a:rPr lang="en-US" sz="1200" i="1" dirty="0"/>
              <a:t>Off-Label Use of Pharmaceuticals and Related Products</a:t>
            </a:r>
            <a:r>
              <a:rPr lang="en-US" sz="1200" dirty="0"/>
              <a:t> (5/14/2021). The Academy of Managed Care Pharmacy (AMCP).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pPr eaLnBrk="1" hangingPunct="1"/>
            <a:r>
              <a:rPr lang="en-US" dirty="0">
                <a:solidFill>
                  <a:schemeClr val="tx1"/>
                </a:solidFill>
              </a:rPr>
              <a:t>Solutions to Consider</a:t>
            </a:r>
          </a:p>
        </p:txBody>
      </p:sp>
      <p:sp>
        <p:nvSpPr>
          <p:cNvPr id="25603" name="Rectangle 3"/>
          <p:cNvSpPr>
            <a:spLocks noGrp="1"/>
          </p:cNvSpPr>
          <p:nvPr>
            <p:ph type="body" sz="quarter" idx="10"/>
          </p:nvPr>
        </p:nvSpPr>
        <p:spPr>
          <a:xfrm>
            <a:off x="838200" y="1500187"/>
            <a:ext cx="10515600" cy="3857625"/>
          </a:xfrm>
        </p:spPr>
        <p:txBody>
          <a:bodyPr/>
          <a:lstStyle/>
          <a:p>
            <a:pPr>
              <a:lnSpc>
                <a:spcPct val="100000"/>
              </a:lnSpc>
              <a:spcBef>
                <a:spcPts val="600"/>
              </a:spcBef>
            </a:pPr>
            <a:r>
              <a:rPr lang="en-US" sz="2400" dirty="0"/>
              <a:t>Adequate incentives for drug manufacturers to conduct clinical trials investigating off-label uses</a:t>
            </a:r>
          </a:p>
          <a:p>
            <a:pPr>
              <a:lnSpc>
                <a:spcPct val="100000"/>
              </a:lnSpc>
              <a:spcBef>
                <a:spcPts val="600"/>
              </a:spcBef>
            </a:pPr>
            <a:r>
              <a:rPr lang="en-US" sz="2400" dirty="0"/>
              <a:t>Adoption of new strategies to get more uses on approved product labeling</a:t>
            </a:r>
          </a:p>
          <a:p>
            <a:pPr>
              <a:lnSpc>
                <a:spcPct val="100000"/>
              </a:lnSpc>
              <a:spcBef>
                <a:spcPts val="600"/>
              </a:spcBef>
            </a:pPr>
            <a:r>
              <a:rPr lang="en-US" sz="2400" dirty="0"/>
              <a:t>Practice of evidence-based medicine, including extensive literature review, to determine appropriateness of drug coverage for off-label uses</a:t>
            </a:r>
          </a:p>
          <a:p>
            <a:pPr eaLnBrk="1" hangingPunct="1">
              <a:buFont typeface="Arial" charset="0"/>
              <a:buNone/>
            </a:pPr>
            <a:endParaRPr lang="en-US" sz="2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normAutofit/>
          </a:bodyPr>
          <a:lstStyle/>
          <a:p>
            <a:pPr eaLnBrk="1" hangingPunct="1"/>
            <a:r>
              <a:rPr lang="en-US" sz="4000" dirty="0">
                <a:solidFill>
                  <a:schemeClr val="tx2"/>
                </a:solidFill>
              </a:rPr>
              <a:t>Medicare Part D</a:t>
            </a:r>
          </a:p>
        </p:txBody>
      </p:sp>
      <p:sp>
        <p:nvSpPr>
          <p:cNvPr id="26627" name="Rectangle 3"/>
          <p:cNvSpPr>
            <a:spLocks noGrp="1"/>
          </p:cNvSpPr>
          <p:nvPr>
            <p:ph type="body" sz="quarter" idx="10"/>
          </p:nvPr>
        </p:nvSpPr>
        <p:spPr/>
        <p:txBody>
          <a:bodyPr>
            <a:normAutofit fontScale="92500"/>
          </a:bodyPr>
          <a:lstStyle/>
          <a:p>
            <a:r>
              <a:rPr lang="en-US" sz="2800" b="1" dirty="0"/>
              <a:t>Medicare Benefit Policy Manual. Chapter 15: 50.4.2</a:t>
            </a:r>
            <a:endParaRPr lang="en-US" sz="2800" dirty="0"/>
          </a:p>
          <a:p>
            <a:pPr lvl="1"/>
            <a:r>
              <a:rPr lang="en-US" sz="2800" dirty="0"/>
              <a:t>“FDA-approved drugs used for indications other than what is indicated on the official label may be covered under Medicare if the carrier determines the use to be medically accepted, taking into consideration the major drug compendia, authoritative medical literature and/or accepted standards of medical practice.”</a:t>
            </a:r>
          </a:p>
          <a:p>
            <a:pPr eaLnBrk="1" hangingPunct="1">
              <a:buFont typeface="Arial" charset="0"/>
              <a:buNone/>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normAutofit/>
          </a:bodyPr>
          <a:lstStyle/>
          <a:p>
            <a:pPr eaLnBrk="1" hangingPunct="1"/>
            <a:r>
              <a:rPr lang="en-US" sz="4000" dirty="0">
                <a:solidFill>
                  <a:schemeClr val="tx2"/>
                </a:solidFill>
              </a:rPr>
              <a:t>Approved CMS Compendiums and Resources</a:t>
            </a:r>
          </a:p>
        </p:txBody>
      </p:sp>
      <p:graphicFrame>
        <p:nvGraphicFramePr>
          <p:cNvPr id="2" name="Content Placeholder 1"/>
          <p:cNvGraphicFramePr>
            <a:graphicFrameLocks noGrp="1"/>
          </p:cNvGraphicFramePr>
          <p:nvPr>
            <p:ph idx="4294967295"/>
            <p:extLst>
              <p:ext uri="{D42A27DB-BD31-4B8C-83A1-F6EECF244321}">
                <p14:modId xmlns:p14="http://schemas.microsoft.com/office/powerpoint/2010/main" val="3881903068"/>
              </p:ext>
            </p:extLst>
          </p:nvPr>
        </p:nvGraphicFramePr>
        <p:xfrm>
          <a:off x="1981200" y="1541622"/>
          <a:ext cx="7886700" cy="3903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600200" y="5591178"/>
            <a:ext cx="8001000" cy="276225"/>
          </a:xfrm>
          <a:prstGeom prst="rect">
            <a:avLst/>
          </a:prstGeom>
        </p:spPr>
        <p:txBody>
          <a:bodyPr>
            <a:spAutoFit/>
          </a:bodyPr>
          <a:lstStyle/>
          <a:p>
            <a:pPr>
              <a:defRPr/>
            </a:pPr>
            <a:r>
              <a:rPr lang="en-US" sz="1200" dirty="0"/>
              <a:t>Medicare Benefit Policy Manual. Chapter 15: 50.4.5.B</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normAutofit/>
          </a:bodyPr>
          <a:lstStyle/>
          <a:p>
            <a:pPr eaLnBrk="1" hangingPunct="1"/>
            <a:r>
              <a:rPr lang="en-US" sz="4000" dirty="0">
                <a:solidFill>
                  <a:schemeClr val="tx2"/>
                </a:solidFill>
              </a:rPr>
              <a:t>Compendium Criteria</a:t>
            </a:r>
          </a:p>
        </p:txBody>
      </p:sp>
      <p:sp>
        <p:nvSpPr>
          <p:cNvPr id="3" name="Text Placeholder 2">
            <a:extLst>
              <a:ext uri="{FF2B5EF4-FFF2-40B4-BE49-F238E27FC236}">
                <a16:creationId xmlns:a16="http://schemas.microsoft.com/office/drawing/2014/main" id="{0E2E5F24-2D16-4334-8D41-5CEB8FF6E808}"/>
              </a:ext>
            </a:extLst>
          </p:cNvPr>
          <p:cNvSpPr>
            <a:spLocks noGrp="1"/>
          </p:cNvSpPr>
          <p:nvPr>
            <p:ph type="body" sz="quarter" idx="10"/>
          </p:nvPr>
        </p:nvSpPr>
        <p:spPr/>
        <p:txBody>
          <a:bodyPr/>
          <a:lstStyle/>
          <a:p>
            <a:endParaRPr lang="en-US"/>
          </a:p>
        </p:txBody>
      </p:sp>
      <p:graphicFrame>
        <p:nvGraphicFramePr>
          <p:cNvPr id="2" name="Content Placeholder 1"/>
          <p:cNvGraphicFramePr>
            <a:graphicFrameLocks noGrp="1"/>
          </p:cNvGraphicFramePr>
          <p:nvPr>
            <p:ph idx="4294967295"/>
            <p:extLst>
              <p:ext uri="{D42A27DB-BD31-4B8C-83A1-F6EECF244321}">
                <p14:modId xmlns:p14="http://schemas.microsoft.com/office/powerpoint/2010/main" val="2310897887"/>
              </p:ext>
            </p:extLst>
          </p:nvPr>
        </p:nvGraphicFramePr>
        <p:xfrm>
          <a:off x="1676400" y="1530352"/>
          <a:ext cx="7886700" cy="3903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516626" y="5638803"/>
            <a:ext cx="5721350" cy="276999"/>
          </a:xfrm>
          <a:prstGeom prst="rect">
            <a:avLst/>
          </a:prstGeom>
        </p:spPr>
        <p:txBody>
          <a:bodyPr wrap="square">
            <a:spAutoFit/>
          </a:bodyPr>
          <a:lstStyle/>
          <a:p>
            <a:pPr>
              <a:defRPr/>
            </a:pPr>
            <a:r>
              <a:rPr lang="en-US" sz="1200" dirty="0"/>
              <a:t>Medicare Benefit Policy Manual. Chapter 15: 50.4.5.B</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normAutofit/>
          </a:bodyPr>
          <a:lstStyle/>
          <a:p>
            <a:r>
              <a:rPr lang="en-US" sz="4000" dirty="0"/>
              <a:t>Uses that are supported by clinical research</a:t>
            </a:r>
            <a:endParaRPr lang="en-US" sz="4000" dirty="0">
              <a:solidFill>
                <a:schemeClr val="tx2"/>
              </a:solidFill>
            </a:endParaRPr>
          </a:p>
        </p:txBody>
      </p:sp>
      <p:graphicFrame>
        <p:nvGraphicFramePr>
          <p:cNvPr id="2" name="Content Placeholder 1"/>
          <p:cNvGraphicFramePr>
            <a:graphicFrameLocks noGrp="1"/>
          </p:cNvGraphicFramePr>
          <p:nvPr>
            <p:ph idx="4294967295"/>
            <p:extLst>
              <p:ext uri="{D42A27DB-BD31-4B8C-83A1-F6EECF244321}">
                <p14:modId xmlns:p14="http://schemas.microsoft.com/office/powerpoint/2010/main" val="3848193399"/>
              </p:ext>
            </p:extLst>
          </p:nvPr>
        </p:nvGraphicFramePr>
        <p:xfrm>
          <a:off x="1752600" y="1690692"/>
          <a:ext cx="7886700" cy="3903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1524000" y="5638803"/>
            <a:ext cx="5721350" cy="276999"/>
          </a:xfrm>
          <a:prstGeom prst="rect">
            <a:avLst/>
          </a:prstGeom>
        </p:spPr>
        <p:txBody>
          <a:bodyPr wrap="square">
            <a:spAutoFit/>
          </a:bodyPr>
          <a:lstStyle/>
          <a:p>
            <a:pPr>
              <a:defRPr/>
            </a:pPr>
            <a:r>
              <a:rPr lang="en-US" sz="1200" dirty="0"/>
              <a:t>Medicare Benefit Policy Manual. Chapter 15: 50.4.5.C</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noAutofit/>
          </a:bodyPr>
          <a:lstStyle/>
          <a:p>
            <a:pPr eaLnBrk="1" hangingPunct="1"/>
            <a:r>
              <a:rPr lang="en-US" sz="4000" dirty="0">
                <a:solidFill>
                  <a:schemeClr val="tx2"/>
                </a:solidFill>
              </a:rPr>
              <a:t>Additional Statements</a:t>
            </a:r>
          </a:p>
        </p:txBody>
      </p:sp>
      <p:sp>
        <p:nvSpPr>
          <p:cNvPr id="30723" name="Rectangle 3"/>
          <p:cNvSpPr>
            <a:spLocks noGrp="1"/>
          </p:cNvSpPr>
          <p:nvPr>
            <p:ph type="body" sz="quarter" idx="10"/>
          </p:nvPr>
        </p:nvSpPr>
        <p:spPr/>
        <p:txBody>
          <a:bodyPr>
            <a:normAutofit fontScale="85000" lnSpcReduction="10000"/>
          </a:bodyPr>
          <a:lstStyle/>
          <a:p>
            <a:r>
              <a:rPr lang="en-US" sz="2400" dirty="0"/>
              <a:t>FDA-approved drugs and biologics may also be considered for use in the determination of medically accepted indications for off-label use if determined by the Medicare contractor to be reasonable and necessary. </a:t>
            </a:r>
          </a:p>
          <a:p>
            <a:r>
              <a:rPr lang="en-US" sz="2400" dirty="0"/>
              <a:t>If a use is identified as not indicated by the Centers for Medicare and Medicaid Services (CMS) or the FDA, or if a use is specifically identified as not indicated in one or more of the compendia listed, or if the contractor determines, based on peer-reviewed medical literature, that a particular use of a drug is not safe and effective, the off-label usage is not supported and, therefore, the drug is not covered. </a:t>
            </a:r>
          </a:p>
          <a:p>
            <a:pPr eaLnBrk="1" hangingPunct="1">
              <a:buFont typeface="Arial" charset="0"/>
              <a:buNone/>
            </a:pPr>
            <a:endParaRPr lang="en-US" sz="2400" dirty="0"/>
          </a:p>
          <a:p>
            <a:pPr eaLnBrk="1" hangingPunct="1">
              <a:buFont typeface="Arial" charset="0"/>
              <a:buNone/>
            </a:pPr>
            <a:endParaRPr lang="en-US" sz="1200" dirty="0"/>
          </a:p>
        </p:txBody>
      </p:sp>
      <p:sp>
        <p:nvSpPr>
          <p:cNvPr id="2" name="Rectangle 1"/>
          <p:cNvSpPr/>
          <p:nvPr/>
        </p:nvSpPr>
        <p:spPr>
          <a:xfrm>
            <a:off x="1571625" y="5556448"/>
            <a:ext cx="4648200" cy="307777"/>
          </a:xfrm>
          <a:prstGeom prst="rect">
            <a:avLst/>
          </a:prstGeom>
        </p:spPr>
        <p:txBody>
          <a:bodyPr wrap="square">
            <a:spAutoFit/>
          </a:bodyPr>
          <a:lstStyle/>
          <a:p>
            <a:r>
              <a:rPr lang="en-US" sz="1400" dirty="0"/>
              <a:t>Medicare Benefit Policy Manual Ch. 15 50.4.5.D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normAutofit/>
          </a:bodyPr>
          <a:lstStyle/>
          <a:p>
            <a:pPr eaLnBrk="1" hangingPunct="1"/>
            <a:r>
              <a:rPr lang="en-US" sz="4000" dirty="0">
                <a:solidFill>
                  <a:schemeClr val="tx2"/>
                </a:solidFill>
              </a:rPr>
              <a:t>Summary</a:t>
            </a:r>
          </a:p>
        </p:txBody>
      </p:sp>
      <p:sp>
        <p:nvSpPr>
          <p:cNvPr id="31747" name="Rectangle 3"/>
          <p:cNvSpPr>
            <a:spLocks noGrp="1"/>
          </p:cNvSpPr>
          <p:nvPr>
            <p:ph type="body" sz="quarter" idx="10"/>
          </p:nvPr>
        </p:nvSpPr>
        <p:spPr/>
        <p:txBody>
          <a:bodyPr/>
          <a:lstStyle/>
          <a:p>
            <a:pPr>
              <a:lnSpc>
                <a:spcPct val="100000"/>
              </a:lnSpc>
              <a:spcBef>
                <a:spcPts val="600"/>
              </a:spcBef>
            </a:pPr>
            <a:r>
              <a:rPr lang="en-US" sz="2800" dirty="0"/>
              <a:t>Off-label use refers to the use of a drug product for indications not stated in the FDA-approved labeling</a:t>
            </a:r>
          </a:p>
          <a:p>
            <a:pPr>
              <a:lnSpc>
                <a:spcPct val="100000"/>
              </a:lnSpc>
              <a:spcBef>
                <a:spcPts val="600"/>
              </a:spcBef>
            </a:pPr>
            <a:r>
              <a:rPr lang="en-US" sz="2800" dirty="0"/>
              <a:t>Off-label use is common practice and may be appropriate in many cases (Pediatrics and Oncology)</a:t>
            </a:r>
          </a:p>
          <a:p>
            <a:pPr>
              <a:lnSpc>
                <a:spcPct val="100000"/>
              </a:lnSpc>
              <a:spcBef>
                <a:spcPts val="600"/>
              </a:spcBef>
            </a:pPr>
            <a:r>
              <a:rPr lang="en-US" sz="2800" dirty="0"/>
              <a:t>Extensive review of off-label uses in compendia and/or literature is necessary to determine appropriateness of drug coverage</a:t>
            </a:r>
          </a:p>
          <a:p>
            <a:pPr eaLnBrk="1" hangingPunct="1">
              <a:buFont typeface="Arial" charse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
            <a:ext cx="7886700" cy="1325563"/>
          </a:xfrm>
        </p:spPr>
        <p:txBody>
          <a:bodyPr>
            <a:normAutofit/>
          </a:bodyPr>
          <a:lstStyle/>
          <a:p>
            <a:r>
              <a:rPr lang="en-US" dirty="0"/>
              <a:t>Otezla (</a:t>
            </a:r>
            <a:r>
              <a:rPr lang="en-US" dirty="0" err="1"/>
              <a:t>apremilast</a:t>
            </a:r>
            <a:r>
              <a:rPr lang="en-US" dirty="0"/>
              <a:t>)</a:t>
            </a:r>
          </a:p>
        </p:txBody>
      </p:sp>
      <p:sp>
        <p:nvSpPr>
          <p:cNvPr id="3" name="Content Placeholder 2"/>
          <p:cNvSpPr>
            <a:spLocks noGrp="1"/>
          </p:cNvSpPr>
          <p:nvPr>
            <p:ph type="body" sz="quarter" idx="10"/>
          </p:nvPr>
        </p:nvSpPr>
        <p:spPr>
          <a:xfrm>
            <a:off x="762000" y="1219200"/>
            <a:ext cx="4985234" cy="4495800"/>
          </a:xfrm>
        </p:spPr>
        <p:txBody>
          <a:bodyPr/>
          <a:lstStyle/>
          <a:p>
            <a:pPr>
              <a:spcBef>
                <a:spcPts val="600"/>
              </a:spcBef>
              <a:spcAft>
                <a:spcPts val="0"/>
              </a:spcAft>
            </a:pPr>
            <a:r>
              <a:rPr lang="en-US" sz="2000" dirty="0"/>
              <a:t>Otezla is indicated for the following:</a:t>
            </a:r>
          </a:p>
          <a:p>
            <a:pPr lvl="1">
              <a:lnSpc>
                <a:spcPct val="100000"/>
              </a:lnSpc>
              <a:spcBef>
                <a:spcPts val="600"/>
              </a:spcBef>
            </a:pPr>
            <a:r>
              <a:rPr lang="en-US" sz="2000" dirty="0"/>
              <a:t>Adult patients with active psoriatic arthritis </a:t>
            </a:r>
          </a:p>
          <a:p>
            <a:pPr lvl="1">
              <a:lnSpc>
                <a:spcPct val="100000"/>
              </a:lnSpc>
              <a:spcBef>
                <a:spcPts val="600"/>
              </a:spcBef>
            </a:pPr>
            <a:r>
              <a:rPr lang="en-US" sz="2000" dirty="0"/>
              <a:t>Adult patients with plaque psoriasis who are candidates for phototherapy or systemic therapy </a:t>
            </a:r>
          </a:p>
          <a:p>
            <a:pPr lvl="1">
              <a:lnSpc>
                <a:spcPct val="100000"/>
              </a:lnSpc>
              <a:spcBef>
                <a:spcPts val="600"/>
              </a:spcBef>
            </a:pPr>
            <a:r>
              <a:rPr lang="en-US" sz="2000" dirty="0"/>
              <a:t>Adult patients with oral ulcers associated with </a:t>
            </a:r>
            <a:r>
              <a:rPr lang="en-US" sz="2000" dirty="0" err="1"/>
              <a:t>Behçet’s</a:t>
            </a:r>
            <a:r>
              <a:rPr lang="en-US" sz="2000" dirty="0"/>
              <a:t> Disease</a:t>
            </a:r>
          </a:p>
          <a:p>
            <a:pPr lvl="1">
              <a:lnSpc>
                <a:spcPct val="100000"/>
              </a:lnSpc>
              <a:spcBef>
                <a:spcPts val="600"/>
              </a:spcBef>
            </a:pPr>
            <a:r>
              <a:rPr lang="en-US" sz="2000" dirty="0"/>
              <a:t>Adult Patients with Plaque Psoriasis Across all Severities</a:t>
            </a:r>
          </a:p>
          <a:p>
            <a:endParaRPr lang="en-US" sz="1600" dirty="0"/>
          </a:p>
        </p:txBody>
      </p:sp>
      <p:sp>
        <p:nvSpPr>
          <p:cNvPr id="5" name="Text Placeholder 4">
            <a:extLst>
              <a:ext uri="{FF2B5EF4-FFF2-40B4-BE49-F238E27FC236}">
                <a16:creationId xmlns:a16="http://schemas.microsoft.com/office/drawing/2014/main" id="{A6C7098A-A57A-44EE-8618-092C4A1A7EFD}"/>
              </a:ext>
            </a:extLst>
          </p:cNvPr>
          <p:cNvSpPr>
            <a:spLocks noGrp="1"/>
          </p:cNvSpPr>
          <p:nvPr>
            <p:ph type="body" sz="quarter" idx="11"/>
          </p:nvPr>
        </p:nvSpPr>
        <p:spPr>
          <a:xfrm>
            <a:off x="6457778" y="1219200"/>
            <a:ext cx="5124622" cy="4343400"/>
          </a:xfrm>
        </p:spPr>
        <p:txBody>
          <a:bodyPr/>
          <a:lstStyle/>
          <a:p>
            <a:r>
              <a:rPr lang="en-US" sz="2000" dirty="0"/>
              <a:t>Otezla is considered </a:t>
            </a:r>
            <a:r>
              <a:rPr lang="en-US" sz="2000" u="sng" dirty="0"/>
              <a:t>investigational in in Moderate to Severe Genital Psoriasis</a:t>
            </a:r>
          </a:p>
          <a:p>
            <a:pPr lvl="1"/>
            <a:r>
              <a:rPr lang="en-US" sz="2000" dirty="0"/>
              <a:t>Phase III data (DISCREET) showed treatment achieved statistically significant improvement, compared with placebo, in the primary endpoint of the modified static Physician's Global Assessment of Genitalia (</a:t>
            </a:r>
            <a:r>
              <a:rPr lang="en-US" sz="2000" dirty="0" err="1"/>
              <a:t>sPGA</a:t>
            </a:r>
            <a:r>
              <a:rPr lang="en-US" sz="2000" dirty="0"/>
              <a:t>-G) response (defined as an </a:t>
            </a:r>
            <a:r>
              <a:rPr lang="en-US" sz="2000" dirty="0" err="1"/>
              <a:t>sPGA</a:t>
            </a:r>
            <a:r>
              <a:rPr lang="en-US" sz="2000" dirty="0"/>
              <a:t>-G score of clear (0) or almost clear (1) with at least a 2-point reduction from baseline) at week 16 </a:t>
            </a:r>
          </a:p>
          <a:p>
            <a:endParaRPr lang="en-US" dirty="0"/>
          </a:p>
        </p:txBody>
      </p:sp>
    </p:spTree>
    <p:extLst>
      <p:ext uri="{BB962C8B-B14F-4D97-AF65-F5344CB8AC3E}">
        <p14:creationId xmlns:p14="http://schemas.microsoft.com/office/powerpoint/2010/main" val="154829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Otezla (</a:t>
            </a:r>
            <a:r>
              <a:rPr lang="en-US" dirty="0" err="1"/>
              <a:t>Apremilast</a:t>
            </a:r>
            <a:r>
              <a:rPr lang="en-US" dirty="0"/>
              <a:t>) Request</a:t>
            </a:r>
          </a:p>
        </p:txBody>
      </p:sp>
      <p:sp>
        <p:nvSpPr>
          <p:cNvPr id="3" name="Content Placeholder 2"/>
          <p:cNvSpPr>
            <a:spLocks noGrp="1"/>
          </p:cNvSpPr>
          <p:nvPr>
            <p:ph type="body" sz="quarter" idx="10"/>
          </p:nvPr>
        </p:nvSpPr>
        <p:spPr/>
        <p:txBody>
          <a:bodyPr/>
          <a:lstStyle/>
          <a:p>
            <a:pPr>
              <a:lnSpc>
                <a:spcPct val="100000"/>
              </a:lnSpc>
              <a:spcBef>
                <a:spcPts val="600"/>
              </a:spcBef>
            </a:pPr>
            <a:r>
              <a:rPr lang="en-US" sz="2400" dirty="0"/>
              <a:t>A request for Stelara was received for a 50 year old male with moderate to severe Genital psoriasis. The patient had failed trials with steroids and immunosuppressive therapy and had an adverse reaction (rash) to Taltz (</a:t>
            </a:r>
            <a:r>
              <a:rPr lang="en-US" sz="2400" dirty="0" err="1"/>
              <a:t>ixekizumab</a:t>
            </a:r>
            <a:r>
              <a:rPr lang="en-US" sz="2400" dirty="0"/>
              <a:t>).</a:t>
            </a:r>
          </a:p>
          <a:p>
            <a:pPr>
              <a:lnSpc>
                <a:spcPct val="100000"/>
              </a:lnSpc>
              <a:spcBef>
                <a:spcPts val="600"/>
              </a:spcBef>
            </a:pPr>
            <a:endParaRPr lang="en-US" sz="2400" dirty="0"/>
          </a:p>
          <a:p>
            <a:pPr lvl="1">
              <a:lnSpc>
                <a:spcPct val="100000"/>
              </a:lnSpc>
              <a:spcBef>
                <a:spcPts val="600"/>
              </a:spcBef>
            </a:pPr>
            <a:r>
              <a:rPr lang="en-US" sz="2400" dirty="0"/>
              <a:t>Is this request considered “off-label”? </a:t>
            </a:r>
          </a:p>
          <a:p>
            <a:pPr lvl="1">
              <a:lnSpc>
                <a:spcPct val="100000"/>
              </a:lnSpc>
              <a:spcBef>
                <a:spcPts val="600"/>
              </a:spcBef>
            </a:pPr>
            <a:r>
              <a:rPr lang="en-US" sz="2400" dirty="0"/>
              <a:t>Would you approve or deny the request?</a:t>
            </a:r>
          </a:p>
          <a:p>
            <a:pPr lvl="1"/>
            <a:endParaRPr lang="en-US" dirty="0"/>
          </a:p>
        </p:txBody>
      </p:sp>
    </p:spTree>
    <p:extLst>
      <p:ext uri="{BB962C8B-B14F-4D97-AF65-F5344CB8AC3E}">
        <p14:creationId xmlns:p14="http://schemas.microsoft.com/office/powerpoint/2010/main" val="42420233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normAutofit/>
          </a:bodyPr>
          <a:lstStyle/>
          <a:p>
            <a:pPr eaLnBrk="1" hangingPunct="1"/>
            <a:r>
              <a:rPr lang="en-US" sz="4000" dirty="0">
                <a:solidFill>
                  <a:schemeClr val="tx2"/>
                </a:solidFill>
              </a:rPr>
              <a:t>Objectives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823487720"/>
              </p:ext>
            </p:extLst>
          </p:nvPr>
        </p:nvGraphicFramePr>
        <p:xfrm>
          <a:off x="838200" y="1825625"/>
          <a:ext cx="10515600" cy="3903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pic>
        <p:nvPicPr>
          <p:cNvPr id="242" name="Google Shape;242;p25"/>
          <p:cNvPicPr preferRelativeResize="0"/>
          <p:nvPr/>
        </p:nvPicPr>
        <p:blipFill rotWithShape="1">
          <a:blip r:embed="rId3">
            <a:alphaModFix/>
          </a:blip>
          <a:srcRect/>
          <a:stretch/>
        </p:blipFill>
        <p:spPr>
          <a:xfrm>
            <a:off x="1190887" y="2348696"/>
            <a:ext cx="3450854" cy="1389003"/>
          </a:xfrm>
          <a:prstGeom prst="rect">
            <a:avLst/>
          </a:prstGeom>
          <a:noFill/>
          <a:ln>
            <a:noFill/>
          </a:ln>
        </p:spPr>
      </p:pic>
      <p:sp>
        <p:nvSpPr>
          <p:cNvPr id="243" name="Google Shape;243;p25"/>
          <p:cNvSpPr/>
          <p:nvPr/>
        </p:nvSpPr>
        <p:spPr>
          <a:xfrm>
            <a:off x="5308167" y="2556051"/>
            <a:ext cx="6659105" cy="20621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0" i="0" u="none" strike="noStrike" cap="none" dirty="0">
                <a:solidFill>
                  <a:schemeClr val="lt1"/>
                </a:solidFill>
                <a:latin typeface="Arial"/>
                <a:ea typeface="Arial"/>
                <a:cs typeface="Arial"/>
                <a:sym typeface="Arial"/>
              </a:rPr>
              <a:t>To improve patient health by ensuring access to </a:t>
            </a:r>
            <a:endParaRPr dirty="0"/>
          </a:p>
          <a:p>
            <a:pPr marL="0" marR="0" lvl="0" indent="0" algn="l" rtl="0">
              <a:spcBef>
                <a:spcPts val="0"/>
              </a:spcBef>
              <a:spcAft>
                <a:spcPts val="0"/>
              </a:spcAft>
              <a:buNone/>
            </a:pPr>
            <a:r>
              <a:rPr lang="en-US" sz="3200" dirty="0">
                <a:solidFill>
                  <a:schemeClr val="lt1"/>
                </a:solidFill>
                <a:latin typeface="Arial"/>
                <a:ea typeface="Arial"/>
                <a:cs typeface="Arial"/>
                <a:sym typeface="Arial"/>
              </a:rPr>
              <a:t>high-quality, cost-effective medications and other therapies. </a:t>
            </a:r>
            <a:endParaRPr dirty="0"/>
          </a:p>
        </p:txBody>
      </p:sp>
      <p:sp>
        <p:nvSpPr>
          <p:cNvPr id="244" name="Google Shape;244;p25"/>
          <p:cNvSpPr/>
          <p:nvPr/>
        </p:nvSpPr>
        <p:spPr>
          <a:xfrm>
            <a:off x="5308167" y="2025530"/>
            <a:ext cx="6963904"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rgbClr val="91C84C"/>
                </a:solidFill>
                <a:latin typeface="Arial"/>
                <a:ea typeface="Arial"/>
                <a:cs typeface="Arial"/>
                <a:sym typeface="Arial"/>
              </a:rPr>
              <a:t>Mission &amp; Vision</a:t>
            </a:r>
            <a:endParaRPr dirty="0"/>
          </a:p>
        </p:txBody>
      </p:sp>
      <p:cxnSp>
        <p:nvCxnSpPr>
          <p:cNvPr id="245" name="Google Shape;245;p25"/>
          <p:cNvCxnSpPr/>
          <p:nvPr/>
        </p:nvCxnSpPr>
        <p:spPr>
          <a:xfrm>
            <a:off x="4974954" y="1875295"/>
            <a:ext cx="0" cy="274320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ctrTitle" idx="4294967295"/>
          </p:nvPr>
        </p:nvSpPr>
        <p:spPr>
          <a:xfrm>
            <a:off x="5334000" y="1219200"/>
            <a:ext cx="6858000" cy="2286000"/>
          </a:xfrm>
          <a:prstGeom prst="rect">
            <a:avLst/>
          </a:prstGeom>
        </p:spPr>
        <p:txBody>
          <a:bodyPr/>
          <a:lstStyle/>
          <a:p>
            <a:pPr eaLnBrk="1" hangingPunct="1">
              <a:defRPr/>
            </a:pPr>
            <a:r>
              <a:rPr lang="en-US" sz="4000" dirty="0">
                <a:solidFill>
                  <a:schemeClr val="bg1"/>
                </a:solidFill>
                <a:latin typeface="+mn-lt"/>
              </a:rPr>
              <a:t>Thank you to AMCP members Erika Kaplan and Kheelan Gopal for updating this presentation for 2022.</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normAutofit/>
          </a:bodyPr>
          <a:lstStyle/>
          <a:p>
            <a:pPr eaLnBrk="1" hangingPunct="1"/>
            <a:r>
              <a:rPr lang="en-US" sz="4000" dirty="0">
                <a:solidFill>
                  <a:schemeClr val="tx2"/>
                </a:solidFill>
              </a:rPr>
              <a:t>Definition of Off-Label Use</a:t>
            </a:r>
          </a:p>
        </p:txBody>
      </p:sp>
      <p:graphicFrame>
        <p:nvGraphicFramePr>
          <p:cNvPr id="2" name="Content Placeholder 1"/>
          <p:cNvGraphicFramePr>
            <a:graphicFrameLocks noGrp="1"/>
          </p:cNvGraphicFramePr>
          <p:nvPr>
            <p:ph idx="4294967295"/>
            <p:extLst>
              <p:ext uri="{D42A27DB-BD31-4B8C-83A1-F6EECF244321}">
                <p14:modId xmlns:p14="http://schemas.microsoft.com/office/powerpoint/2010/main" val="2911583002"/>
              </p:ext>
            </p:extLst>
          </p:nvPr>
        </p:nvGraphicFramePr>
        <p:xfrm>
          <a:off x="2225598" y="2590800"/>
          <a:ext cx="7886700" cy="30051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2057400" y="1847674"/>
            <a:ext cx="8229600" cy="1200329"/>
          </a:xfrm>
          <a:prstGeom prst="rect">
            <a:avLst/>
          </a:prstGeom>
        </p:spPr>
        <p:txBody>
          <a:bodyPr wrap="square">
            <a:spAutoFit/>
          </a:bodyPr>
          <a:lstStyle/>
          <a:p>
            <a:pPr lvl="0"/>
            <a:r>
              <a:rPr lang="en-US" sz="2400" dirty="0"/>
              <a:t>The use of a drug in a way that is not stated in the product labeling approved by the Food and Drug Administration (FDA) including:</a:t>
            </a:r>
          </a:p>
        </p:txBody>
      </p:sp>
    </p:spTree>
    <p:extLst>
      <p:ext uri="{BB962C8B-B14F-4D97-AF65-F5344CB8AC3E}">
        <p14:creationId xmlns:p14="http://schemas.microsoft.com/office/powerpoint/2010/main" val="40035122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pPr eaLnBrk="1" hangingPunct="1"/>
            <a:r>
              <a:rPr lang="en-US" sz="4000" dirty="0">
                <a:solidFill>
                  <a:schemeClr val="tx2"/>
                </a:solidFill>
              </a:rPr>
              <a:t>What are the issues?</a:t>
            </a:r>
          </a:p>
        </p:txBody>
      </p:sp>
      <p:sp>
        <p:nvSpPr>
          <p:cNvPr id="16387" name="Rectangle 3"/>
          <p:cNvSpPr>
            <a:spLocks noGrp="1"/>
          </p:cNvSpPr>
          <p:nvPr>
            <p:ph type="body" sz="quarter" idx="10"/>
          </p:nvPr>
        </p:nvSpPr>
        <p:spPr/>
        <p:txBody>
          <a:bodyPr/>
          <a:lstStyle/>
          <a:p>
            <a:r>
              <a:rPr lang="en-US" sz="2800" dirty="0"/>
              <a:t>Promotion of off-label use would compromise three key factors:</a:t>
            </a:r>
          </a:p>
          <a:p>
            <a:pPr lvl="1">
              <a:buClr>
                <a:schemeClr val="tx2"/>
              </a:buClr>
              <a:buFont typeface="Arial" panose="020B0604020202020204" pitchFamily="34" charset="0"/>
              <a:buChar char="•"/>
            </a:pPr>
            <a:r>
              <a:rPr lang="en-US" sz="2800" dirty="0"/>
              <a:t>Definitive clinical trial data</a:t>
            </a:r>
          </a:p>
          <a:p>
            <a:pPr lvl="1">
              <a:buClr>
                <a:schemeClr val="tx2"/>
              </a:buClr>
              <a:buFont typeface="Arial" panose="020B0604020202020204" pitchFamily="34" charset="0"/>
              <a:buChar char="•"/>
            </a:pPr>
            <a:r>
              <a:rPr lang="en-US" sz="2800" dirty="0"/>
              <a:t>Evidence-based medicine</a:t>
            </a:r>
          </a:p>
          <a:p>
            <a:pPr lvl="1">
              <a:buClr>
                <a:schemeClr val="tx2"/>
              </a:buClr>
              <a:buFont typeface="Arial" panose="020B0604020202020204" pitchFamily="34" charset="0"/>
              <a:buChar char="•"/>
            </a:pPr>
            <a:r>
              <a:rPr lang="en-US" sz="2800" dirty="0"/>
              <a:t>Safety and efficacy standards</a:t>
            </a:r>
          </a:p>
          <a:p>
            <a:r>
              <a:rPr lang="en-US" sz="2800" dirty="0"/>
              <a:t>Off-label uses may be potentially harmful and/or lead to ineffective results</a:t>
            </a:r>
          </a:p>
          <a:p>
            <a:pPr eaLnBrk="1" hangingPunct="1">
              <a:lnSpc>
                <a:spcPct val="90000"/>
              </a:lnSpc>
              <a:buFont typeface="Arial" charset="0"/>
              <a:buNone/>
            </a:pPr>
            <a:endParaRPr lang="en-US" sz="26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normAutofit/>
          </a:bodyPr>
          <a:lstStyle/>
          <a:p>
            <a:pPr eaLnBrk="1" hangingPunct="1"/>
            <a:r>
              <a:rPr lang="en-US" sz="4000" dirty="0">
                <a:solidFill>
                  <a:schemeClr val="tx2"/>
                </a:solidFill>
              </a:rPr>
              <a:t>Areas of High Off-Label Use of Drug Products</a:t>
            </a:r>
          </a:p>
        </p:txBody>
      </p:sp>
      <p:graphicFrame>
        <p:nvGraphicFramePr>
          <p:cNvPr id="3" name="Content Placeholder 2"/>
          <p:cNvGraphicFramePr>
            <a:graphicFrameLocks noGrp="1"/>
          </p:cNvGraphicFramePr>
          <p:nvPr>
            <p:ph idx="4294967295"/>
            <p:extLst>
              <p:ext uri="{D42A27DB-BD31-4B8C-83A1-F6EECF244321}">
                <p14:modId xmlns:p14="http://schemas.microsoft.com/office/powerpoint/2010/main" val="492085004"/>
              </p:ext>
            </p:extLst>
          </p:nvPr>
        </p:nvGraphicFramePr>
        <p:xfrm>
          <a:off x="1828800" y="1817847"/>
          <a:ext cx="7886700" cy="3903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pPr eaLnBrk="1" hangingPunct="1"/>
            <a:r>
              <a:rPr lang="en-US" sz="4000" dirty="0">
                <a:solidFill>
                  <a:schemeClr val="tx2"/>
                </a:solidFill>
              </a:rPr>
              <a:t>Why is Off-Label Use Common?</a:t>
            </a:r>
          </a:p>
        </p:txBody>
      </p:sp>
      <p:sp>
        <p:nvSpPr>
          <p:cNvPr id="18435" name="Rectangle 3"/>
          <p:cNvSpPr>
            <a:spLocks noGrp="1"/>
          </p:cNvSpPr>
          <p:nvPr>
            <p:ph type="body" sz="quarter" idx="10"/>
          </p:nvPr>
        </p:nvSpPr>
        <p:spPr/>
        <p:txBody>
          <a:bodyPr/>
          <a:lstStyle/>
          <a:p>
            <a:r>
              <a:rPr lang="en-US" sz="2800" dirty="0"/>
              <a:t>Rigorous and time-consuming FDA review process</a:t>
            </a:r>
          </a:p>
          <a:p>
            <a:r>
              <a:rPr lang="en-US" sz="2800" dirty="0"/>
              <a:t>Costs associated with conducting clinical trials</a:t>
            </a:r>
          </a:p>
          <a:p>
            <a:r>
              <a:rPr lang="en-US" sz="2800" dirty="0"/>
              <a:t>Lack of incentive</a:t>
            </a:r>
          </a:p>
          <a:p>
            <a:pPr lvl="1">
              <a:buClr>
                <a:schemeClr val="tx2"/>
              </a:buClr>
              <a:buFont typeface="Arial" panose="020B0604020202020204" pitchFamily="34" charset="0"/>
              <a:buChar char="•"/>
            </a:pPr>
            <a:r>
              <a:rPr lang="en-US" sz="2800" dirty="0"/>
              <a:t>Some drugs already off-patent</a:t>
            </a:r>
          </a:p>
          <a:p>
            <a:pPr lvl="1">
              <a:buClr>
                <a:schemeClr val="tx2"/>
              </a:buClr>
              <a:buFont typeface="Arial" panose="020B0604020202020204" pitchFamily="34" charset="0"/>
              <a:buChar char="•"/>
            </a:pPr>
            <a:r>
              <a:rPr lang="en-US" sz="2800" dirty="0"/>
              <a:t>Reimbursement already ongoing</a:t>
            </a:r>
          </a:p>
          <a:p>
            <a:pPr eaLnBrk="1" hangingPunct="1">
              <a:lnSpc>
                <a:spcPct val="90000"/>
              </a:lnSpc>
              <a:buFont typeface="Arial" charset="0"/>
              <a:buNone/>
            </a:pPr>
            <a:endParaRPr lang="en-US" sz="1200" dirty="0"/>
          </a:p>
          <a:p>
            <a:pPr eaLnBrk="1" hangingPunct="1">
              <a:lnSpc>
                <a:spcPct val="90000"/>
              </a:lnSpc>
              <a:buFont typeface="Arial" charset="0"/>
              <a:buNone/>
            </a:pPr>
            <a:endParaRPr lang="en-US" sz="1200" dirty="0"/>
          </a:p>
          <a:p>
            <a:pPr eaLnBrk="1" hangingPunct="1">
              <a:lnSpc>
                <a:spcPct val="90000"/>
              </a:lnSpc>
              <a:buFont typeface="Arial" charset="0"/>
              <a:buNone/>
            </a:pPr>
            <a:endParaRPr lang="en-US" sz="1200" dirty="0"/>
          </a:p>
          <a:p>
            <a:pPr eaLnBrk="1" hangingPunct="1">
              <a:lnSpc>
                <a:spcPct val="90000"/>
              </a:lnSpc>
              <a:buFont typeface="Arial" charset="0"/>
              <a:buNone/>
            </a:pPr>
            <a:endParaRPr lang="en-US" sz="1200" dirty="0"/>
          </a:p>
          <a:p>
            <a:pPr eaLnBrk="1" hangingPunct="1">
              <a:lnSpc>
                <a:spcPct val="90000"/>
              </a:lnSpc>
              <a:buFont typeface="Arial" charset="0"/>
              <a:buNone/>
            </a:pPr>
            <a:endParaRPr lang="en-US" sz="1200" dirty="0"/>
          </a:p>
          <a:p>
            <a:pPr eaLnBrk="1" hangingPunct="1">
              <a:lnSpc>
                <a:spcPct val="90000"/>
              </a:lnSpc>
              <a:buFont typeface="Arial" charset="0"/>
              <a:buNone/>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normAutofit/>
          </a:bodyPr>
          <a:lstStyle/>
          <a:p>
            <a:pPr eaLnBrk="1" hangingPunct="1"/>
            <a:r>
              <a:rPr lang="en-US" sz="4000" dirty="0">
                <a:solidFill>
                  <a:schemeClr val="tx2"/>
                </a:solidFill>
              </a:rPr>
              <a:t>FDA Policies Regarding Off-Label Use</a:t>
            </a:r>
          </a:p>
        </p:txBody>
      </p:sp>
      <p:sp>
        <p:nvSpPr>
          <p:cNvPr id="19459" name="Rectangle 3"/>
          <p:cNvSpPr>
            <a:spLocks noGrp="1"/>
          </p:cNvSpPr>
          <p:nvPr>
            <p:ph type="body" sz="quarter" idx="10"/>
          </p:nvPr>
        </p:nvSpPr>
        <p:spPr>
          <a:xfrm>
            <a:off x="871537" y="1600200"/>
            <a:ext cx="10448925" cy="3857625"/>
          </a:xfrm>
        </p:spPr>
        <p:txBody>
          <a:bodyPr>
            <a:noAutofit/>
          </a:bodyPr>
          <a:lstStyle/>
          <a:p>
            <a:pPr>
              <a:buClr>
                <a:schemeClr val="tx1"/>
              </a:buClr>
            </a:pPr>
            <a:r>
              <a:rPr lang="en-US" sz="2500" dirty="0"/>
              <a:t>The FDA has a guidance document about Good Reprint Practices </a:t>
            </a:r>
          </a:p>
          <a:p>
            <a:pPr>
              <a:buClr>
                <a:schemeClr val="tx1"/>
              </a:buClr>
            </a:pPr>
            <a:r>
              <a:rPr lang="en-US" sz="2500" dirty="0"/>
              <a:t>Distribution of journal articles on unapproved off-label uses of approved drugs is acceptable as long as the materials meet certain criteria for objectivity.</a:t>
            </a:r>
          </a:p>
          <a:p>
            <a:pPr>
              <a:buClr>
                <a:schemeClr val="tx1"/>
              </a:buClr>
            </a:pPr>
            <a:r>
              <a:rPr lang="en-US" sz="2500" dirty="0"/>
              <a:t>Available at: </a:t>
            </a:r>
            <a:r>
              <a:rPr lang="en-US" sz="2500" u="sng" dirty="0">
                <a:hlinkClick r:id="rId3"/>
              </a:rPr>
              <a:t>https://www.fda.gov/regulatory-information/search-fda-guidance-documents/good-reprint-practices-distribution-medical-journal-articles-and-medical-or-scientific-reference</a:t>
            </a:r>
            <a:endParaRPr lang="en-US" sz="25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a:xfrm>
            <a:off x="457200" y="241468"/>
            <a:ext cx="10515600" cy="1325563"/>
          </a:xfrm>
        </p:spPr>
        <p:txBody>
          <a:bodyPr/>
          <a:lstStyle/>
          <a:p>
            <a:pPr eaLnBrk="1" hangingPunct="1"/>
            <a:r>
              <a:rPr lang="en-US" dirty="0">
                <a:solidFill>
                  <a:schemeClr val="tx1"/>
                </a:solidFill>
              </a:rPr>
              <a:t>FDA Policies Regarding Off Label Use</a:t>
            </a:r>
          </a:p>
        </p:txBody>
      </p:sp>
      <p:sp>
        <p:nvSpPr>
          <p:cNvPr id="20483" name="Rectangle 3"/>
          <p:cNvSpPr>
            <a:spLocks noGrp="1"/>
          </p:cNvSpPr>
          <p:nvPr>
            <p:ph type="body" sz="quarter" idx="10"/>
          </p:nvPr>
        </p:nvSpPr>
        <p:spPr>
          <a:xfrm>
            <a:off x="838200" y="1524000"/>
            <a:ext cx="10515600" cy="3847308"/>
          </a:xfrm>
        </p:spPr>
        <p:txBody>
          <a:bodyPr/>
          <a:lstStyle/>
          <a:p>
            <a:pPr>
              <a:lnSpc>
                <a:spcPct val="100000"/>
              </a:lnSpc>
              <a:spcBef>
                <a:spcPts val="600"/>
              </a:spcBef>
            </a:pPr>
            <a:r>
              <a:rPr lang="en-US" sz="2400" dirty="0"/>
              <a:t>Drug manufacturers cannot pro-actively discuss or provide written materials on off-label uses.</a:t>
            </a:r>
          </a:p>
          <a:p>
            <a:pPr lvl="1">
              <a:lnSpc>
                <a:spcPct val="100000"/>
              </a:lnSpc>
              <a:spcBef>
                <a:spcPts val="600"/>
              </a:spcBef>
            </a:pPr>
            <a:r>
              <a:rPr lang="en-US" sz="2000" dirty="0"/>
              <a:t>The manufacturer can provide information if asked directly</a:t>
            </a:r>
          </a:p>
          <a:p>
            <a:pPr>
              <a:lnSpc>
                <a:spcPct val="100000"/>
              </a:lnSpc>
              <a:spcBef>
                <a:spcPts val="600"/>
              </a:spcBef>
            </a:pPr>
            <a:r>
              <a:rPr lang="en-US" sz="2400" dirty="0"/>
              <a:t>No other parties are restricted from discussing or distributing written materials on off-label uses</a:t>
            </a:r>
          </a:p>
          <a:p>
            <a:pPr>
              <a:lnSpc>
                <a:spcPct val="100000"/>
              </a:lnSpc>
              <a:spcBef>
                <a:spcPts val="600"/>
              </a:spcBef>
            </a:pPr>
            <a:r>
              <a:rPr lang="en-US" sz="2400" dirty="0"/>
              <a:t>Off-label use of drugs by prescribers can be appropriate</a:t>
            </a:r>
          </a:p>
          <a:p>
            <a:pPr>
              <a:lnSpc>
                <a:spcPct val="100000"/>
              </a:lnSpc>
              <a:spcBef>
                <a:spcPts val="600"/>
              </a:spcBef>
            </a:pPr>
            <a:r>
              <a:rPr lang="en-US" sz="2400" dirty="0"/>
              <a:t>Prescribers and other parties may obtain, when requested, information regarding off-label uses from drug manufacturers (following the policy on solicited information)</a:t>
            </a:r>
          </a:p>
          <a:p>
            <a:endParaRPr lang="en-US" dirty="0"/>
          </a:p>
          <a:p>
            <a:pPr eaLnBrk="1" hangingPunct="1">
              <a:lnSpc>
                <a:spcPct val="80000"/>
              </a:lnSpc>
            </a:pPr>
            <a:endParaRPr lang="en-US" sz="1200" dirty="0"/>
          </a:p>
          <a:p>
            <a:pPr eaLnBrk="1" hangingPunct="1">
              <a:lnSpc>
                <a:spcPct val="80000"/>
              </a:lnSpc>
            </a:pPr>
            <a:endParaRPr lang="en-US" sz="1200" dirty="0"/>
          </a:p>
          <a:p>
            <a:pPr eaLnBrk="1" hangingPunct="1">
              <a:lnSpc>
                <a:spcPct val="80000"/>
              </a:lnSpc>
            </a:pPr>
            <a:endParaRPr lang="en-US" sz="1200" dirty="0"/>
          </a:p>
          <a:p>
            <a:pPr eaLnBrk="1" hangingPunct="1">
              <a:lnSpc>
                <a:spcPct val="80000"/>
              </a:lnSpc>
            </a:pPr>
            <a:endParaRPr lang="en-US" sz="1200" dirty="0"/>
          </a:p>
          <a:p>
            <a:pPr eaLnBrk="1" hangingPunct="1">
              <a:lnSpc>
                <a:spcPct val="80000"/>
              </a:lnSpc>
            </a:pPr>
            <a:endParaRPr lang="en-US" sz="1200" dirty="0"/>
          </a:p>
          <a:p>
            <a:pPr eaLnBrk="1" hangingPunct="1">
              <a:lnSpc>
                <a:spcPct val="80000"/>
              </a:lnSpc>
            </a:pPr>
            <a:endParaRPr lang="en-US" sz="1200" dirty="0"/>
          </a:p>
          <a:p>
            <a:pPr eaLnBrk="1" hangingPunct="1">
              <a:lnSpc>
                <a:spcPct val="80000"/>
              </a:lnSpc>
              <a:buFont typeface="Arial" charset="0"/>
              <a:buNone/>
            </a:pPr>
            <a:endParaRPr lang="en-US" sz="1200" dirty="0"/>
          </a:p>
          <a:p>
            <a:pPr eaLnBrk="1" hangingPunct="1">
              <a:lnSpc>
                <a:spcPct val="80000"/>
              </a:lnSpc>
              <a:buFont typeface="Arial" charset="0"/>
              <a:buNone/>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normAutofit/>
          </a:bodyPr>
          <a:lstStyle/>
          <a:p>
            <a:pPr eaLnBrk="1" hangingPunct="1"/>
            <a:r>
              <a:rPr lang="en-US" sz="4000" dirty="0">
                <a:solidFill>
                  <a:schemeClr val="tx2"/>
                </a:solidFill>
              </a:rPr>
              <a:t>AMCP Perspective</a:t>
            </a:r>
          </a:p>
        </p:txBody>
      </p:sp>
      <p:sp>
        <p:nvSpPr>
          <p:cNvPr id="22531" name="Rectangle 3"/>
          <p:cNvSpPr>
            <a:spLocks noGrp="1"/>
          </p:cNvSpPr>
          <p:nvPr>
            <p:ph type="body" sz="quarter" idx="10"/>
          </p:nvPr>
        </p:nvSpPr>
        <p:spPr>
          <a:xfrm>
            <a:off x="904875" y="1668390"/>
            <a:ext cx="10448925" cy="3857625"/>
          </a:xfrm>
        </p:spPr>
        <p:txBody>
          <a:bodyPr>
            <a:normAutofit/>
          </a:bodyPr>
          <a:lstStyle/>
          <a:p>
            <a:pPr>
              <a:lnSpc>
                <a:spcPct val="100000"/>
              </a:lnSpc>
              <a:spcBef>
                <a:spcPts val="600"/>
              </a:spcBef>
            </a:pPr>
            <a:r>
              <a:rPr lang="en-US" sz="2400" dirty="0"/>
              <a:t>In support of off-label use of FDA-approved drugs when medically appropriate, safe, and necessary</a:t>
            </a:r>
          </a:p>
          <a:p>
            <a:pPr>
              <a:lnSpc>
                <a:spcPct val="100000"/>
              </a:lnSpc>
              <a:spcBef>
                <a:spcPts val="600"/>
              </a:spcBef>
            </a:pPr>
            <a:r>
              <a:rPr lang="en-US" sz="2400" dirty="0"/>
              <a:t>Opposed to government-mandated coverage of specific pharmaceuticals</a:t>
            </a:r>
          </a:p>
          <a:p>
            <a:pPr>
              <a:lnSpc>
                <a:spcPct val="100000"/>
              </a:lnSpc>
              <a:spcBef>
                <a:spcPts val="600"/>
              </a:spcBef>
            </a:pPr>
            <a:r>
              <a:rPr lang="en-US" sz="2400" dirty="0"/>
              <a:t>Recognizes rapidly changing nature of pharmacy and that FDA-approval of new indications may be delayed</a:t>
            </a:r>
          </a:p>
          <a:p>
            <a:pPr>
              <a:lnSpc>
                <a:spcPct val="100000"/>
              </a:lnSpc>
              <a:spcBef>
                <a:spcPts val="600"/>
              </a:spcBef>
            </a:pPr>
            <a:r>
              <a:rPr lang="en-US" sz="2400" dirty="0"/>
              <a:t>Believes each drug should be used in accordance with generally accepted medical practices</a:t>
            </a:r>
          </a:p>
          <a:p>
            <a:pPr>
              <a:lnSpc>
                <a:spcPct val="100000"/>
              </a:lnSpc>
              <a:spcBef>
                <a:spcPts val="600"/>
              </a:spcBef>
            </a:pPr>
            <a:r>
              <a:rPr lang="en-US" sz="2400" dirty="0"/>
              <a:t>Supports the consideration of specific criteria when determining coverage of drug products for off-label uses</a:t>
            </a:r>
          </a:p>
          <a:p>
            <a:pPr eaLnBrk="1" hangingPunct="1">
              <a:buFont typeface="Arial" charset="0"/>
              <a:buNone/>
            </a:pPr>
            <a:endParaRPr lang="en-US" sz="1200" dirty="0"/>
          </a:p>
          <a:p>
            <a:pPr eaLnBrk="1" hangingPunct="1">
              <a:buFont typeface="Arial" charset="0"/>
              <a:buNone/>
            </a:pPr>
            <a:endParaRPr lang="en-US" sz="1200" dirty="0"/>
          </a:p>
          <a:p>
            <a:pPr eaLnBrk="1" hangingPunct="1">
              <a:buFont typeface="Arial" charset="0"/>
              <a:buNone/>
            </a:pPr>
            <a:endParaRPr lang="en-US" sz="1200" dirty="0"/>
          </a:p>
          <a:p>
            <a:pPr eaLnBrk="1" hangingPunct="1">
              <a:buFont typeface="Arial" charset="0"/>
              <a:buNone/>
            </a:pPr>
            <a:endParaRPr lang="en-US" sz="1200" dirty="0"/>
          </a:p>
        </p:txBody>
      </p:sp>
      <p:sp>
        <p:nvSpPr>
          <p:cNvPr id="2" name="Rectangle 1"/>
          <p:cNvSpPr/>
          <p:nvPr/>
        </p:nvSpPr>
        <p:spPr>
          <a:xfrm>
            <a:off x="1524000" y="5590404"/>
            <a:ext cx="8458200" cy="276999"/>
          </a:xfrm>
          <a:prstGeom prst="rect">
            <a:avLst/>
          </a:prstGeom>
        </p:spPr>
        <p:txBody>
          <a:bodyPr wrap="square">
            <a:spAutoFit/>
          </a:bodyPr>
          <a:lstStyle/>
          <a:p>
            <a:pPr>
              <a:buNone/>
            </a:pPr>
            <a:r>
              <a:rPr lang="en-US" sz="1200" i="1" dirty="0"/>
              <a:t>Off-Label Use of Pharmaceuticals and Related Products</a:t>
            </a:r>
            <a:r>
              <a:rPr lang="en-US" sz="1200" dirty="0"/>
              <a:t> (5/14/2021). The Academy of Managed Care Pharmacy (AMCP).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AMCP 2">
  <a:themeElements>
    <a:clrScheme name="General AMCP">
      <a:dk1>
        <a:srgbClr val="00205B"/>
      </a:dk1>
      <a:lt1>
        <a:srgbClr val="FFFFFF"/>
      </a:lt1>
      <a:dk2>
        <a:srgbClr val="00205B"/>
      </a:dk2>
      <a:lt2>
        <a:srgbClr val="00205B"/>
      </a:lt2>
      <a:accent1>
        <a:srgbClr val="00205B"/>
      </a:accent1>
      <a:accent2>
        <a:srgbClr val="720062"/>
      </a:accent2>
      <a:accent3>
        <a:srgbClr val="D1350F"/>
      </a:accent3>
      <a:accent4>
        <a:srgbClr val="348BAC"/>
      </a:accent4>
      <a:accent5>
        <a:srgbClr val="F1B300"/>
      </a:accent5>
      <a:accent6>
        <a:srgbClr val="93C90E"/>
      </a:accent6>
      <a:hlink>
        <a:srgbClr val="FFFFFF"/>
      </a:hlink>
      <a:folHlink>
        <a:srgbClr val="63666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MCP 2" id="{784D3958-811A-41E3-805C-520AAF59A05B}" vid="{429EF52A-79C7-41A5-A68F-0B4D1CDED68B}"/>
    </a:ext>
  </a:extLst>
</a:theme>
</file>

<file path=ppt/theme/theme2.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AMCP Theme">
  <a:themeElements>
    <a:clrScheme name="General AMCP">
      <a:dk1>
        <a:srgbClr val="00205B"/>
      </a:dk1>
      <a:lt1>
        <a:srgbClr val="FFFFFF"/>
      </a:lt1>
      <a:dk2>
        <a:srgbClr val="00205B"/>
      </a:dk2>
      <a:lt2>
        <a:srgbClr val="00205B"/>
      </a:lt2>
      <a:accent1>
        <a:srgbClr val="00205B"/>
      </a:accent1>
      <a:accent2>
        <a:srgbClr val="720062"/>
      </a:accent2>
      <a:accent3>
        <a:srgbClr val="D1350F"/>
      </a:accent3>
      <a:accent4>
        <a:srgbClr val="348BAC"/>
      </a:accent4>
      <a:accent5>
        <a:srgbClr val="F1B300"/>
      </a:accent5>
      <a:accent6>
        <a:srgbClr val="93C90E"/>
      </a:accent6>
      <a:hlink>
        <a:srgbClr val="FFFFFF"/>
      </a:hlink>
      <a:folHlink>
        <a:srgbClr val="63666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MCP Theme" id="{4A5CC6E1-22CA-4AA3-A2D1-E0CA65E31B32}" vid="{96FA2B6A-904C-4C39-AAFF-AED7427ECDB2}"/>
    </a:ext>
  </a:extLst>
</a:theme>
</file>

<file path=ppt/theme/theme5.xml><?xml version="1.0" encoding="utf-8"?>
<a:theme xmlns:a="http://schemas.openxmlformats.org/drawingml/2006/main" name="3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6" ma:contentTypeDescription="Create a new document." ma:contentTypeScope="" ma:versionID="e3d4dd4c3f5536d29d2ff7d915e2d75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b1b278df919fcfd68a817278bd2abf75"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7" ma:contentTypeDescription="Create a new document." ma:contentTypeScope="" ma:versionID="254ddccdaed675e89a9354d4f98db8e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8dd0d27db7019c5072df4993cc210f22"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B4B652-D1C2-4A56-B433-704B083782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4e01ff-47af-4f69-b6b1-8bd7b642ad80"/>
    <ds:schemaRef ds:uri="f2c48f60-54de-499d-bd5e-1a2c34db13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F08CAA-E85A-4968-9ACE-0D2007B0C5C8}">
  <ds:schemaRefs>
    <ds:schemaRef ds:uri="http://schemas.microsoft.com/sharepoint/v3/contenttype/forms"/>
  </ds:schemaRefs>
</ds:datastoreItem>
</file>

<file path=customXml/itemProps3.xml><?xml version="1.0" encoding="utf-8"?>
<ds:datastoreItem xmlns:ds="http://schemas.openxmlformats.org/officeDocument/2006/customXml" ds:itemID="{4771C7D7-E405-4688-8E0B-EB097CCB20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4e01ff-47af-4f69-b6b1-8bd7b642ad80"/>
    <ds:schemaRef ds:uri="f2c48f60-54de-499d-bd5e-1a2c34db13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AMCP 2</Template>
  <TotalTime>853</TotalTime>
  <Words>2032</Words>
  <Application>Microsoft Office PowerPoint</Application>
  <PresentationFormat>Widescreen</PresentationFormat>
  <Paragraphs>174</Paragraphs>
  <Slides>21</Slides>
  <Notes>21</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21</vt:i4>
      </vt:variant>
    </vt:vector>
  </HeadingPairs>
  <TitlesOfParts>
    <vt:vector size="31" baseType="lpstr">
      <vt:lpstr>Arial</vt:lpstr>
      <vt:lpstr>Calibri</vt:lpstr>
      <vt:lpstr>Courier New</vt:lpstr>
      <vt:lpstr>Montserrat</vt:lpstr>
      <vt:lpstr>Wingdings</vt:lpstr>
      <vt:lpstr>AMCP 2</vt:lpstr>
      <vt:lpstr>1_Office Theme</vt:lpstr>
      <vt:lpstr>2_Office Theme</vt:lpstr>
      <vt:lpstr>AMCP Theme</vt:lpstr>
      <vt:lpstr>3_Office Theme</vt:lpstr>
      <vt:lpstr>Off-Label Use in Managed Care Pharmacy</vt:lpstr>
      <vt:lpstr>Objectives</vt:lpstr>
      <vt:lpstr>Definition of Off-Label Use</vt:lpstr>
      <vt:lpstr>What are the issues?</vt:lpstr>
      <vt:lpstr>Areas of High Off-Label Use of Drug Products</vt:lpstr>
      <vt:lpstr>Why is Off-Label Use Common?</vt:lpstr>
      <vt:lpstr>FDA Policies Regarding Off-Label Use</vt:lpstr>
      <vt:lpstr>FDA Policies Regarding Off Label Use</vt:lpstr>
      <vt:lpstr>AMCP Perspective</vt:lpstr>
      <vt:lpstr>Criteria Considerations for Drug Coverage</vt:lpstr>
      <vt:lpstr>Solutions to Consider</vt:lpstr>
      <vt:lpstr>Medicare Part D</vt:lpstr>
      <vt:lpstr>Approved CMS Compendiums and Resources</vt:lpstr>
      <vt:lpstr>Compendium Criteria</vt:lpstr>
      <vt:lpstr>Uses that are supported by clinical research</vt:lpstr>
      <vt:lpstr>Additional Statements</vt:lpstr>
      <vt:lpstr>Summary</vt:lpstr>
      <vt:lpstr>Otezla (apremilast)</vt:lpstr>
      <vt:lpstr>Example: Otezla (Apremilast) Request</vt:lpstr>
      <vt:lpstr>PowerPoint Presentation</vt:lpstr>
      <vt:lpstr>Thank you to AMCP members Erika Kaplan and Kheelan Gopal for updating this presentation for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 Label Use in Managed Care Pharmacy</dc:title>
  <dc:creator>Vizcaino Sarah</dc:creator>
  <cp:lastModifiedBy>Zack Riley</cp:lastModifiedBy>
  <cp:revision>72</cp:revision>
  <dcterms:created xsi:type="dcterms:W3CDTF">2011-11-21T20:45:11Z</dcterms:created>
  <dcterms:modified xsi:type="dcterms:W3CDTF">2023-01-11T15:51:00Z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DownloadAsset.aspx?id=16182</vt:lpwstr>
  </property>
  <property fmtid="{D5CDD505-2E9C-101B-9397-08002B2CF9AE}" pid="4" name="EktContentType">
    <vt:i4>101</vt:i4>
  </property>
  <property fmtid="{D5CDD505-2E9C-101B-9397-08002B2CF9AE}" pid="5" name="EktContentSubType">
    <vt:i4>0</vt:i4>
  </property>
  <property fmtid="{D5CDD505-2E9C-101B-9397-08002B2CF9AE}" pid="6" name="EktFolderName">
    <vt:lpwstr/>
  </property>
  <property fmtid="{D5CDD505-2E9C-101B-9397-08002B2CF9AE}" pid="7" name="EktCmsPath">
    <vt:lpwstr/>
  </property>
  <property fmtid="{D5CDD505-2E9C-101B-9397-08002B2CF9AE}" pid="8" name="EktExpiryType">
    <vt:i4>1</vt:i4>
  </property>
  <property fmtid="{D5CDD505-2E9C-101B-9397-08002B2CF9AE}" pid="9" name="EktDateCreated">
    <vt:filetime>2013-02-26T15:20:51Z</vt:filetime>
  </property>
  <property fmtid="{D5CDD505-2E9C-101B-9397-08002B2CF9AE}" pid="10" name="EktDateModified">
    <vt:filetime>2013-02-26T15:33:28Z</vt:filetime>
  </property>
  <property fmtid="{D5CDD505-2E9C-101B-9397-08002B2CF9AE}" pid="11" name="EktTaxCategory">
    <vt:lpwstr/>
  </property>
  <property fmtid="{D5CDD505-2E9C-101B-9397-08002B2CF9AE}" pid="12" name="EktDisabledTaxCategory">
    <vt:lpwstr/>
  </property>
  <property fmtid="{D5CDD505-2E9C-101B-9397-08002B2CF9AE}" pid="13" name="EktCmsSize">
    <vt:i4>613376</vt:i4>
  </property>
  <property fmtid="{D5CDD505-2E9C-101B-9397-08002B2CF9AE}" pid="14" name="EktSearchable">
    <vt:i4>1</vt:i4>
  </property>
  <property fmtid="{D5CDD505-2E9C-101B-9397-08002B2CF9AE}" pid="15" name="EktEDescription">
    <vt:lpwstr>&amp;lt;p&amp;gt;Presentation Developed for the Academy of Managed Care Pharmacy (Updated: February 2013)&amp;lt;/p&amp;gt;_x000d_
&amp;lt;p&amp;gt;&amp;lt;/p&amp;gt;</vt:lpwstr>
  </property>
  <property fmtid="{D5CDD505-2E9C-101B-9397-08002B2CF9AE}" pid="16" name="EktFeatured">
    <vt:bool>false</vt:bool>
  </property>
  <property fmtid="{D5CDD505-2E9C-101B-9397-08002B2CF9AE}" pid="17" name="EktLanding">
    <vt:bool>false</vt:bool>
  </property>
</Properties>
</file>