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6" r:id="rId3"/>
    <p:sldId id="280" r:id="rId4"/>
    <p:sldId id="282" r:id="rId5"/>
    <p:sldId id="283" r:id="rId6"/>
    <p:sldId id="284" r:id="rId7"/>
    <p:sldId id="257" r:id="rId8"/>
    <p:sldId id="277" r:id="rId9"/>
    <p:sldId id="278" r:id="rId10"/>
    <p:sldId id="279" r:id="rId11"/>
    <p:sldId id="275" r:id="rId1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75EED-3D15-41D9-A691-73E99DF82439}" v="1" dt="2022-12-12T16:18:44.909"/>
    <p1510:client id="{51E93637-B722-40B3-B8E2-ACAC2394432A}" v="7" dt="2022-12-13T11:42:23.40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ck Riley" userId="2d824859-c2a4-46ef-ba99-c878662be870" providerId="ADAL" clId="{51E93637-B722-40B3-B8E2-ACAC2394432A}"/>
    <pc:docChg chg="undo custSel addSld delSld modSld sldOrd">
      <pc:chgData name="Zack Riley" userId="2d824859-c2a4-46ef-ba99-c878662be870" providerId="ADAL" clId="{51E93637-B722-40B3-B8E2-ACAC2394432A}" dt="2022-12-13T14:17:06.557" v="260"/>
      <pc:docMkLst>
        <pc:docMk/>
      </pc:docMkLst>
      <pc:sldChg chg="ord">
        <pc:chgData name="Zack Riley" userId="2d824859-c2a4-46ef-ba99-c878662be870" providerId="ADAL" clId="{51E93637-B722-40B3-B8E2-ACAC2394432A}" dt="2022-12-13T14:17:06.557" v="260"/>
        <pc:sldMkLst>
          <pc:docMk/>
          <pc:sldMk cId="0" sldId="257"/>
        </pc:sldMkLst>
      </pc:sldChg>
      <pc:sldChg chg="modSp mod">
        <pc:chgData name="Zack Riley" userId="2d824859-c2a4-46ef-ba99-c878662be870" providerId="ADAL" clId="{51E93637-B722-40B3-B8E2-ACAC2394432A}" dt="2022-12-13T11:36:32.350" v="186" actId="20577"/>
        <pc:sldMkLst>
          <pc:docMk/>
          <pc:sldMk cId="591019098" sldId="276"/>
        </pc:sldMkLst>
        <pc:spChg chg="mod">
          <ac:chgData name="Zack Riley" userId="2d824859-c2a4-46ef-ba99-c878662be870" providerId="ADAL" clId="{51E93637-B722-40B3-B8E2-ACAC2394432A}" dt="2022-12-13T11:36:32.350" v="186" actId="20577"/>
          <ac:spMkLst>
            <pc:docMk/>
            <pc:sldMk cId="591019098" sldId="276"/>
            <ac:spMk id="7" creationId="{164870E8-7D64-570E-B22F-64032A4045B4}"/>
          </ac:spMkLst>
        </pc:spChg>
      </pc:sldChg>
      <pc:sldChg chg="modSp mod">
        <pc:chgData name="Zack Riley" userId="2d824859-c2a4-46ef-ba99-c878662be870" providerId="ADAL" clId="{51E93637-B722-40B3-B8E2-ACAC2394432A}" dt="2022-12-13T11:36:48.785" v="193" actId="122"/>
        <pc:sldMkLst>
          <pc:docMk/>
          <pc:sldMk cId="2024194535" sldId="277"/>
        </pc:sldMkLst>
        <pc:spChg chg="mod">
          <ac:chgData name="Zack Riley" userId="2d824859-c2a4-46ef-ba99-c878662be870" providerId="ADAL" clId="{51E93637-B722-40B3-B8E2-ACAC2394432A}" dt="2022-12-13T11:36:48.785" v="193" actId="122"/>
          <ac:spMkLst>
            <pc:docMk/>
            <pc:sldMk cId="2024194535" sldId="277"/>
            <ac:spMk id="6" creationId="{076A4C48-5C98-15BF-3B6D-0A4F5AA11A9D}"/>
          </ac:spMkLst>
        </pc:spChg>
        <pc:spChg chg="mod">
          <ac:chgData name="Zack Riley" userId="2d824859-c2a4-46ef-ba99-c878662be870" providerId="ADAL" clId="{51E93637-B722-40B3-B8E2-ACAC2394432A}" dt="2022-12-13T11:35:53.344" v="168" actId="113"/>
          <ac:spMkLst>
            <pc:docMk/>
            <pc:sldMk cId="2024194535" sldId="277"/>
            <ac:spMk id="7" creationId="{164870E8-7D64-570E-B22F-64032A4045B4}"/>
          </ac:spMkLst>
        </pc:spChg>
      </pc:sldChg>
      <pc:sldChg chg="modSp mod">
        <pc:chgData name="Zack Riley" userId="2d824859-c2a4-46ef-ba99-c878662be870" providerId="ADAL" clId="{51E93637-B722-40B3-B8E2-ACAC2394432A}" dt="2022-12-13T11:43:56.124" v="253" actId="1076"/>
        <pc:sldMkLst>
          <pc:docMk/>
          <pc:sldMk cId="712842668" sldId="278"/>
        </pc:sldMkLst>
        <pc:spChg chg="mod">
          <ac:chgData name="Zack Riley" userId="2d824859-c2a4-46ef-ba99-c878662be870" providerId="ADAL" clId="{51E93637-B722-40B3-B8E2-ACAC2394432A}" dt="2022-12-13T11:43:47.427" v="252" actId="122"/>
          <ac:spMkLst>
            <pc:docMk/>
            <pc:sldMk cId="712842668" sldId="278"/>
            <ac:spMk id="6" creationId="{076A4C48-5C98-15BF-3B6D-0A4F5AA11A9D}"/>
          </ac:spMkLst>
        </pc:spChg>
        <pc:spChg chg="mod">
          <ac:chgData name="Zack Riley" userId="2d824859-c2a4-46ef-ba99-c878662be870" providerId="ADAL" clId="{51E93637-B722-40B3-B8E2-ACAC2394432A}" dt="2022-12-13T11:43:56.124" v="253" actId="1076"/>
          <ac:spMkLst>
            <pc:docMk/>
            <pc:sldMk cId="712842668" sldId="278"/>
            <ac:spMk id="7" creationId="{164870E8-7D64-570E-B22F-64032A4045B4}"/>
          </ac:spMkLst>
        </pc:spChg>
      </pc:sldChg>
      <pc:sldChg chg="modSp mod">
        <pc:chgData name="Zack Riley" userId="2d824859-c2a4-46ef-ba99-c878662be870" providerId="ADAL" clId="{51E93637-B722-40B3-B8E2-ACAC2394432A}" dt="2022-12-13T11:44:43.277" v="257" actId="122"/>
        <pc:sldMkLst>
          <pc:docMk/>
          <pc:sldMk cId="4182328216" sldId="279"/>
        </pc:sldMkLst>
        <pc:spChg chg="mod">
          <ac:chgData name="Zack Riley" userId="2d824859-c2a4-46ef-ba99-c878662be870" providerId="ADAL" clId="{51E93637-B722-40B3-B8E2-ACAC2394432A}" dt="2022-12-13T11:44:43.277" v="257" actId="122"/>
          <ac:spMkLst>
            <pc:docMk/>
            <pc:sldMk cId="4182328216" sldId="279"/>
            <ac:spMk id="6" creationId="{076A4C48-5C98-15BF-3B6D-0A4F5AA11A9D}"/>
          </ac:spMkLst>
        </pc:spChg>
      </pc:sldChg>
      <pc:sldChg chg="addSp modSp mod ord">
        <pc:chgData name="Zack Riley" userId="2d824859-c2a4-46ef-ba99-c878662be870" providerId="ADAL" clId="{51E93637-B722-40B3-B8E2-ACAC2394432A}" dt="2022-12-13T11:39:36.073" v="205" actId="1076"/>
        <pc:sldMkLst>
          <pc:docMk/>
          <pc:sldMk cId="793408957" sldId="280"/>
        </pc:sldMkLst>
        <pc:spChg chg="add mod">
          <ac:chgData name="Zack Riley" userId="2d824859-c2a4-46ef-ba99-c878662be870" providerId="ADAL" clId="{51E93637-B722-40B3-B8E2-ACAC2394432A}" dt="2022-12-13T11:39:11.287" v="203"/>
          <ac:spMkLst>
            <pc:docMk/>
            <pc:sldMk cId="793408957" sldId="280"/>
            <ac:spMk id="2" creationId="{C00888FC-F5EE-D474-AC3A-6F9ECB85C13E}"/>
          </ac:spMkLst>
        </pc:spChg>
        <pc:spChg chg="mod">
          <ac:chgData name="Zack Riley" userId="2d824859-c2a4-46ef-ba99-c878662be870" providerId="ADAL" clId="{51E93637-B722-40B3-B8E2-ACAC2394432A}" dt="2022-12-13T11:37:19.698" v="197" actId="404"/>
          <ac:spMkLst>
            <pc:docMk/>
            <pc:sldMk cId="793408957" sldId="280"/>
            <ac:spMk id="6" creationId="{076A4C48-5C98-15BF-3B6D-0A4F5AA11A9D}"/>
          </ac:spMkLst>
        </pc:spChg>
        <pc:picChg chg="add mod">
          <ac:chgData name="Zack Riley" userId="2d824859-c2a4-46ef-ba99-c878662be870" providerId="ADAL" clId="{51E93637-B722-40B3-B8E2-ACAC2394432A}" dt="2022-12-13T11:39:36.073" v="205" actId="1076"/>
          <ac:picMkLst>
            <pc:docMk/>
            <pc:sldMk cId="793408957" sldId="280"/>
            <ac:picMk id="3" creationId="{ED601FB4-86C3-4B5D-2965-DB5EF684BD40}"/>
          </ac:picMkLst>
        </pc:picChg>
      </pc:sldChg>
      <pc:sldChg chg="addSp delSp modSp add del mod">
        <pc:chgData name="Zack Riley" userId="2d824859-c2a4-46ef-ba99-c878662be870" providerId="ADAL" clId="{51E93637-B722-40B3-B8E2-ACAC2394432A}" dt="2022-12-13T11:45:10.648" v="258" actId="2696"/>
        <pc:sldMkLst>
          <pc:docMk/>
          <pc:sldMk cId="3937916691" sldId="281"/>
        </pc:sldMkLst>
        <pc:spChg chg="add mod">
          <ac:chgData name="Zack Riley" userId="2d824859-c2a4-46ef-ba99-c878662be870" providerId="ADAL" clId="{51E93637-B722-40B3-B8E2-ACAC2394432A}" dt="2022-12-12T17:18:37.349" v="139" actId="20577"/>
          <ac:spMkLst>
            <pc:docMk/>
            <pc:sldMk cId="3937916691" sldId="281"/>
            <ac:spMk id="2" creationId="{C2A8BF18-C728-C573-B4BD-00011E149258}"/>
          </ac:spMkLst>
        </pc:spChg>
        <pc:spChg chg="mod">
          <ac:chgData name="Zack Riley" userId="2d824859-c2a4-46ef-ba99-c878662be870" providerId="ADAL" clId="{51E93637-B722-40B3-B8E2-ACAC2394432A}" dt="2022-12-12T17:17:48.630" v="29" actId="20577"/>
          <ac:spMkLst>
            <pc:docMk/>
            <pc:sldMk cId="3937916691" sldId="281"/>
            <ac:spMk id="6" creationId="{076A4C48-5C98-15BF-3B6D-0A4F5AA11A9D}"/>
          </ac:spMkLst>
        </pc:spChg>
        <pc:spChg chg="del mod">
          <ac:chgData name="Zack Riley" userId="2d824859-c2a4-46ef-ba99-c878662be870" providerId="ADAL" clId="{51E93637-B722-40B3-B8E2-ACAC2394432A}" dt="2022-12-12T17:17:49.542" v="31"/>
          <ac:spMkLst>
            <pc:docMk/>
            <pc:sldMk cId="3937916691" sldId="281"/>
            <ac:spMk id="7" creationId="{164870E8-7D64-570E-B22F-64032A4045B4}"/>
          </ac:spMkLst>
        </pc:spChg>
      </pc:sldChg>
      <pc:sldChg chg="addSp delSp modSp add mod">
        <pc:chgData name="Zack Riley" userId="2d824859-c2a4-46ef-ba99-c878662be870" providerId="ADAL" clId="{51E93637-B722-40B3-B8E2-ACAC2394432A}" dt="2022-12-13T11:41:25.865" v="220" actId="14100"/>
        <pc:sldMkLst>
          <pc:docMk/>
          <pc:sldMk cId="2778688612" sldId="282"/>
        </pc:sldMkLst>
        <pc:spChg chg="del">
          <ac:chgData name="Zack Riley" userId="2d824859-c2a4-46ef-ba99-c878662be870" providerId="ADAL" clId="{51E93637-B722-40B3-B8E2-ACAC2394432A}" dt="2022-12-13T11:40:22.014" v="210" actId="478"/>
          <ac:spMkLst>
            <pc:docMk/>
            <pc:sldMk cId="2778688612" sldId="282"/>
            <ac:spMk id="2" creationId="{C00888FC-F5EE-D474-AC3A-6F9ECB85C13E}"/>
          </ac:spMkLst>
        </pc:spChg>
        <pc:spChg chg="mod">
          <ac:chgData name="Zack Riley" userId="2d824859-c2a4-46ef-ba99-c878662be870" providerId="ADAL" clId="{51E93637-B722-40B3-B8E2-ACAC2394432A}" dt="2022-12-13T11:41:13.308" v="218" actId="20577"/>
          <ac:spMkLst>
            <pc:docMk/>
            <pc:sldMk cId="2778688612" sldId="282"/>
            <ac:spMk id="6" creationId="{076A4C48-5C98-15BF-3B6D-0A4F5AA11A9D}"/>
          </ac:spMkLst>
        </pc:spChg>
        <pc:picChg chg="del">
          <ac:chgData name="Zack Riley" userId="2d824859-c2a4-46ef-ba99-c878662be870" providerId="ADAL" clId="{51E93637-B722-40B3-B8E2-ACAC2394432A}" dt="2022-12-13T11:40:19.550" v="209" actId="478"/>
          <ac:picMkLst>
            <pc:docMk/>
            <pc:sldMk cId="2778688612" sldId="282"/>
            <ac:picMk id="3" creationId="{ED601FB4-86C3-4B5D-2965-DB5EF684BD40}"/>
          </ac:picMkLst>
        </pc:picChg>
        <pc:picChg chg="add mod">
          <ac:chgData name="Zack Riley" userId="2d824859-c2a4-46ef-ba99-c878662be870" providerId="ADAL" clId="{51E93637-B722-40B3-B8E2-ACAC2394432A}" dt="2022-12-13T11:41:25.865" v="220" actId="14100"/>
          <ac:picMkLst>
            <pc:docMk/>
            <pc:sldMk cId="2778688612" sldId="282"/>
            <ac:picMk id="4" creationId="{456EBC79-3420-22C0-8043-6D2E84A0B468}"/>
          </ac:picMkLst>
        </pc:picChg>
      </pc:sldChg>
      <pc:sldChg chg="new del">
        <pc:chgData name="Zack Riley" userId="2d824859-c2a4-46ef-ba99-c878662be870" providerId="ADAL" clId="{51E93637-B722-40B3-B8E2-ACAC2394432A}" dt="2022-12-13T11:41:36.218" v="222" actId="2696"/>
        <pc:sldMkLst>
          <pc:docMk/>
          <pc:sldMk cId="2675221129" sldId="283"/>
        </pc:sldMkLst>
      </pc:sldChg>
      <pc:sldChg chg="addSp delSp modSp add mod">
        <pc:chgData name="Zack Riley" userId="2d824859-c2a4-46ef-ba99-c878662be870" providerId="ADAL" clId="{51E93637-B722-40B3-B8E2-ACAC2394432A}" dt="2022-12-13T11:41:59.427" v="226" actId="1076"/>
        <pc:sldMkLst>
          <pc:docMk/>
          <pc:sldMk cId="3262715372" sldId="283"/>
        </pc:sldMkLst>
        <pc:picChg chg="add mod">
          <ac:chgData name="Zack Riley" userId="2d824859-c2a4-46ef-ba99-c878662be870" providerId="ADAL" clId="{51E93637-B722-40B3-B8E2-ACAC2394432A}" dt="2022-12-13T11:41:59.427" v="226" actId="1076"/>
          <ac:picMkLst>
            <pc:docMk/>
            <pc:sldMk cId="3262715372" sldId="283"/>
            <ac:picMk id="2" creationId="{ACBA6892-E0AE-F3EA-27AF-B0B265E0F5CE}"/>
          </ac:picMkLst>
        </pc:picChg>
        <pc:picChg chg="del">
          <ac:chgData name="Zack Riley" userId="2d824859-c2a4-46ef-ba99-c878662be870" providerId="ADAL" clId="{51E93637-B722-40B3-B8E2-ACAC2394432A}" dt="2022-12-13T11:41:48.863" v="224" actId="478"/>
          <ac:picMkLst>
            <pc:docMk/>
            <pc:sldMk cId="3262715372" sldId="283"/>
            <ac:picMk id="4" creationId="{456EBC79-3420-22C0-8043-6D2E84A0B468}"/>
          </ac:picMkLst>
        </pc:picChg>
      </pc:sldChg>
      <pc:sldChg chg="addSp delSp modSp add mod">
        <pc:chgData name="Zack Riley" userId="2d824859-c2a4-46ef-ba99-c878662be870" providerId="ADAL" clId="{51E93637-B722-40B3-B8E2-ACAC2394432A}" dt="2022-12-13T11:42:31.166" v="230" actId="1076"/>
        <pc:sldMkLst>
          <pc:docMk/>
          <pc:sldMk cId="546611843" sldId="284"/>
        </pc:sldMkLst>
        <pc:picChg chg="del">
          <ac:chgData name="Zack Riley" userId="2d824859-c2a4-46ef-ba99-c878662be870" providerId="ADAL" clId="{51E93637-B722-40B3-B8E2-ACAC2394432A}" dt="2022-12-13T11:42:20.514" v="228" actId="478"/>
          <ac:picMkLst>
            <pc:docMk/>
            <pc:sldMk cId="546611843" sldId="284"/>
            <ac:picMk id="2" creationId="{ACBA6892-E0AE-F3EA-27AF-B0B265E0F5CE}"/>
          </ac:picMkLst>
        </pc:picChg>
        <pc:picChg chg="add mod">
          <ac:chgData name="Zack Riley" userId="2d824859-c2a4-46ef-ba99-c878662be870" providerId="ADAL" clId="{51E93637-B722-40B3-B8E2-ACAC2394432A}" dt="2022-12-13T11:42:31.166" v="230" actId="1076"/>
          <ac:picMkLst>
            <pc:docMk/>
            <pc:sldMk cId="546611843" sldId="284"/>
            <ac:picMk id="3" creationId="{11CFB8CB-BEFC-66E1-7A75-425EF984F65B}"/>
          </ac:picMkLst>
        </pc:picChg>
      </pc:sldChg>
      <pc:sldChg chg="add del">
        <pc:chgData name="Zack Riley" userId="2d824859-c2a4-46ef-ba99-c878662be870" providerId="ADAL" clId="{51E93637-B722-40B3-B8E2-ACAC2394432A}" dt="2022-12-13T11:39:59.219" v="207" actId="2696"/>
        <pc:sldMkLst>
          <pc:docMk/>
          <pc:sldMk cId="2263738327" sldId="653"/>
        </pc:sldMkLst>
      </pc:sldChg>
      <pc:sldMasterChg chg="delSldLayout">
        <pc:chgData name="Zack Riley" userId="2d824859-c2a4-46ef-ba99-c878662be870" providerId="ADAL" clId="{51E93637-B722-40B3-B8E2-ACAC2394432A}" dt="2022-12-13T11:39:59.219" v="207" actId="2696"/>
        <pc:sldMasterMkLst>
          <pc:docMk/>
          <pc:sldMasterMk cId="0" sldId="2147483648"/>
        </pc:sldMasterMkLst>
        <pc:sldLayoutChg chg="del">
          <pc:chgData name="Zack Riley" userId="2d824859-c2a4-46ef-ba99-c878662be870" providerId="ADAL" clId="{51E93637-B722-40B3-B8E2-ACAC2394432A}" dt="2022-12-13T11:39:59.219" v="207" actId="2696"/>
          <pc:sldLayoutMkLst>
            <pc:docMk/>
            <pc:sldMasterMk cId="0" sldId="2147483648"/>
            <pc:sldLayoutMk cId="3121510241" sldId="214748366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1F1F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9460" cy="6858000"/>
          </a:xfrm>
          <a:custGeom>
            <a:avLst/>
            <a:gdLst/>
            <a:ahLst/>
            <a:cxnLst/>
            <a:rect l="l" t="t" r="r" b="b"/>
            <a:pathLst>
              <a:path w="12189460" h="6858000">
                <a:moveTo>
                  <a:pt x="12188952" y="0"/>
                </a:moveTo>
                <a:lnTo>
                  <a:pt x="0" y="0"/>
                </a:lnTo>
                <a:lnTo>
                  <a:pt x="0" y="6858000"/>
                </a:lnTo>
                <a:lnTo>
                  <a:pt x="12188952" y="68580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001F5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32347" y="0"/>
            <a:ext cx="6359652" cy="464303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995" y="115558"/>
            <a:ext cx="759650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8408" y="1056828"/>
            <a:ext cx="7310120" cy="2232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F1F1F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282479"/>
            <a:ext cx="6937375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635" marR="5080" indent="-242570" algn="ctr">
              <a:lnSpc>
                <a:spcPct val="100000"/>
              </a:lnSpc>
              <a:spcBef>
                <a:spcPts val="100"/>
              </a:spcBef>
            </a:pPr>
            <a:r>
              <a:rPr lang="en-US" sz="6000" dirty="0"/>
              <a:t>Local P&amp;T</a:t>
            </a:r>
            <a:br>
              <a:rPr lang="en-US" sz="6000" dirty="0"/>
            </a:br>
            <a:r>
              <a:rPr lang="en-US" sz="6000" dirty="0"/>
              <a:t>Competitions Webinar</a:t>
            </a:r>
            <a:endParaRPr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984885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Sunny </a:t>
            </a:r>
            <a:r>
              <a:rPr lang="en-US" sz="3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Hirpara</a:t>
            </a:r>
            <a: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University of Illinois at Chicago Diplomat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870E8-7D64-570E-B22F-64032A4045B4}"/>
              </a:ext>
            </a:extLst>
          </p:cNvPr>
          <p:cNvSpPr txBox="1"/>
          <p:nvPr/>
        </p:nvSpPr>
        <p:spPr>
          <a:xfrm>
            <a:off x="190877" y="1371600"/>
            <a:ext cx="8077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endParaRPr lang="en-US" dirty="0">
              <a:effectLst/>
            </a:endParaRPr>
          </a:p>
          <a:p>
            <a:pPr marL="800100" marR="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from faculty – an overview of the disease state for a refresher</a:t>
            </a:r>
          </a:p>
          <a:p>
            <a:pPr marL="457200" marR="0" lvl="1"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marR="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Q&amp;A with the students should reflect the quality of their work</a:t>
            </a:r>
          </a:p>
          <a:p>
            <a:pPr marL="457200" marR="0" lvl="1"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marR="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Find support through other diplomats</a:t>
            </a:r>
          </a:p>
          <a:p>
            <a:pPr marL="457200" marR="0" lvl="1"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marR="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Praising students after the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8232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660" y="1624183"/>
            <a:ext cx="426085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10" dirty="0"/>
              <a:t>Questions</a:t>
            </a:r>
            <a:endParaRPr sz="6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Introductions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870E8-7D64-570E-B22F-64032A4045B4}"/>
              </a:ext>
            </a:extLst>
          </p:cNvPr>
          <p:cNvSpPr txBox="1"/>
          <p:nvPr/>
        </p:nvSpPr>
        <p:spPr>
          <a:xfrm>
            <a:off x="360104" y="1371600"/>
            <a:ext cx="73360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Sarah Hulvershorn, Chair, School of Pharmacy Relations Committee (SOPRC)</a:t>
            </a:r>
          </a:p>
          <a:p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Cynthia Knapp Dlugosz, National P&amp;T Competition </a:t>
            </a:r>
            <a:r>
              <a:rPr lang="fr-FR" sz="2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Director</a:t>
            </a:r>
            <a:endParaRPr lang="fr-FR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Soham Shukla, Task Lead, School of Pharmacy Relations Committee (SOPRC)</a:t>
            </a:r>
          </a:p>
          <a:p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Michael Pazirandeh, Regional Diplomat Director </a:t>
            </a:r>
          </a:p>
          <a:p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Sunny </a:t>
            </a:r>
            <a:r>
              <a:rPr lang="en-US" sz="2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Hirpara</a:t>
            </a:r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University of Illinois at Chicago Diplomat</a:t>
            </a:r>
          </a:p>
          <a:p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19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1600438"/>
          </a:xfrm>
        </p:spPr>
        <p:txBody>
          <a:bodyPr/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Cynthia Knapp Dlugosz, National P&amp;T Competition </a:t>
            </a:r>
            <a:r>
              <a:rPr lang="fr-FR" sz="3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Director</a:t>
            </a:r>
            <a:br>
              <a:rPr lang="fr-FR" sz="4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888FC-F5EE-D474-AC3A-6F9ECB85C13E}"/>
              </a:ext>
            </a:extLst>
          </p:cNvPr>
          <p:cNvSpPr txBox="1"/>
          <p:nvPr/>
        </p:nvSpPr>
        <p:spPr>
          <a:xfrm>
            <a:off x="457200" y="1524000"/>
            <a:ext cx="7239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 National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P&amp;T Competition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Timeline and Phases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601FB4-86C3-4B5D-2965-DB5EF684B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037" y="4572000"/>
            <a:ext cx="7669433" cy="12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40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1231106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 P&amp;T Competition</a:t>
            </a:r>
            <a:br>
              <a:rPr lang="fr-FR" sz="4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6EBC79-3420-22C0-8043-6D2E84A0B4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38526"/>
            <a:ext cx="6248400" cy="439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8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1231106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 P&amp;T Competition</a:t>
            </a:r>
            <a:br>
              <a:rPr lang="fr-FR" sz="4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BA6892-E0AE-F3EA-27AF-B0B265E0F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00200"/>
            <a:ext cx="6401355" cy="250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715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1231106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 P&amp;T Competition</a:t>
            </a:r>
            <a:br>
              <a:rPr lang="fr-FR" sz="4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CFB8CB-BEFC-66E1-7A75-425EF984F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377" y="1383614"/>
            <a:ext cx="6401355" cy="409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61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3400" y="1600200"/>
            <a:ext cx="7310120" cy="2241806"/>
          </a:xfrm>
          <a:prstGeom prst="rect">
            <a:avLst/>
          </a:prstGeom>
        </p:spPr>
        <p:txBody>
          <a:bodyPr vert="horz" wrap="square" lIns="0" tIns="574205" rIns="0" bIns="0" rtlCol="0">
            <a:spAutoFit/>
          </a:bodyPr>
          <a:lstStyle/>
          <a:p>
            <a:pPr marL="789940" marR="5080" indent="-48895" algn="ctr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FFFF"/>
                </a:solidFill>
                <a:latin typeface="Open Sans"/>
                <a:cs typeface="Open Sans"/>
              </a:rPr>
              <a:t>P&amp;T</a:t>
            </a:r>
            <a:r>
              <a:rPr sz="5400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lang="en-US" sz="5400" spc="-20" dirty="0">
                <a:solidFill>
                  <a:srgbClr val="FFFFFF"/>
                </a:solidFill>
                <a:latin typeface="Open Sans"/>
                <a:cs typeface="Open Sans"/>
              </a:rPr>
              <a:t>Judging Best Practices</a:t>
            </a:r>
            <a:endParaRPr sz="5400" dirty="0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492443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Soham Shukla, Task Lead, SOPRC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870E8-7D64-570E-B22F-64032A4045B4}"/>
              </a:ext>
            </a:extLst>
          </p:cNvPr>
          <p:cNvSpPr txBox="1"/>
          <p:nvPr/>
        </p:nvSpPr>
        <p:spPr>
          <a:xfrm>
            <a:off x="0" y="1371600"/>
            <a:ext cx="8077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Delivering presentation with poise and confidence</a:t>
            </a:r>
          </a:p>
          <a:p>
            <a:pPr marL="457200"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Good slide principles, word pronunciation, speaking volume</a:t>
            </a:r>
          </a:p>
          <a:p>
            <a:pPr marL="457200"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Handling tough questions from judges, and delivering clear, concise answers</a:t>
            </a:r>
          </a:p>
          <a:p>
            <a:pPr marL="457200"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Showing judges the team collaborates well and has good chemistry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194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984885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Michael Pazirandeh, Diplomat Regional Director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870E8-7D64-570E-B22F-64032A4045B4}"/>
              </a:ext>
            </a:extLst>
          </p:cNvPr>
          <p:cNvSpPr txBox="1"/>
          <p:nvPr/>
        </p:nvSpPr>
        <p:spPr>
          <a:xfrm>
            <a:off x="533400" y="16002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students to sign up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P&amp;T set up and student success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Grading the dossier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Q&amp;As</a:t>
            </a:r>
          </a:p>
        </p:txBody>
      </p:sp>
    </p:spTree>
    <p:extLst>
      <p:ext uri="{BB962C8B-B14F-4D97-AF65-F5344CB8AC3E}">
        <p14:creationId xmlns:p14="http://schemas.microsoft.com/office/powerpoint/2010/main" val="712842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1F1F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1387</TotalTime>
  <Words>220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Open Sans</vt:lpstr>
      <vt:lpstr>Office Theme</vt:lpstr>
      <vt:lpstr>Local P&amp;T Competitions Webinar</vt:lpstr>
      <vt:lpstr>Introductions</vt:lpstr>
      <vt:lpstr>Cynthia Knapp Dlugosz, National P&amp;T Competition Director </vt:lpstr>
      <vt:lpstr>2023 P&amp;T Competition </vt:lpstr>
      <vt:lpstr>2023 P&amp;T Competition </vt:lpstr>
      <vt:lpstr>2023 P&amp;T Competition </vt:lpstr>
      <vt:lpstr>PowerPoint Presentation</vt:lpstr>
      <vt:lpstr>Soham Shukla, Task Lead, SOPRC</vt:lpstr>
      <vt:lpstr>Michael Pazirandeh, Diplomat Regional Director </vt:lpstr>
      <vt:lpstr>Sunny Hirpara, University of Illinois at Chicago Diplomat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 Madhani</dc:creator>
  <cp:lastModifiedBy>Zack Riley</cp:lastModifiedBy>
  <cp:revision>1</cp:revision>
  <dcterms:created xsi:type="dcterms:W3CDTF">2022-08-10T13:35:47Z</dcterms:created>
  <dcterms:modified xsi:type="dcterms:W3CDTF">2022-12-13T14:17:15Z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2022-08-08T00:00:00Z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2022-08-10T00:00:00Z</vt:filetime>
  </property>
  <property fmtid="{D5CDD505-2E9C-101B-9397-08002B2CF9AE}" pid="5" name="Producer">
    <vt:lpwstr>Adobe PDF Library 22.1.201</vt:lpwstr>
  </property>
</Properties>
</file>