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9"/>
  </p:notesMasterIdLst>
  <p:sldIdLst>
    <p:sldId id="256" r:id="rId4"/>
    <p:sldId id="257" r:id="rId5"/>
    <p:sldId id="259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86" r:id="rId17"/>
    <p:sldId id="285" r:id="rId18"/>
  </p:sldIdLst>
  <p:sldSz cx="12192000" cy="6858000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50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ol8yGAJ/KTqPQQ3C5yujpYF9+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Kang" initials="" lastIdx="5" clrIdx="0"/>
  <p:cmAuthor id="1" name="Thomas Walters" initials="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948EC-1313-4189-9F6D-DD71D48867AA}">
  <a:tblStyle styleId="{7CD948EC-1313-4189-9F6D-DD71D48867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tcBdr/>
        <a:fill>
          <a:solidFill>
            <a:srgbClr val="CACB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0C5D5EE-C173-4E4C-9E15-1F14E10D6B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77758" autoAdjust="0"/>
  </p:normalViewPr>
  <p:slideViewPr>
    <p:cSldViewPr snapToGrid="0">
      <p:cViewPr varScale="1">
        <p:scale>
          <a:sx n="66" d="100"/>
          <a:sy n="66" d="100"/>
        </p:scale>
        <p:origin x="1277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Whitaker" userId="4de9bd58-e6ca-4266-9a10-dd2016028554" providerId="ADAL" clId="{22AD132A-2CCC-4B0B-863D-A4481EC3C12C}"/>
    <pc:docChg chg="modSld sldOrd">
      <pc:chgData name="Betty Whitaker" userId="4de9bd58-e6ca-4266-9a10-dd2016028554" providerId="ADAL" clId="{22AD132A-2CCC-4B0B-863D-A4481EC3C12C}" dt="2022-09-21T14:48:41.768" v="1"/>
      <pc:docMkLst>
        <pc:docMk/>
      </pc:docMkLst>
      <pc:sldChg chg="ord">
        <pc:chgData name="Betty Whitaker" userId="4de9bd58-e6ca-4266-9a10-dd2016028554" providerId="ADAL" clId="{22AD132A-2CCC-4B0B-863D-A4481EC3C12C}" dt="2022-09-21T14:48:41.768" v="1"/>
        <pc:sldMkLst>
          <pc:docMk/>
          <pc:sldMk cId="0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B887B-79CB-455C-8499-E9DA6E5D252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6EF88C8A-6A5E-4C8B-AEA4-7BBE0C0D6CF8}">
      <dgm:prSet phldrT="[Text]"/>
      <dgm:spPr/>
      <dgm:t>
        <a:bodyPr/>
        <a:lstStyle/>
        <a:p>
          <a:r>
            <a:rPr lang="en-US" dirty="0"/>
            <a:t>Enhance knowledge</a:t>
          </a:r>
        </a:p>
      </dgm:t>
    </dgm:pt>
    <dgm:pt modelId="{5A4D811F-92FF-48C2-ABF9-9CF7A0337519}" type="parTrans" cxnId="{B5FF5615-14EA-421E-ACFB-6472254C163B}">
      <dgm:prSet/>
      <dgm:spPr/>
      <dgm:t>
        <a:bodyPr/>
        <a:lstStyle/>
        <a:p>
          <a:endParaRPr lang="en-US"/>
        </a:p>
      </dgm:t>
    </dgm:pt>
    <dgm:pt modelId="{1C7E70D1-9C42-4B12-A614-2B1CACDD6679}" type="sibTrans" cxnId="{B5FF5615-14EA-421E-ACFB-6472254C163B}">
      <dgm:prSet/>
      <dgm:spPr/>
      <dgm:t>
        <a:bodyPr/>
        <a:lstStyle/>
        <a:p>
          <a:endParaRPr lang="en-US"/>
        </a:p>
      </dgm:t>
    </dgm:pt>
    <dgm:pt modelId="{565CA591-747B-49E9-B857-2A6C695C1504}">
      <dgm:prSet phldrT="[Text]"/>
      <dgm:spPr/>
      <dgm:t>
        <a:bodyPr/>
        <a:lstStyle/>
        <a:p>
          <a:r>
            <a:rPr lang="en-US" dirty="0"/>
            <a:t>Promote best practices</a:t>
          </a:r>
        </a:p>
      </dgm:t>
    </dgm:pt>
    <dgm:pt modelId="{887580AD-9AFB-4699-94ED-8B2F45BB3EF4}" type="parTrans" cxnId="{3044E076-E5FF-49C9-B77B-C381094AB858}">
      <dgm:prSet/>
      <dgm:spPr/>
      <dgm:t>
        <a:bodyPr/>
        <a:lstStyle/>
        <a:p>
          <a:endParaRPr lang="en-US"/>
        </a:p>
      </dgm:t>
    </dgm:pt>
    <dgm:pt modelId="{97BD66D6-9138-4EE1-9508-87E403D8114E}" type="sibTrans" cxnId="{3044E076-E5FF-49C9-B77B-C381094AB858}">
      <dgm:prSet/>
      <dgm:spPr/>
      <dgm:t>
        <a:bodyPr/>
        <a:lstStyle/>
        <a:p>
          <a:endParaRPr lang="en-US"/>
        </a:p>
      </dgm:t>
    </dgm:pt>
    <dgm:pt modelId="{D1EC47BD-F4F0-477F-B0B2-621CD3B95063}">
      <dgm:prSet phldrT="[Text]"/>
      <dgm:spPr/>
      <dgm:t>
        <a:bodyPr/>
        <a:lstStyle/>
        <a:p>
          <a:r>
            <a:rPr lang="en-US" dirty="0"/>
            <a:t>Change behavior &amp; culture</a:t>
          </a:r>
        </a:p>
      </dgm:t>
    </dgm:pt>
    <dgm:pt modelId="{C847E84C-6313-4887-8050-709AFC76D249}" type="parTrans" cxnId="{E1C6C1F4-527E-406A-A109-A042C1B4CACB}">
      <dgm:prSet/>
      <dgm:spPr/>
      <dgm:t>
        <a:bodyPr/>
        <a:lstStyle/>
        <a:p>
          <a:endParaRPr lang="en-US"/>
        </a:p>
      </dgm:t>
    </dgm:pt>
    <dgm:pt modelId="{7DB1EE53-96D0-4CC8-8EEF-74CDA543004E}" type="sibTrans" cxnId="{E1C6C1F4-527E-406A-A109-A042C1B4CACB}">
      <dgm:prSet/>
      <dgm:spPr/>
      <dgm:t>
        <a:bodyPr/>
        <a:lstStyle/>
        <a:p>
          <a:endParaRPr lang="en-US"/>
        </a:p>
      </dgm:t>
    </dgm:pt>
    <dgm:pt modelId="{259FC6B8-B9B8-4CA4-84E5-6C05842B3CFE}" type="pres">
      <dgm:prSet presAssocID="{7F5B887B-79CB-455C-8499-E9DA6E5D252B}" presName="compositeShape" presStyleCnt="0">
        <dgm:presLayoutVars>
          <dgm:chMax val="7"/>
          <dgm:dir/>
          <dgm:resizeHandles val="exact"/>
        </dgm:presLayoutVars>
      </dgm:prSet>
      <dgm:spPr/>
    </dgm:pt>
    <dgm:pt modelId="{2BCEB916-113E-4F61-8B56-C9FEE7164768}" type="pres">
      <dgm:prSet presAssocID="{6EF88C8A-6A5E-4C8B-AEA4-7BBE0C0D6CF8}" presName="circ1" presStyleLbl="vennNode1" presStyleIdx="0" presStyleCnt="3"/>
      <dgm:spPr/>
    </dgm:pt>
    <dgm:pt modelId="{4AD0CE88-F721-4579-A79D-57BA3B6C0A84}" type="pres">
      <dgm:prSet presAssocID="{6EF88C8A-6A5E-4C8B-AEA4-7BBE0C0D6C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D70F89-C268-4333-8B08-07D0BE5B6E76}" type="pres">
      <dgm:prSet presAssocID="{565CA591-747B-49E9-B857-2A6C695C1504}" presName="circ2" presStyleLbl="vennNode1" presStyleIdx="1" presStyleCnt="3"/>
      <dgm:spPr/>
    </dgm:pt>
    <dgm:pt modelId="{2E6A876D-3FC7-4C70-914F-9FA0D9234689}" type="pres">
      <dgm:prSet presAssocID="{565CA591-747B-49E9-B857-2A6C695C15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BF3EF6-12C7-4389-9545-F885B385284D}" type="pres">
      <dgm:prSet presAssocID="{D1EC47BD-F4F0-477F-B0B2-621CD3B95063}" presName="circ3" presStyleLbl="vennNode1" presStyleIdx="2" presStyleCnt="3"/>
      <dgm:spPr/>
    </dgm:pt>
    <dgm:pt modelId="{8424AA06-277F-46E1-AFED-CA49CF6F6F8E}" type="pres">
      <dgm:prSet presAssocID="{D1EC47BD-F4F0-477F-B0B2-621CD3B950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7FD4B00-961C-4C2B-90BB-4EA429DDCF39}" type="presOf" srcId="{D1EC47BD-F4F0-477F-B0B2-621CD3B95063}" destId="{7ABF3EF6-12C7-4389-9545-F885B385284D}" srcOrd="0" destOrd="0" presId="urn:microsoft.com/office/officeart/2005/8/layout/venn1"/>
    <dgm:cxn modelId="{B5FF5615-14EA-421E-ACFB-6472254C163B}" srcId="{7F5B887B-79CB-455C-8499-E9DA6E5D252B}" destId="{6EF88C8A-6A5E-4C8B-AEA4-7BBE0C0D6CF8}" srcOrd="0" destOrd="0" parTransId="{5A4D811F-92FF-48C2-ABF9-9CF7A0337519}" sibTransId="{1C7E70D1-9C42-4B12-A614-2B1CACDD6679}"/>
    <dgm:cxn modelId="{BF6BF51D-E612-4834-ABD8-373BF5E5D524}" type="presOf" srcId="{7F5B887B-79CB-455C-8499-E9DA6E5D252B}" destId="{259FC6B8-B9B8-4CA4-84E5-6C05842B3CFE}" srcOrd="0" destOrd="0" presId="urn:microsoft.com/office/officeart/2005/8/layout/venn1"/>
    <dgm:cxn modelId="{59706626-19F4-4296-BA95-6BC9FF01C0FC}" type="presOf" srcId="{565CA591-747B-49E9-B857-2A6C695C1504}" destId="{31D70F89-C268-4333-8B08-07D0BE5B6E76}" srcOrd="0" destOrd="0" presId="urn:microsoft.com/office/officeart/2005/8/layout/venn1"/>
    <dgm:cxn modelId="{3044E076-E5FF-49C9-B77B-C381094AB858}" srcId="{7F5B887B-79CB-455C-8499-E9DA6E5D252B}" destId="{565CA591-747B-49E9-B857-2A6C695C1504}" srcOrd="1" destOrd="0" parTransId="{887580AD-9AFB-4699-94ED-8B2F45BB3EF4}" sibTransId="{97BD66D6-9138-4EE1-9508-87E403D8114E}"/>
    <dgm:cxn modelId="{C0F46079-7A01-4C4E-8B57-ECCE7BA7E377}" type="presOf" srcId="{6EF88C8A-6A5E-4C8B-AEA4-7BBE0C0D6CF8}" destId="{2BCEB916-113E-4F61-8B56-C9FEE7164768}" srcOrd="0" destOrd="0" presId="urn:microsoft.com/office/officeart/2005/8/layout/venn1"/>
    <dgm:cxn modelId="{7256C4BD-6783-4E14-A48C-F38A33A1789D}" type="presOf" srcId="{565CA591-747B-49E9-B857-2A6C695C1504}" destId="{2E6A876D-3FC7-4C70-914F-9FA0D9234689}" srcOrd="1" destOrd="0" presId="urn:microsoft.com/office/officeart/2005/8/layout/venn1"/>
    <dgm:cxn modelId="{F05E76DB-2E90-4977-9CBA-E942F8C42792}" type="presOf" srcId="{6EF88C8A-6A5E-4C8B-AEA4-7BBE0C0D6CF8}" destId="{4AD0CE88-F721-4579-A79D-57BA3B6C0A84}" srcOrd="1" destOrd="0" presId="urn:microsoft.com/office/officeart/2005/8/layout/venn1"/>
    <dgm:cxn modelId="{EC2724F1-724E-469F-BF5B-54747632FB6E}" type="presOf" srcId="{D1EC47BD-F4F0-477F-B0B2-621CD3B95063}" destId="{8424AA06-277F-46E1-AFED-CA49CF6F6F8E}" srcOrd="1" destOrd="0" presId="urn:microsoft.com/office/officeart/2005/8/layout/venn1"/>
    <dgm:cxn modelId="{E1C6C1F4-527E-406A-A109-A042C1B4CACB}" srcId="{7F5B887B-79CB-455C-8499-E9DA6E5D252B}" destId="{D1EC47BD-F4F0-477F-B0B2-621CD3B95063}" srcOrd="2" destOrd="0" parTransId="{C847E84C-6313-4887-8050-709AFC76D249}" sibTransId="{7DB1EE53-96D0-4CC8-8EEF-74CDA543004E}"/>
    <dgm:cxn modelId="{E58BDB0B-255A-4D05-88AF-009B92625C5C}" type="presParOf" srcId="{259FC6B8-B9B8-4CA4-84E5-6C05842B3CFE}" destId="{2BCEB916-113E-4F61-8B56-C9FEE7164768}" srcOrd="0" destOrd="0" presId="urn:microsoft.com/office/officeart/2005/8/layout/venn1"/>
    <dgm:cxn modelId="{54C24945-9EA5-4CAB-BCFC-4FC09661EC50}" type="presParOf" srcId="{259FC6B8-B9B8-4CA4-84E5-6C05842B3CFE}" destId="{4AD0CE88-F721-4579-A79D-57BA3B6C0A84}" srcOrd="1" destOrd="0" presId="urn:microsoft.com/office/officeart/2005/8/layout/venn1"/>
    <dgm:cxn modelId="{39EFE9A1-9FA2-4AF5-9F91-82E3CCA67180}" type="presParOf" srcId="{259FC6B8-B9B8-4CA4-84E5-6C05842B3CFE}" destId="{31D70F89-C268-4333-8B08-07D0BE5B6E76}" srcOrd="2" destOrd="0" presId="urn:microsoft.com/office/officeart/2005/8/layout/venn1"/>
    <dgm:cxn modelId="{5992CE98-EDA4-47B9-A506-1D163B8375AF}" type="presParOf" srcId="{259FC6B8-B9B8-4CA4-84E5-6C05842B3CFE}" destId="{2E6A876D-3FC7-4C70-914F-9FA0D9234689}" srcOrd="3" destOrd="0" presId="urn:microsoft.com/office/officeart/2005/8/layout/venn1"/>
    <dgm:cxn modelId="{EDABFB87-C54A-4616-91EB-A43DAEFD4453}" type="presParOf" srcId="{259FC6B8-B9B8-4CA4-84E5-6C05842B3CFE}" destId="{7ABF3EF6-12C7-4389-9545-F885B385284D}" srcOrd="4" destOrd="0" presId="urn:microsoft.com/office/officeart/2005/8/layout/venn1"/>
    <dgm:cxn modelId="{CE1DBF7B-B48C-460E-95DF-BA1FDD1A2022}" type="presParOf" srcId="{259FC6B8-B9B8-4CA4-84E5-6C05842B3CFE}" destId="{8424AA06-277F-46E1-AFED-CA49CF6F6F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AC42F-8C85-4ED5-8186-F22F080C769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563C0-52BE-40DE-96EA-8C4CFAC777E5}">
      <dgm:prSet phldrT="[Text]"/>
      <dgm:spPr>
        <a:xfrm>
          <a:off x="146526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7FF22CF-EE9C-4320-AB55-815585D7BF66}" type="parTrans" cxnId="{C87C8627-04D3-4B0E-8126-F858DDEE3AE8}">
      <dgm:prSet/>
      <dgm:spPr/>
      <dgm:t>
        <a:bodyPr/>
        <a:lstStyle/>
        <a:p>
          <a:endParaRPr lang="en-US"/>
        </a:p>
      </dgm:t>
    </dgm:pt>
    <dgm:pt modelId="{B236950B-BC53-420A-B4B7-F26251E27DC7}" type="sibTrans" cxnId="{C87C8627-04D3-4B0E-8126-F858DDEE3AE8}">
      <dgm:prSet/>
      <dgm:spPr/>
      <dgm:t>
        <a:bodyPr/>
        <a:lstStyle/>
        <a:p>
          <a:endParaRPr lang="en-US"/>
        </a:p>
      </dgm:t>
    </dgm:pt>
    <dgm:pt modelId="{38BB86CF-9BA7-4723-9C29-D6B06DDC3276}">
      <dgm:prSet phldrT="[Text]"/>
      <dgm:spPr>
        <a:xfrm>
          <a:off x="146526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Newsletters</a:t>
          </a:r>
        </a:p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Formularies</a:t>
          </a:r>
        </a:p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</a:t>
          </a:r>
        </a:p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Web-based tools </a:t>
          </a:r>
        </a:p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Academic detailing</a:t>
          </a:r>
        </a:p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Report cards (utilization audits)</a:t>
          </a:r>
        </a:p>
        <a:p>
          <a:pPr algn="l"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Letter campaigns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0CE9BFE-D31E-413A-BDE8-C118126A830E}" type="parTrans" cxnId="{8021C0F4-721A-4F83-BB08-FBCBCA29E792}">
      <dgm:prSet/>
      <dgm:spPr>
        <a:xfrm rot="5400000">
          <a:off x="1596261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FDEDB53-D387-49D9-BFCE-75B470BBDE1D}" type="sibTrans" cxnId="{8021C0F4-721A-4F83-BB08-FBCBCA29E792}">
      <dgm:prSet/>
      <dgm:spPr/>
      <dgm:t>
        <a:bodyPr/>
        <a:lstStyle/>
        <a:p>
          <a:endParaRPr lang="en-US"/>
        </a:p>
      </dgm:t>
    </dgm:pt>
    <dgm:pt modelId="{7FE1F51B-272A-4BF4-9E82-2F67738AD477}">
      <dgm:prSet phldrT="[Text]"/>
      <dgm:spPr>
        <a:xfrm>
          <a:off x="3603148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0322F6-E595-431C-88B0-623EF102EC80}" type="parTrans" cxnId="{61E4FE76-8FFA-48EC-AD66-2D38946AD8A9}">
      <dgm:prSet/>
      <dgm:spPr/>
      <dgm:t>
        <a:bodyPr/>
        <a:lstStyle/>
        <a:p>
          <a:endParaRPr lang="en-US"/>
        </a:p>
      </dgm:t>
    </dgm:pt>
    <dgm:pt modelId="{D66C837F-961F-448B-A205-730BF1141044}" type="sibTrans" cxnId="{61E4FE76-8FFA-48EC-AD66-2D38946AD8A9}">
      <dgm:prSet/>
      <dgm:spPr/>
      <dgm:t>
        <a:bodyPr/>
        <a:lstStyle/>
        <a:p>
          <a:endParaRPr lang="en-US"/>
        </a:p>
      </dgm:t>
    </dgm:pt>
    <dgm:pt modelId="{C69F3DDE-B164-41DC-A2F0-3483CA9C6336}">
      <dgm:prSet phldrT="[Text]"/>
      <dgm:spPr>
        <a:xfrm>
          <a:off x="3603148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Administrative policies updates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products/pipeline agents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treatment guidelines or protocols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Results from utilization audits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Patient-specific utilization patterns and history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21927E-6884-4430-8833-FC00BFD8F3E8}" type="parTrans" cxnId="{B2766943-54F7-416C-89B2-CB013B1596FB}">
      <dgm:prSet/>
      <dgm:spPr>
        <a:xfrm rot="5400000">
          <a:off x="5052883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8BF12ED-762B-4789-B9A0-D2BA82EFE60F}" type="sibTrans" cxnId="{B2766943-54F7-416C-89B2-CB013B1596FB}">
      <dgm:prSet/>
      <dgm:spPr/>
      <dgm:t>
        <a:bodyPr/>
        <a:lstStyle/>
        <a:p>
          <a:endParaRPr lang="en-US"/>
        </a:p>
      </dgm:t>
    </dgm:pt>
    <dgm:pt modelId="{3BE1A994-DA8C-4C16-B5D8-3E814E87089A}" type="pres">
      <dgm:prSet presAssocID="{E8BAC42F-8C85-4ED5-8186-F22F080C7690}" presName="Name0" presStyleCnt="0">
        <dgm:presLayoutVars>
          <dgm:dir/>
          <dgm:animLvl val="lvl"/>
          <dgm:resizeHandles val="exact"/>
        </dgm:presLayoutVars>
      </dgm:prSet>
      <dgm:spPr/>
    </dgm:pt>
    <dgm:pt modelId="{68FFDEBB-1105-4BE0-A94B-39E0F07CFB44}" type="pres">
      <dgm:prSet presAssocID="{676563C0-52BE-40DE-96EA-8C4CFAC777E5}" presName="vertFlow" presStyleCnt="0"/>
      <dgm:spPr/>
    </dgm:pt>
    <dgm:pt modelId="{C78DB8CA-5D2D-4458-ACBF-9B5D3FAAC16C}" type="pres">
      <dgm:prSet presAssocID="{676563C0-52BE-40DE-96EA-8C4CFAC777E5}" presName="header" presStyleLbl="node1" presStyleIdx="0" presStyleCnt="2"/>
      <dgm:spPr/>
    </dgm:pt>
    <dgm:pt modelId="{30342384-F9D2-49B0-94CB-CD9E01310489}" type="pres">
      <dgm:prSet presAssocID="{F0CE9BFE-D31E-413A-BDE8-C118126A830E}" presName="parTrans" presStyleLbl="sibTrans2D1" presStyleIdx="0" presStyleCnt="2"/>
      <dgm:spPr/>
    </dgm:pt>
    <dgm:pt modelId="{2C5A2F3E-CCBD-4C79-B184-81006D002E12}" type="pres">
      <dgm:prSet presAssocID="{38BB86CF-9BA7-4723-9C29-D6B06DDC3276}" presName="child" presStyleLbl="alignAccFollowNode1" presStyleIdx="0" presStyleCnt="2" custScaleY="400565">
        <dgm:presLayoutVars>
          <dgm:chMax val="0"/>
          <dgm:bulletEnabled val="1"/>
        </dgm:presLayoutVars>
      </dgm:prSet>
      <dgm:spPr/>
    </dgm:pt>
    <dgm:pt modelId="{B93A7178-08BC-4E38-B04A-67F69180F1CB}" type="pres">
      <dgm:prSet presAssocID="{676563C0-52BE-40DE-96EA-8C4CFAC777E5}" presName="hSp" presStyleCnt="0"/>
      <dgm:spPr/>
    </dgm:pt>
    <dgm:pt modelId="{C0964CEA-0659-405A-8DA8-0EDACB03DCA0}" type="pres">
      <dgm:prSet presAssocID="{7FE1F51B-272A-4BF4-9E82-2F67738AD477}" presName="vertFlow" presStyleCnt="0"/>
      <dgm:spPr/>
    </dgm:pt>
    <dgm:pt modelId="{958F5FE3-2984-408F-B6C7-9A42A139007D}" type="pres">
      <dgm:prSet presAssocID="{7FE1F51B-272A-4BF4-9E82-2F67738AD477}" presName="header" presStyleLbl="node1" presStyleIdx="1" presStyleCnt="2"/>
      <dgm:spPr/>
    </dgm:pt>
    <dgm:pt modelId="{51DE45E5-5005-459C-9B27-CEC3A3FDA59C}" type="pres">
      <dgm:prSet presAssocID="{EA21927E-6884-4430-8833-FC00BFD8F3E8}" presName="parTrans" presStyleLbl="sibTrans2D1" presStyleIdx="1" presStyleCnt="2"/>
      <dgm:spPr/>
    </dgm:pt>
    <dgm:pt modelId="{86582AD6-9F03-4CD3-83B3-8024F9AC599A}" type="pres">
      <dgm:prSet presAssocID="{C69F3DDE-B164-41DC-A2F0-3483CA9C6336}" presName="child" presStyleLbl="alignAccFollowNode1" presStyleIdx="1" presStyleCnt="2" custScaleY="400565">
        <dgm:presLayoutVars>
          <dgm:chMax val="0"/>
          <dgm:bulletEnabled val="1"/>
        </dgm:presLayoutVars>
      </dgm:prSet>
      <dgm:spPr/>
    </dgm:pt>
  </dgm:ptLst>
  <dgm:cxnLst>
    <dgm:cxn modelId="{C87C8627-04D3-4B0E-8126-F858DDEE3AE8}" srcId="{E8BAC42F-8C85-4ED5-8186-F22F080C7690}" destId="{676563C0-52BE-40DE-96EA-8C4CFAC777E5}" srcOrd="0" destOrd="0" parTransId="{57FF22CF-EE9C-4320-AB55-815585D7BF66}" sibTransId="{B236950B-BC53-420A-B4B7-F26251E27DC7}"/>
    <dgm:cxn modelId="{ECA7F830-D68E-4159-BDDC-BAEDF16D1EAD}" type="presOf" srcId="{676563C0-52BE-40DE-96EA-8C4CFAC777E5}" destId="{C78DB8CA-5D2D-4458-ACBF-9B5D3FAAC16C}" srcOrd="0" destOrd="0" presId="urn:microsoft.com/office/officeart/2005/8/layout/lProcess1"/>
    <dgm:cxn modelId="{3A1C7135-ED3A-4C6B-887D-2AD035D310F8}" type="presOf" srcId="{EA21927E-6884-4430-8833-FC00BFD8F3E8}" destId="{51DE45E5-5005-459C-9B27-CEC3A3FDA59C}" srcOrd="0" destOrd="0" presId="urn:microsoft.com/office/officeart/2005/8/layout/lProcess1"/>
    <dgm:cxn modelId="{B0024261-72C3-487F-8FC3-5B67891730B7}" type="presOf" srcId="{E8BAC42F-8C85-4ED5-8186-F22F080C7690}" destId="{3BE1A994-DA8C-4C16-B5D8-3E814E87089A}" srcOrd="0" destOrd="0" presId="urn:microsoft.com/office/officeart/2005/8/layout/lProcess1"/>
    <dgm:cxn modelId="{B2766943-54F7-416C-89B2-CB013B1596FB}" srcId="{7FE1F51B-272A-4BF4-9E82-2F67738AD477}" destId="{C69F3DDE-B164-41DC-A2F0-3483CA9C6336}" srcOrd="0" destOrd="0" parTransId="{EA21927E-6884-4430-8833-FC00BFD8F3E8}" sibTransId="{88BF12ED-762B-4789-B9A0-D2BA82EFE60F}"/>
    <dgm:cxn modelId="{360CCC48-5375-4C48-B3C1-29EEB9D13795}" type="presOf" srcId="{F0CE9BFE-D31E-413A-BDE8-C118126A830E}" destId="{30342384-F9D2-49B0-94CB-CD9E01310489}" srcOrd="0" destOrd="0" presId="urn:microsoft.com/office/officeart/2005/8/layout/lProcess1"/>
    <dgm:cxn modelId="{61E4FE76-8FFA-48EC-AD66-2D38946AD8A9}" srcId="{E8BAC42F-8C85-4ED5-8186-F22F080C7690}" destId="{7FE1F51B-272A-4BF4-9E82-2F67738AD477}" srcOrd="1" destOrd="0" parTransId="{640322F6-E595-431C-88B0-623EF102EC80}" sibTransId="{D66C837F-961F-448B-A205-730BF1141044}"/>
    <dgm:cxn modelId="{E0DB9F9B-812F-4FC2-99B6-9763D93341FA}" type="presOf" srcId="{7FE1F51B-272A-4BF4-9E82-2F67738AD477}" destId="{958F5FE3-2984-408F-B6C7-9A42A139007D}" srcOrd="0" destOrd="0" presId="urn:microsoft.com/office/officeart/2005/8/layout/lProcess1"/>
    <dgm:cxn modelId="{4C7918AA-C9BF-4960-A65B-0C466A55804C}" type="presOf" srcId="{38BB86CF-9BA7-4723-9C29-D6B06DDC3276}" destId="{2C5A2F3E-CCBD-4C79-B184-81006D002E12}" srcOrd="0" destOrd="0" presId="urn:microsoft.com/office/officeart/2005/8/layout/lProcess1"/>
    <dgm:cxn modelId="{23EBF3EC-C331-44A5-A306-61BDCCAEFA15}" type="presOf" srcId="{C69F3DDE-B164-41DC-A2F0-3483CA9C6336}" destId="{86582AD6-9F03-4CD3-83B3-8024F9AC599A}" srcOrd="0" destOrd="0" presId="urn:microsoft.com/office/officeart/2005/8/layout/lProcess1"/>
    <dgm:cxn modelId="{8021C0F4-721A-4F83-BB08-FBCBCA29E792}" srcId="{676563C0-52BE-40DE-96EA-8C4CFAC777E5}" destId="{38BB86CF-9BA7-4723-9C29-D6B06DDC3276}" srcOrd="0" destOrd="0" parTransId="{F0CE9BFE-D31E-413A-BDE8-C118126A830E}" sibTransId="{4FDEDB53-D387-49D9-BFCE-75B470BBDE1D}"/>
    <dgm:cxn modelId="{95530EDD-18C2-40EA-9F1D-6F16415CF31E}" type="presParOf" srcId="{3BE1A994-DA8C-4C16-B5D8-3E814E87089A}" destId="{68FFDEBB-1105-4BE0-A94B-39E0F07CFB44}" srcOrd="0" destOrd="0" presId="urn:microsoft.com/office/officeart/2005/8/layout/lProcess1"/>
    <dgm:cxn modelId="{72C3B351-EB2C-4562-8A17-4DEB9F055CF4}" type="presParOf" srcId="{68FFDEBB-1105-4BE0-A94B-39E0F07CFB44}" destId="{C78DB8CA-5D2D-4458-ACBF-9B5D3FAAC16C}" srcOrd="0" destOrd="0" presId="urn:microsoft.com/office/officeart/2005/8/layout/lProcess1"/>
    <dgm:cxn modelId="{6EA27CAB-B5DE-4D07-8673-81E9D6E8CCC4}" type="presParOf" srcId="{68FFDEBB-1105-4BE0-A94B-39E0F07CFB44}" destId="{30342384-F9D2-49B0-94CB-CD9E01310489}" srcOrd="1" destOrd="0" presId="urn:microsoft.com/office/officeart/2005/8/layout/lProcess1"/>
    <dgm:cxn modelId="{494EB111-FAFF-490B-BC21-16A342CFD469}" type="presParOf" srcId="{68FFDEBB-1105-4BE0-A94B-39E0F07CFB44}" destId="{2C5A2F3E-CCBD-4C79-B184-81006D002E12}" srcOrd="2" destOrd="0" presId="urn:microsoft.com/office/officeart/2005/8/layout/lProcess1"/>
    <dgm:cxn modelId="{055CB73C-8182-4DB5-8813-4B6C0CAA1A80}" type="presParOf" srcId="{3BE1A994-DA8C-4C16-B5D8-3E814E87089A}" destId="{B93A7178-08BC-4E38-B04A-67F69180F1CB}" srcOrd="1" destOrd="0" presId="urn:microsoft.com/office/officeart/2005/8/layout/lProcess1"/>
    <dgm:cxn modelId="{48042B09-997E-40CF-9CAE-BA5595FFFC1A}" type="presParOf" srcId="{3BE1A994-DA8C-4C16-B5D8-3E814E87089A}" destId="{C0964CEA-0659-405A-8DA8-0EDACB03DCA0}" srcOrd="2" destOrd="0" presId="urn:microsoft.com/office/officeart/2005/8/layout/lProcess1"/>
    <dgm:cxn modelId="{149E29E9-E69D-45A3-8B6B-507A771CAB4E}" type="presParOf" srcId="{C0964CEA-0659-405A-8DA8-0EDACB03DCA0}" destId="{958F5FE3-2984-408F-B6C7-9A42A139007D}" srcOrd="0" destOrd="0" presId="urn:microsoft.com/office/officeart/2005/8/layout/lProcess1"/>
    <dgm:cxn modelId="{1D990813-9044-4613-9C00-0EF906DBA3FA}" type="presParOf" srcId="{C0964CEA-0659-405A-8DA8-0EDACB03DCA0}" destId="{51DE45E5-5005-459C-9B27-CEC3A3FDA59C}" srcOrd="1" destOrd="0" presId="urn:microsoft.com/office/officeart/2005/8/layout/lProcess1"/>
    <dgm:cxn modelId="{EFF7169E-4A71-473F-812F-0952E3E903CF}" type="presParOf" srcId="{C0964CEA-0659-405A-8DA8-0EDACB03DCA0}" destId="{86582AD6-9F03-4CD3-83B3-8024F9AC59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B887B-79CB-455C-8499-E9DA6E5D252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6EF88C8A-6A5E-4C8B-AEA4-7BBE0C0D6CF8}">
      <dgm:prSet phldrT="[Text]"/>
      <dgm:spPr/>
      <dgm:t>
        <a:bodyPr/>
        <a:lstStyle/>
        <a:p>
          <a:r>
            <a:rPr lang="en-US" dirty="0"/>
            <a:t>Improve health and preventative health behaviors</a:t>
          </a:r>
        </a:p>
      </dgm:t>
    </dgm:pt>
    <dgm:pt modelId="{5A4D811F-92FF-48C2-ABF9-9CF7A0337519}" type="parTrans" cxnId="{B5FF5615-14EA-421E-ACFB-6472254C163B}">
      <dgm:prSet/>
      <dgm:spPr/>
      <dgm:t>
        <a:bodyPr/>
        <a:lstStyle/>
        <a:p>
          <a:endParaRPr lang="en-US"/>
        </a:p>
      </dgm:t>
    </dgm:pt>
    <dgm:pt modelId="{1C7E70D1-9C42-4B12-A614-2B1CACDD6679}" type="sibTrans" cxnId="{B5FF5615-14EA-421E-ACFB-6472254C163B}">
      <dgm:prSet/>
      <dgm:spPr/>
      <dgm:t>
        <a:bodyPr/>
        <a:lstStyle/>
        <a:p>
          <a:endParaRPr lang="en-US"/>
        </a:p>
      </dgm:t>
    </dgm:pt>
    <dgm:pt modelId="{565CA591-747B-49E9-B857-2A6C695C1504}">
      <dgm:prSet phldrT="[Text]"/>
      <dgm:spPr/>
      <dgm:t>
        <a:bodyPr/>
        <a:lstStyle/>
        <a:p>
          <a:r>
            <a:rPr lang="en-US" dirty="0"/>
            <a:t>Increase awareness of benefit and cost structure</a:t>
          </a:r>
        </a:p>
      </dgm:t>
    </dgm:pt>
    <dgm:pt modelId="{887580AD-9AFB-4699-94ED-8B2F45BB3EF4}" type="parTrans" cxnId="{3044E076-E5FF-49C9-B77B-C381094AB858}">
      <dgm:prSet/>
      <dgm:spPr/>
      <dgm:t>
        <a:bodyPr/>
        <a:lstStyle/>
        <a:p>
          <a:endParaRPr lang="en-US"/>
        </a:p>
      </dgm:t>
    </dgm:pt>
    <dgm:pt modelId="{97BD66D6-9138-4EE1-9508-87E403D8114E}" type="sibTrans" cxnId="{3044E076-E5FF-49C9-B77B-C381094AB858}">
      <dgm:prSet/>
      <dgm:spPr/>
      <dgm:t>
        <a:bodyPr/>
        <a:lstStyle/>
        <a:p>
          <a:endParaRPr lang="en-US"/>
        </a:p>
      </dgm:t>
    </dgm:pt>
    <dgm:pt modelId="{D1EC47BD-F4F0-477F-B0B2-621CD3B95063}">
      <dgm:prSet phldrT="[Text]"/>
      <dgm:spPr/>
      <dgm:t>
        <a:bodyPr/>
        <a:lstStyle/>
        <a:p>
          <a:r>
            <a:rPr lang="en-US" dirty="0"/>
            <a:t>Enhance member satisfaction</a:t>
          </a:r>
        </a:p>
      </dgm:t>
    </dgm:pt>
    <dgm:pt modelId="{C847E84C-6313-4887-8050-709AFC76D249}" type="parTrans" cxnId="{E1C6C1F4-527E-406A-A109-A042C1B4CACB}">
      <dgm:prSet/>
      <dgm:spPr/>
      <dgm:t>
        <a:bodyPr/>
        <a:lstStyle/>
        <a:p>
          <a:endParaRPr lang="en-US"/>
        </a:p>
      </dgm:t>
    </dgm:pt>
    <dgm:pt modelId="{7DB1EE53-96D0-4CC8-8EEF-74CDA543004E}" type="sibTrans" cxnId="{E1C6C1F4-527E-406A-A109-A042C1B4CACB}">
      <dgm:prSet/>
      <dgm:spPr/>
      <dgm:t>
        <a:bodyPr/>
        <a:lstStyle/>
        <a:p>
          <a:endParaRPr lang="en-US"/>
        </a:p>
      </dgm:t>
    </dgm:pt>
    <dgm:pt modelId="{259FC6B8-B9B8-4CA4-84E5-6C05842B3CFE}" type="pres">
      <dgm:prSet presAssocID="{7F5B887B-79CB-455C-8499-E9DA6E5D252B}" presName="compositeShape" presStyleCnt="0">
        <dgm:presLayoutVars>
          <dgm:chMax val="7"/>
          <dgm:dir/>
          <dgm:resizeHandles val="exact"/>
        </dgm:presLayoutVars>
      </dgm:prSet>
      <dgm:spPr/>
    </dgm:pt>
    <dgm:pt modelId="{2BCEB916-113E-4F61-8B56-C9FEE7164768}" type="pres">
      <dgm:prSet presAssocID="{6EF88C8A-6A5E-4C8B-AEA4-7BBE0C0D6CF8}" presName="circ1" presStyleLbl="vennNode1" presStyleIdx="0" presStyleCnt="3"/>
      <dgm:spPr/>
    </dgm:pt>
    <dgm:pt modelId="{4AD0CE88-F721-4579-A79D-57BA3B6C0A84}" type="pres">
      <dgm:prSet presAssocID="{6EF88C8A-6A5E-4C8B-AEA4-7BBE0C0D6C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D70F89-C268-4333-8B08-07D0BE5B6E76}" type="pres">
      <dgm:prSet presAssocID="{565CA591-747B-49E9-B857-2A6C695C1504}" presName="circ2" presStyleLbl="vennNode1" presStyleIdx="1" presStyleCnt="3"/>
      <dgm:spPr/>
    </dgm:pt>
    <dgm:pt modelId="{2E6A876D-3FC7-4C70-914F-9FA0D9234689}" type="pres">
      <dgm:prSet presAssocID="{565CA591-747B-49E9-B857-2A6C695C15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BF3EF6-12C7-4389-9545-F885B385284D}" type="pres">
      <dgm:prSet presAssocID="{D1EC47BD-F4F0-477F-B0B2-621CD3B95063}" presName="circ3" presStyleLbl="vennNode1" presStyleIdx="2" presStyleCnt="3"/>
      <dgm:spPr/>
    </dgm:pt>
    <dgm:pt modelId="{8424AA06-277F-46E1-AFED-CA49CF6F6F8E}" type="pres">
      <dgm:prSet presAssocID="{D1EC47BD-F4F0-477F-B0B2-621CD3B950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5FF5615-14EA-421E-ACFB-6472254C163B}" srcId="{7F5B887B-79CB-455C-8499-E9DA6E5D252B}" destId="{6EF88C8A-6A5E-4C8B-AEA4-7BBE0C0D6CF8}" srcOrd="0" destOrd="0" parTransId="{5A4D811F-92FF-48C2-ABF9-9CF7A0337519}" sibTransId="{1C7E70D1-9C42-4B12-A614-2B1CACDD6679}"/>
    <dgm:cxn modelId="{103FAA2B-A344-4E86-98A0-E3C6929E75A0}" type="presOf" srcId="{7F5B887B-79CB-455C-8499-E9DA6E5D252B}" destId="{259FC6B8-B9B8-4CA4-84E5-6C05842B3CFE}" srcOrd="0" destOrd="0" presId="urn:microsoft.com/office/officeart/2005/8/layout/venn1"/>
    <dgm:cxn modelId="{C7BDBD5E-DF2B-4AA6-87B6-9B9C5BCBE43C}" type="presOf" srcId="{565CA591-747B-49E9-B857-2A6C695C1504}" destId="{2E6A876D-3FC7-4C70-914F-9FA0D9234689}" srcOrd="1" destOrd="0" presId="urn:microsoft.com/office/officeart/2005/8/layout/venn1"/>
    <dgm:cxn modelId="{3044E076-E5FF-49C9-B77B-C381094AB858}" srcId="{7F5B887B-79CB-455C-8499-E9DA6E5D252B}" destId="{565CA591-747B-49E9-B857-2A6C695C1504}" srcOrd="1" destOrd="0" parTransId="{887580AD-9AFB-4699-94ED-8B2F45BB3EF4}" sibTransId="{97BD66D6-9138-4EE1-9508-87E403D8114E}"/>
    <dgm:cxn modelId="{443A01AF-CCD5-4C92-906D-8E1427EB61B3}" type="presOf" srcId="{D1EC47BD-F4F0-477F-B0B2-621CD3B95063}" destId="{7ABF3EF6-12C7-4389-9545-F885B385284D}" srcOrd="0" destOrd="0" presId="urn:microsoft.com/office/officeart/2005/8/layout/venn1"/>
    <dgm:cxn modelId="{13C064C3-5BBA-4E9D-A0A8-BA6F47A99ACA}" type="presOf" srcId="{6EF88C8A-6A5E-4C8B-AEA4-7BBE0C0D6CF8}" destId="{2BCEB916-113E-4F61-8B56-C9FEE7164768}" srcOrd="0" destOrd="0" presId="urn:microsoft.com/office/officeart/2005/8/layout/venn1"/>
    <dgm:cxn modelId="{698AD8D0-76B4-4B01-9A09-2A1B7EB6D379}" type="presOf" srcId="{D1EC47BD-F4F0-477F-B0B2-621CD3B95063}" destId="{8424AA06-277F-46E1-AFED-CA49CF6F6F8E}" srcOrd="1" destOrd="0" presId="urn:microsoft.com/office/officeart/2005/8/layout/venn1"/>
    <dgm:cxn modelId="{910D9DEC-1A49-457A-9631-E1D6873FAF88}" type="presOf" srcId="{6EF88C8A-6A5E-4C8B-AEA4-7BBE0C0D6CF8}" destId="{4AD0CE88-F721-4579-A79D-57BA3B6C0A84}" srcOrd="1" destOrd="0" presId="urn:microsoft.com/office/officeart/2005/8/layout/venn1"/>
    <dgm:cxn modelId="{E1C6C1F4-527E-406A-A109-A042C1B4CACB}" srcId="{7F5B887B-79CB-455C-8499-E9DA6E5D252B}" destId="{D1EC47BD-F4F0-477F-B0B2-621CD3B95063}" srcOrd="2" destOrd="0" parTransId="{C847E84C-6313-4887-8050-709AFC76D249}" sibTransId="{7DB1EE53-96D0-4CC8-8EEF-74CDA543004E}"/>
    <dgm:cxn modelId="{DDFA26FC-2CE8-4F4D-9F10-0FD2E85D3B13}" type="presOf" srcId="{565CA591-747B-49E9-B857-2A6C695C1504}" destId="{31D70F89-C268-4333-8B08-07D0BE5B6E76}" srcOrd="0" destOrd="0" presId="urn:microsoft.com/office/officeart/2005/8/layout/venn1"/>
    <dgm:cxn modelId="{20836407-0D05-4301-BC64-FB0BC3997716}" type="presParOf" srcId="{259FC6B8-B9B8-4CA4-84E5-6C05842B3CFE}" destId="{2BCEB916-113E-4F61-8B56-C9FEE7164768}" srcOrd="0" destOrd="0" presId="urn:microsoft.com/office/officeart/2005/8/layout/venn1"/>
    <dgm:cxn modelId="{0C5BD36B-974C-4FD3-ABB0-FA7564255B9B}" type="presParOf" srcId="{259FC6B8-B9B8-4CA4-84E5-6C05842B3CFE}" destId="{4AD0CE88-F721-4579-A79D-57BA3B6C0A84}" srcOrd="1" destOrd="0" presId="urn:microsoft.com/office/officeart/2005/8/layout/venn1"/>
    <dgm:cxn modelId="{15A731F5-9099-4BBB-A5AF-BE854778D703}" type="presParOf" srcId="{259FC6B8-B9B8-4CA4-84E5-6C05842B3CFE}" destId="{31D70F89-C268-4333-8B08-07D0BE5B6E76}" srcOrd="2" destOrd="0" presId="urn:microsoft.com/office/officeart/2005/8/layout/venn1"/>
    <dgm:cxn modelId="{D1192921-76EC-4D5A-9F16-BCD431127D5B}" type="presParOf" srcId="{259FC6B8-B9B8-4CA4-84E5-6C05842B3CFE}" destId="{2E6A876D-3FC7-4C70-914F-9FA0D9234689}" srcOrd="3" destOrd="0" presId="urn:microsoft.com/office/officeart/2005/8/layout/venn1"/>
    <dgm:cxn modelId="{3735BD18-DE47-4FBE-94F8-4BE81A52AB57}" type="presParOf" srcId="{259FC6B8-B9B8-4CA4-84E5-6C05842B3CFE}" destId="{7ABF3EF6-12C7-4389-9545-F885B385284D}" srcOrd="4" destOrd="0" presId="urn:microsoft.com/office/officeart/2005/8/layout/venn1"/>
    <dgm:cxn modelId="{3981071F-EBFE-4C46-B317-3D4733F0FE8B}" type="presParOf" srcId="{259FC6B8-B9B8-4CA4-84E5-6C05842B3CFE}" destId="{8424AA06-277F-46E1-AFED-CA49CF6F6F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AC42F-8C85-4ED5-8186-F22F080C769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563C0-52BE-40DE-96EA-8C4CFAC777E5}">
      <dgm:prSet phldrT="[Text]"/>
      <dgm:spPr>
        <a:xfrm>
          <a:off x="2408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gm:t>
    </dgm:pt>
    <dgm:pt modelId="{57FF22CF-EE9C-4320-AB55-815585D7BF66}" type="parTrans" cxnId="{C87C8627-04D3-4B0E-8126-F858DDEE3AE8}">
      <dgm:prSet/>
      <dgm:spPr/>
      <dgm:t>
        <a:bodyPr/>
        <a:lstStyle/>
        <a:p>
          <a:endParaRPr lang="en-US"/>
        </a:p>
      </dgm:t>
    </dgm:pt>
    <dgm:pt modelId="{B236950B-BC53-420A-B4B7-F26251E27DC7}" type="sibTrans" cxnId="{C87C8627-04D3-4B0E-8126-F858DDEE3AE8}">
      <dgm:prSet/>
      <dgm:spPr/>
      <dgm:t>
        <a:bodyPr/>
        <a:lstStyle/>
        <a:p>
          <a:endParaRPr lang="en-US"/>
        </a:p>
      </dgm:t>
    </dgm:pt>
    <dgm:pt modelId="{38BB86CF-9BA7-4723-9C29-D6B06DDC3276}">
      <dgm:prSet phldrT="[Text]"/>
      <dgm:spPr>
        <a:xfrm>
          <a:off x="2408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appointments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Pay-for performance incentives</a:t>
          </a:r>
        </a:p>
      </dgm:t>
    </dgm:pt>
    <dgm:pt modelId="{F0CE9BFE-D31E-413A-BDE8-C118126A830E}" type="parTrans" cxnId="{8021C0F4-721A-4F83-BB08-FBCBCA29E792}">
      <dgm:prSet/>
      <dgm:spPr>
        <a:xfrm rot="5400000">
          <a:off x="1516541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FDEDB53-D387-49D9-BFCE-75B470BBDE1D}" type="sibTrans" cxnId="{8021C0F4-721A-4F83-BB08-FBCBCA29E792}">
      <dgm:prSet/>
      <dgm:spPr/>
      <dgm:t>
        <a:bodyPr/>
        <a:lstStyle/>
        <a:p>
          <a:endParaRPr lang="en-US"/>
        </a:p>
      </dgm:t>
    </dgm:pt>
    <dgm:pt modelId="{7FE1F51B-272A-4BF4-9E82-2F67738AD477}">
      <dgm:prSet phldrT="[Text]"/>
      <dgm:spPr>
        <a:xfrm>
          <a:off x="3612577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gm:t>
    </dgm:pt>
    <dgm:pt modelId="{640322F6-E595-431C-88B0-623EF102EC80}" type="parTrans" cxnId="{61E4FE76-8FFA-48EC-AD66-2D38946AD8A9}">
      <dgm:prSet/>
      <dgm:spPr/>
      <dgm:t>
        <a:bodyPr/>
        <a:lstStyle/>
        <a:p>
          <a:endParaRPr lang="en-US"/>
        </a:p>
      </dgm:t>
    </dgm:pt>
    <dgm:pt modelId="{D66C837F-961F-448B-A205-730BF1141044}" type="sibTrans" cxnId="{61E4FE76-8FFA-48EC-AD66-2D38946AD8A9}">
      <dgm:prSet/>
      <dgm:spPr/>
      <dgm:t>
        <a:bodyPr/>
        <a:lstStyle/>
        <a:p>
          <a:endParaRPr lang="en-US"/>
        </a:p>
      </dgm:t>
    </dgm:pt>
    <dgm:pt modelId="{C69F3DDE-B164-41DC-A2F0-3483CA9C6336}">
      <dgm:prSet phldrT="[Text]" custT="1"/>
      <dgm:spPr>
        <a:xfrm>
          <a:off x="3612577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</a:t>
          </a:r>
          <a:b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(benefits of therapy, adverse events, formulary status, etc)</a:t>
          </a:r>
          <a:endParaRPr lang="en-US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Times New Roman" pitchFamily="18" charset="0"/>
          </a:endParaRP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behaviors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Tools for medication adherence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</a:t>
          </a:r>
        </a:p>
        <a:p>
          <a:pPr algn="l">
            <a:buNone/>
          </a:pPr>
          <a:endParaRPr lang="en-US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21927E-6884-4430-8833-FC00BFD8F3E8}" type="parTrans" cxnId="{B2766943-54F7-416C-89B2-CB013B1596FB}">
      <dgm:prSet/>
      <dgm:spPr>
        <a:xfrm rot="5400000">
          <a:off x="5126710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8BF12ED-762B-4789-B9A0-D2BA82EFE60F}" type="sibTrans" cxnId="{B2766943-54F7-416C-89B2-CB013B1596FB}">
      <dgm:prSet/>
      <dgm:spPr/>
      <dgm:t>
        <a:bodyPr/>
        <a:lstStyle/>
        <a:p>
          <a:endParaRPr lang="en-US"/>
        </a:p>
      </dgm:t>
    </dgm:pt>
    <dgm:pt modelId="{3BE1A994-DA8C-4C16-B5D8-3E814E87089A}" type="pres">
      <dgm:prSet presAssocID="{E8BAC42F-8C85-4ED5-8186-F22F080C7690}" presName="Name0" presStyleCnt="0">
        <dgm:presLayoutVars>
          <dgm:dir/>
          <dgm:animLvl val="lvl"/>
          <dgm:resizeHandles val="exact"/>
        </dgm:presLayoutVars>
      </dgm:prSet>
      <dgm:spPr/>
    </dgm:pt>
    <dgm:pt modelId="{68FFDEBB-1105-4BE0-A94B-39E0F07CFB44}" type="pres">
      <dgm:prSet presAssocID="{676563C0-52BE-40DE-96EA-8C4CFAC777E5}" presName="vertFlow" presStyleCnt="0"/>
      <dgm:spPr/>
    </dgm:pt>
    <dgm:pt modelId="{C78DB8CA-5D2D-4458-ACBF-9B5D3FAAC16C}" type="pres">
      <dgm:prSet presAssocID="{676563C0-52BE-40DE-96EA-8C4CFAC777E5}" presName="header" presStyleLbl="node1" presStyleIdx="0" presStyleCnt="2"/>
      <dgm:spPr/>
    </dgm:pt>
    <dgm:pt modelId="{30342384-F9D2-49B0-94CB-CD9E01310489}" type="pres">
      <dgm:prSet presAssocID="{F0CE9BFE-D31E-413A-BDE8-C118126A830E}" presName="parTrans" presStyleLbl="sibTrans2D1" presStyleIdx="0" presStyleCnt="2"/>
      <dgm:spPr/>
    </dgm:pt>
    <dgm:pt modelId="{2C5A2F3E-CCBD-4C79-B184-81006D002E12}" type="pres">
      <dgm:prSet presAssocID="{38BB86CF-9BA7-4723-9C29-D6B06DDC3276}" presName="child" presStyleLbl="alignAccFollowNode1" presStyleIdx="0" presStyleCnt="2" custScaleY="400565">
        <dgm:presLayoutVars>
          <dgm:chMax val="0"/>
          <dgm:bulletEnabled val="1"/>
        </dgm:presLayoutVars>
      </dgm:prSet>
      <dgm:spPr/>
    </dgm:pt>
    <dgm:pt modelId="{B93A7178-08BC-4E38-B04A-67F69180F1CB}" type="pres">
      <dgm:prSet presAssocID="{676563C0-52BE-40DE-96EA-8C4CFAC777E5}" presName="hSp" presStyleCnt="0"/>
      <dgm:spPr/>
    </dgm:pt>
    <dgm:pt modelId="{C0964CEA-0659-405A-8DA8-0EDACB03DCA0}" type="pres">
      <dgm:prSet presAssocID="{7FE1F51B-272A-4BF4-9E82-2F67738AD477}" presName="vertFlow" presStyleCnt="0"/>
      <dgm:spPr/>
    </dgm:pt>
    <dgm:pt modelId="{958F5FE3-2984-408F-B6C7-9A42A139007D}" type="pres">
      <dgm:prSet presAssocID="{7FE1F51B-272A-4BF4-9E82-2F67738AD477}" presName="header" presStyleLbl="node1" presStyleIdx="1" presStyleCnt="2"/>
      <dgm:spPr/>
    </dgm:pt>
    <dgm:pt modelId="{51DE45E5-5005-459C-9B27-CEC3A3FDA59C}" type="pres">
      <dgm:prSet presAssocID="{EA21927E-6884-4430-8833-FC00BFD8F3E8}" presName="parTrans" presStyleLbl="sibTrans2D1" presStyleIdx="1" presStyleCnt="2"/>
      <dgm:spPr/>
    </dgm:pt>
    <dgm:pt modelId="{86582AD6-9F03-4CD3-83B3-8024F9AC599A}" type="pres">
      <dgm:prSet presAssocID="{C69F3DDE-B164-41DC-A2F0-3483CA9C6336}" presName="child" presStyleLbl="alignAccFollowNode1" presStyleIdx="1" presStyleCnt="2" custScaleY="400565">
        <dgm:presLayoutVars>
          <dgm:chMax val="0"/>
          <dgm:bulletEnabled val="1"/>
        </dgm:presLayoutVars>
      </dgm:prSet>
      <dgm:spPr/>
    </dgm:pt>
  </dgm:ptLst>
  <dgm:cxnLst>
    <dgm:cxn modelId="{8B25CC0D-8A1C-444C-9A27-F33DE119146E}" type="presOf" srcId="{7FE1F51B-272A-4BF4-9E82-2F67738AD477}" destId="{958F5FE3-2984-408F-B6C7-9A42A139007D}" srcOrd="0" destOrd="0" presId="urn:microsoft.com/office/officeart/2005/8/layout/lProcess1"/>
    <dgm:cxn modelId="{89A05019-CEF1-4E0A-B2FC-E083D8F2E789}" type="presOf" srcId="{E8BAC42F-8C85-4ED5-8186-F22F080C7690}" destId="{3BE1A994-DA8C-4C16-B5D8-3E814E87089A}" srcOrd="0" destOrd="0" presId="urn:microsoft.com/office/officeart/2005/8/layout/lProcess1"/>
    <dgm:cxn modelId="{122BD524-980E-44B0-A14C-1EC4C45C4EB0}" type="presOf" srcId="{C69F3DDE-B164-41DC-A2F0-3483CA9C6336}" destId="{86582AD6-9F03-4CD3-83B3-8024F9AC599A}" srcOrd="0" destOrd="0" presId="urn:microsoft.com/office/officeart/2005/8/layout/lProcess1"/>
    <dgm:cxn modelId="{C87C8627-04D3-4B0E-8126-F858DDEE3AE8}" srcId="{E8BAC42F-8C85-4ED5-8186-F22F080C7690}" destId="{676563C0-52BE-40DE-96EA-8C4CFAC777E5}" srcOrd="0" destOrd="0" parTransId="{57FF22CF-EE9C-4320-AB55-815585D7BF66}" sibTransId="{B236950B-BC53-420A-B4B7-F26251E27DC7}"/>
    <dgm:cxn modelId="{ED0E8728-40EB-4177-8178-72FC8D8B0C0C}" type="presOf" srcId="{676563C0-52BE-40DE-96EA-8C4CFAC777E5}" destId="{C78DB8CA-5D2D-4458-ACBF-9B5D3FAAC16C}" srcOrd="0" destOrd="0" presId="urn:microsoft.com/office/officeart/2005/8/layout/lProcess1"/>
    <dgm:cxn modelId="{B2766943-54F7-416C-89B2-CB013B1596FB}" srcId="{7FE1F51B-272A-4BF4-9E82-2F67738AD477}" destId="{C69F3DDE-B164-41DC-A2F0-3483CA9C6336}" srcOrd="0" destOrd="0" parTransId="{EA21927E-6884-4430-8833-FC00BFD8F3E8}" sibTransId="{88BF12ED-762B-4789-B9A0-D2BA82EFE60F}"/>
    <dgm:cxn modelId="{0E635446-F853-4690-8635-B3DCC48AE5D9}" type="presOf" srcId="{EA21927E-6884-4430-8833-FC00BFD8F3E8}" destId="{51DE45E5-5005-459C-9B27-CEC3A3FDA59C}" srcOrd="0" destOrd="0" presId="urn:microsoft.com/office/officeart/2005/8/layout/lProcess1"/>
    <dgm:cxn modelId="{6E91BE55-7F5A-4FD8-9EC4-00C84F3FEC83}" type="presOf" srcId="{38BB86CF-9BA7-4723-9C29-D6B06DDC3276}" destId="{2C5A2F3E-CCBD-4C79-B184-81006D002E12}" srcOrd="0" destOrd="0" presId="urn:microsoft.com/office/officeart/2005/8/layout/lProcess1"/>
    <dgm:cxn modelId="{61E4FE76-8FFA-48EC-AD66-2D38946AD8A9}" srcId="{E8BAC42F-8C85-4ED5-8186-F22F080C7690}" destId="{7FE1F51B-272A-4BF4-9E82-2F67738AD477}" srcOrd="1" destOrd="0" parTransId="{640322F6-E595-431C-88B0-623EF102EC80}" sibTransId="{D66C837F-961F-448B-A205-730BF1141044}"/>
    <dgm:cxn modelId="{B6222DB0-85D4-41E2-8C10-ABCCDAAC5E17}" type="presOf" srcId="{F0CE9BFE-D31E-413A-BDE8-C118126A830E}" destId="{30342384-F9D2-49B0-94CB-CD9E01310489}" srcOrd="0" destOrd="0" presId="urn:microsoft.com/office/officeart/2005/8/layout/lProcess1"/>
    <dgm:cxn modelId="{8021C0F4-721A-4F83-BB08-FBCBCA29E792}" srcId="{676563C0-52BE-40DE-96EA-8C4CFAC777E5}" destId="{38BB86CF-9BA7-4723-9C29-D6B06DDC3276}" srcOrd="0" destOrd="0" parTransId="{F0CE9BFE-D31E-413A-BDE8-C118126A830E}" sibTransId="{4FDEDB53-D387-49D9-BFCE-75B470BBDE1D}"/>
    <dgm:cxn modelId="{EAD4041E-C61D-4E5F-BD52-D0303AD39818}" type="presParOf" srcId="{3BE1A994-DA8C-4C16-B5D8-3E814E87089A}" destId="{68FFDEBB-1105-4BE0-A94B-39E0F07CFB44}" srcOrd="0" destOrd="0" presId="urn:microsoft.com/office/officeart/2005/8/layout/lProcess1"/>
    <dgm:cxn modelId="{E8C773CB-9ABC-4585-BEE4-06014B5C485B}" type="presParOf" srcId="{68FFDEBB-1105-4BE0-A94B-39E0F07CFB44}" destId="{C78DB8CA-5D2D-4458-ACBF-9B5D3FAAC16C}" srcOrd="0" destOrd="0" presId="urn:microsoft.com/office/officeart/2005/8/layout/lProcess1"/>
    <dgm:cxn modelId="{F1A5435A-806B-4453-AE9B-AB28003F25B9}" type="presParOf" srcId="{68FFDEBB-1105-4BE0-A94B-39E0F07CFB44}" destId="{30342384-F9D2-49B0-94CB-CD9E01310489}" srcOrd="1" destOrd="0" presId="urn:microsoft.com/office/officeart/2005/8/layout/lProcess1"/>
    <dgm:cxn modelId="{8D2C0D4D-3F57-46EA-83BF-4C69276DF7E9}" type="presParOf" srcId="{68FFDEBB-1105-4BE0-A94B-39E0F07CFB44}" destId="{2C5A2F3E-CCBD-4C79-B184-81006D002E12}" srcOrd="2" destOrd="0" presId="urn:microsoft.com/office/officeart/2005/8/layout/lProcess1"/>
    <dgm:cxn modelId="{075B0E56-4832-49DA-80CE-3F6042E20B65}" type="presParOf" srcId="{3BE1A994-DA8C-4C16-B5D8-3E814E87089A}" destId="{B93A7178-08BC-4E38-B04A-67F69180F1CB}" srcOrd="1" destOrd="0" presId="urn:microsoft.com/office/officeart/2005/8/layout/lProcess1"/>
    <dgm:cxn modelId="{5B671CB9-22E1-417D-A401-02A0F101BAF1}" type="presParOf" srcId="{3BE1A994-DA8C-4C16-B5D8-3E814E87089A}" destId="{C0964CEA-0659-405A-8DA8-0EDACB03DCA0}" srcOrd="2" destOrd="0" presId="urn:microsoft.com/office/officeart/2005/8/layout/lProcess1"/>
    <dgm:cxn modelId="{13B38CF7-AC3E-450F-B6EE-97E9173C9DCD}" type="presParOf" srcId="{C0964CEA-0659-405A-8DA8-0EDACB03DCA0}" destId="{958F5FE3-2984-408F-B6C7-9A42A139007D}" srcOrd="0" destOrd="0" presId="urn:microsoft.com/office/officeart/2005/8/layout/lProcess1"/>
    <dgm:cxn modelId="{5D9A4169-53E8-434F-A6FE-23785346C11F}" type="presParOf" srcId="{C0964CEA-0659-405A-8DA8-0EDACB03DCA0}" destId="{51DE45E5-5005-459C-9B27-CEC3A3FDA59C}" srcOrd="1" destOrd="0" presId="urn:microsoft.com/office/officeart/2005/8/layout/lProcess1"/>
    <dgm:cxn modelId="{EB6D94DB-26EF-4DE1-BE6D-6FC3189126EF}" type="presParOf" srcId="{C0964CEA-0659-405A-8DA8-0EDACB03DCA0}" destId="{86582AD6-9F03-4CD3-83B3-8024F9AC59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003722-6D80-455B-AF61-6904C1CB450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67195-680E-4FD7-8CEB-73F7459EC967}">
      <dgm:prSet phldrT="[Text]"/>
      <dgm:spPr>
        <a:xfrm rot="5400000">
          <a:off x="-202062" y="202936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</a:t>
          </a:r>
        </a:p>
      </dgm:t>
    </dgm:pt>
    <dgm:pt modelId="{66A3AD2F-0B0E-4C8F-A0E9-F0DBFCE3B667}" type="parTrans" cxnId="{05382762-E247-4B0E-A484-53CB6C8B4721}">
      <dgm:prSet/>
      <dgm:spPr/>
      <dgm:t>
        <a:bodyPr/>
        <a:lstStyle/>
        <a:p>
          <a:endParaRPr lang="en-US"/>
        </a:p>
      </dgm:t>
    </dgm:pt>
    <dgm:pt modelId="{903FE39B-4DDA-4EB6-A0C4-B9DDDFEA7AE6}" type="sibTrans" cxnId="{05382762-E247-4B0E-A484-53CB6C8B4721}">
      <dgm:prSet/>
      <dgm:spPr/>
      <dgm:t>
        <a:bodyPr/>
        <a:lstStyle/>
        <a:p>
          <a:endParaRPr lang="en-US"/>
        </a:p>
      </dgm:t>
    </dgm:pt>
    <dgm:pt modelId="{2010F30C-F608-4934-A252-135ED1EBE190}">
      <dgm:prSet phldrT="[Text]"/>
      <dgm:spPr>
        <a:xfrm rot="5400000">
          <a:off x="4350883" y="-340705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is your audience for education initiative?</a:t>
          </a:r>
        </a:p>
      </dgm:t>
    </dgm:pt>
    <dgm:pt modelId="{A55A10A2-D7AF-453A-BE7F-AE6B07B99589}" type="parTrans" cxnId="{F0F3E716-292D-4396-9BC7-982D4441C0F7}">
      <dgm:prSet/>
      <dgm:spPr/>
      <dgm:t>
        <a:bodyPr/>
        <a:lstStyle/>
        <a:p>
          <a:endParaRPr lang="en-US"/>
        </a:p>
      </dgm:t>
    </dgm:pt>
    <dgm:pt modelId="{46686007-B3C0-4D6D-81ED-E8324F0DB50B}" type="sibTrans" cxnId="{F0F3E716-292D-4396-9BC7-982D4441C0F7}">
      <dgm:prSet/>
      <dgm:spPr/>
      <dgm:t>
        <a:bodyPr/>
        <a:lstStyle/>
        <a:p>
          <a:endParaRPr lang="en-US"/>
        </a:p>
      </dgm:t>
    </dgm:pt>
    <dgm:pt modelId="{5905CA7F-BAA1-4794-86DB-C5D9614D67F1}">
      <dgm:prSet phldrT="[Text]"/>
      <dgm:spPr>
        <a:xfrm rot="5400000">
          <a:off x="4350883" y="-340705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are your education/intervention goals?</a:t>
          </a:r>
        </a:p>
      </dgm:t>
    </dgm:pt>
    <dgm:pt modelId="{CB9A9D5F-1726-4FDB-A0F5-A46381CAE518}" type="parTrans" cxnId="{2D873723-4DD5-406B-BFBB-92A4DC464566}">
      <dgm:prSet/>
      <dgm:spPr/>
      <dgm:t>
        <a:bodyPr/>
        <a:lstStyle/>
        <a:p>
          <a:endParaRPr lang="en-US"/>
        </a:p>
      </dgm:t>
    </dgm:pt>
    <dgm:pt modelId="{529AC4FF-9B85-4B85-A3D7-18A8D702654C}" type="sibTrans" cxnId="{2D873723-4DD5-406B-BFBB-92A4DC464566}">
      <dgm:prSet/>
      <dgm:spPr/>
      <dgm:t>
        <a:bodyPr/>
        <a:lstStyle/>
        <a:p>
          <a:endParaRPr lang="en-US"/>
        </a:p>
      </dgm:t>
    </dgm:pt>
    <dgm:pt modelId="{26E3DEB0-102B-4BF4-A703-1AC18278A8FF}">
      <dgm:prSet phldrT="[Text]"/>
      <dgm:spPr>
        <a:xfrm rot="5400000">
          <a:off x="-202062" y="1404326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</a:t>
          </a:r>
        </a:p>
      </dgm:t>
    </dgm:pt>
    <dgm:pt modelId="{34D2D85D-FB48-45A2-8C2C-4C1AB3265642}" type="parTrans" cxnId="{1ED20A1F-3E40-44B5-A6D7-6910817674D7}">
      <dgm:prSet/>
      <dgm:spPr/>
      <dgm:t>
        <a:bodyPr/>
        <a:lstStyle/>
        <a:p>
          <a:endParaRPr lang="en-US"/>
        </a:p>
      </dgm:t>
    </dgm:pt>
    <dgm:pt modelId="{EA88BF27-1D38-4A6D-AA92-B55E66FB4F19}" type="sibTrans" cxnId="{1ED20A1F-3E40-44B5-A6D7-6910817674D7}">
      <dgm:prSet/>
      <dgm:spPr/>
      <dgm:t>
        <a:bodyPr/>
        <a:lstStyle/>
        <a:p>
          <a:endParaRPr lang="en-US"/>
        </a:p>
      </dgm:t>
    </dgm:pt>
    <dgm:pt modelId="{21AC1A50-EE28-4D92-9E36-C1C79BD78B99}">
      <dgm:prSet phldrT="[Text]"/>
      <dgm:spPr>
        <a:xfrm rot="5400000">
          <a:off x="4350883" y="-220566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Perform outreach/education/intervention</a:t>
          </a:r>
        </a:p>
      </dgm:t>
    </dgm:pt>
    <dgm:pt modelId="{00640D79-D12D-4BFF-B2EB-C95FBF721BC2}" type="parTrans" cxnId="{72C938D3-9D18-4F58-BFC1-92393659BB5E}">
      <dgm:prSet/>
      <dgm:spPr/>
      <dgm:t>
        <a:bodyPr/>
        <a:lstStyle/>
        <a:p>
          <a:endParaRPr lang="en-US"/>
        </a:p>
      </dgm:t>
    </dgm:pt>
    <dgm:pt modelId="{A56B6567-ED05-4445-8780-F7DDB21D088B}" type="sibTrans" cxnId="{72C938D3-9D18-4F58-BFC1-92393659BB5E}">
      <dgm:prSet/>
      <dgm:spPr/>
      <dgm:t>
        <a:bodyPr/>
        <a:lstStyle/>
        <a:p>
          <a:endParaRPr lang="en-US"/>
        </a:p>
      </dgm:t>
    </dgm:pt>
    <dgm:pt modelId="{871F8426-42EE-447F-8D70-C7F48D743192}">
      <dgm:prSet phldrT="[Text]"/>
      <dgm:spPr>
        <a:xfrm rot="5400000">
          <a:off x="-202062" y="2605716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Check</a:t>
          </a:r>
        </a:p>
      </dgm:t>
    </dgm:pt>
    <dgm:pt modelId="{EBD59EB7-5086-41BE-917A-883326B983A1}" type="parTrans" cxnId="{FEC92264-F60E-4D76-888A-FAE39F15A9F0}">
      <dgm:prSet/>
      <dgm:spPr/>
      <dgm:t>
        <a:bodyPr/>
        <a:lstStyle/>
        <a:p>
          <a:endParaRPr lang="en-US"/>
        </a:p>
      </dgm:t>
    </dgm:pt>
    <dgm:pt modelId="{40EA2152-2C98-4FBA-A291-20F11B913036}" type="sibTrans" cxnId="{FEC92264-F60E-4D76-888A-FAE39F15A9F0}">
      <dgm:prSet/>
      <dgm:spPr/>
      <dgm:t>
        <a:bodyPr/>
        <a:lstStyle/>
        <a:p>
          <a:endParaRPr lang="en-US"/>
        </a:p>
      </dgm:t>
    </dgm:pt>
    <dgm:pt modelId="{5CB5ECDD-6F76-4E61-912D-FFC33F94F2AC}">
      <dgm:prSet phldrT="[Text]"/>
      <dgm:spPr>
        <a:xfrm rot="5400000">
          <a:off x="4350883" y="-1004271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Engage stakeholders to determine what was meaningful</a:t>
          </a:r>
        </a:p>
      </dgm:t>
    </dgm:pt>
    <dgm:pt modelId="{946ED89B-65F7-4812-A52D-C520B921EE9F}" type="parTrans" cxnId="{8C88D4B4-C645-4599-81D6-DFAD7699F06D}">
      <dgm:prSet/>
      <dgm:spPr/>
      <dgm:t>
        <a:bodyPr/>
        <a:lstStyle/>
        <a:p>
          <a:endParaRPr lang="en-US"/>
        </a:p>
      </dgm:t>
    </dgm:pt>
    <dgm:pt modelId="{6597F629-DB80-4AFE-AD20-87F393527B6F}" type="sibTrans" cxnId="{8C88D4B4-C645-4599-81D6-DFAD7699F06D}">
      <dgm:prSet/>
      <dgm:spPr/>
      <dgm:t>
        <a:bodyPr/>
        <a:lstStyle/>
        <a:p>
          <a:endParaRPr lang="en-US"/>
        </a:p>
      </dgm:t>
    </dgm:pt>
    <dgm:pt modelId="{94001C82-F022-47F3-B2C8-3C5458F1EF8A}">
      <dgm:prSet phldrT="[Text]"/>
      <dgm:spPr>
        <a:xfrm rot="5400000">
          <a:off x="4350883" y="-1004271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did you learn during the intervention/education that would make your outreach/education more meaningful?</a:t>
          </a:r>
        </a:p>
      </dgm:t>
    </dgm:pt>
    <dgm:pt modelId="{D694753F-2EE0-4ED1-894E-168A1A171A4B}" type="parTrans" cxnId="{90A64D95-AF2B-4C98-A36F-912A637347A4}">
      <dgm:prSet/>
      <dgm:spPr/>
      <dgm:t>
        <a:bodyPr/>
        <a:lstStyle/>
        <a:p>
          <a:endParaRPr lang="en-US"/>
        </a:p>
      </dgm:t>
    </dgm:pt>
    <dgm:pt modelId="{CD3973DC-4D5E-4753-B846-213137A32B55}" type="sibTrans" cxnId="{90A64D95-AF2B-4C98-A36F-912A637347A4}">
      <dgm:prSet/>
      <dgm:spPr/>
      <dgm:t>
        <a:bodyPr/>
        <a:lstStyle/>
        <a:p>
          <a:endParaRPr lang="en-US"/>
        </a:p>
      </dgm:t>
    </dgm:pt>
    <dgm:pt modelId="{BD38B379-DAD3-49AE-9189-700FFC35C7F6}">
      <dgm:prSet phldrT="[Text]"/>
      <dgm:spPr>
        <a:xfrm rot="5400000">
          <a:off x="-202062" y="3807107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Adjust</a:t>
          </a:r>
        </a:p>
      </dgm:t>
    </dgm:pt>
    <dgm:pt modelId="{B1E36D7D-A7F3-471D-95B0-AE5E907772A6}" type="parTrans" cxnId="{58E64F72-152B-420C-81CE-28DCA4E46643}">
      <dgm:prSet/>
      <dgm:spPr/>
      <dgm:t>
        <a:bodyPr/>
        <a:lstStyle/>
        <a:p>
          <a:endParaRPr lang="en-US"/>
        </a:p>
      </dgm:t>
    </dgm:pt>
    <dgm:pt modelId="{91A9D8A6-E37E-4D76-B783-A055CAEC6AA7}" type="sibTrans" cxnId="{58E64F72-152B-420C-81CE-28DCA4E46643}">
      <dgm:prSet/>
      <dgm:spPr/>
      <dgm:t>
        <a:bodyPr/>
        <a:lstStyle/>
        <a:p>
          <a:endParaRPr lang="en-US"/>
        </a:p>
      </dgm:t>
    </dgm:pt>
    <dgm:pt modelId="{5C37962E-37E8-4177-A4F1-452B96C11DEF}">
      <dgm:prSet phldrT="[Text]"/>
      <dgm:spPr>
        <a:xfrm rot="5400000">
          <a:off x="4350883" y="-340705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are your stakeholders and what is meaningful to them?</a:t>
          </a:r>
        </a:p>
      </dgm:t>
    </dgm:pt>
    <dgm:pt modelId="{7026A9B7-B3E9-4D6D-B075-8511429B2503}" type="parTrans" cxnId="{6307E54A-EC8E-467B-9ADC-04AFF9F5B4DC}">
      <dgm:prSet/>
      <dgm:spPr/>
      <dgm:t>
        <a:bodyPr/>
        <a:lstStyle/>
        <a:p>
          <a:endParaRPr lang="en-US"/>
        </a:p>
      </dgm:t>
    </dgm:pt>
    <dgm:pt modelId="{99183FCB-B66E-4E80-AE3A-104F9C1FBC1C}" type="sibTrans" cxnId="{6307E54A-EC8E-467B-9ADC-04AFF9F5B4DC}">
      <dgm:prSet/>
      <dgm:spPr/>
      <dgm:t>
        <a:bodyPr/>
        <a:lstStyle/>
        <a:p>
          <a:endParaRPr lang="en-US"/>
        </a:p>
      </dgm:t>
    </dgm:pt>
    <dgm:pt modelId="{F949537A-8519-4C29-BF7D-F62C82991871}">
      <dgm:prSet phldrT="[Text]"/>
      <dgm:spPr>
        <a:xfrm rot="5400000">
          <a:off x="4350883" y="197118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Determine what changes need to be made in education approach</a:t>
          </a:r>
        </a:p>
      </dgm:t>
    </dgm:pt>
    <dgm:pt modelId="{9FB05338-F72F-4E8A-93B7-3FE6DBEDCB15}" type="parTrans" cxnId="{C6EC01D1-E7C2-427B-A980-DE6DE3ECCD09}">
      <dgm:prSet/>
      <dgm:spPr/>
      <dgm:t>
        <a:bodyPr/>
        <a:lstStyle/>
        <a:p>
          <a:endParaRPr lang="en-US"/>
        </a:p>
      </dgm:t>
    </dgm:pt>
    <dgm:pt modelId="{35A1AE4B-6AF6-43DD-B022-8FCB1076B6AE}" type="sibTrans" cxnId="{C6EC01D1-E7C2-427B-A980-DE6DE3ECCD09}">
      <dgm:prSet/>
      <dgm:spPr/>
      <dgm:t>
        <a:bodyPr/>
        <a:lstStyle/>
        <a:p>
          <a:endParaRPr lang="en-US"/>
        </a:p>
      </dgm:t>
    </dgm:pt>
    <dgm:pt modelId="{CAFEF4AA-536C-42C9-B37B-537441688441}">
      <dgm:prSet phldrT="[Text]"/>
      <dgm:spPr>
        <a:xfrm rot="5400000">
          <a:off x="4350883" y="197118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changes and repeat cycle of education continuum</a:t>
          </a:r>
        </a:p>
      </dgm:t>
    </dgm:pt>
    <dgm:pt modelId="{297AFDD1-EFFE-4FB2-A559-2CAAD1851657}" type="parTrans" cxnId="{5BE22F42-9E9E-4F40-8840-426DB268278D}">
      <dgm:prSet/>
      <dgm:spPr/>
      <dgm:t>
        <a:bodyPr/>
        <a:lstStyle/>
        <a:p>
          <a:endParaRPr lang="en-US"/>
        </a:p>
      </dgm:t>
    </dgm:pt>
    <dgm:pt modelId="{B45C4443-D6A0-4C5D-A16F-3F5AD1239DA0}" type="sibTrans" cxnId="{5BE22F42-9E9E-4F40-8840-426DB268278D}">
      <dgm:prSet/>
      <dgm:spPr/>
      <dgm:t>
        <a:bodyPr/>
        <a:lstStyle/>
        <a:p>
          <a:endParaRPr lang="en-US"/>
        </a:p>
      </dgm:t>
    </dgm:pt>
    <dgm:pt modelId="{D88DC6BB-B27F-45A3-A3A9-0D3119B37FF7}" type="pres">
      <dgm:prSet presAssocID="{99003722-6D80-455B-AF61-6904C1CB450C}" presName="linearFlow" presStyleCnt="0">
        <dgm:presLayoutVars>
          <dgm:dir/>
          <dgm:animLvl val="lvl"/>
          <dgm:resizeHandles val="exact"/>
        </dgm:presLayoutVars>
      </dgm:prSet>
      <dgm:spPr/>
    </dgm:pt>
    <dgm:pt modelId="{ABAB18A1-AC66-4FCD-B8C5-346B0C083F43}" type="pres">
      <dgm:prSet presAssocID="{CA067195-680E-4FD7-8CEB-73F7459EC967}" presName="composite" presStyleCnt="0"/>
      <dgm:spPr/>
    </dgm:pt>
    <dgm:pt modelId="{48F03AE3-733E-41D1-81BD-E2702E4E234C}" type="pres">
      <dgm:prSet presAssocID="{CA067195-680E-4FD7-8CEB-73F7459EC96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ADCCE37-5D8E-4682-A20E-2C63F5133290}" type="pres">
      <dgm:prSet presAssocID="{CA067195-680E-4FD7-8CEB-73F7459EC967}" presName="descendantText" presStyleLbl="alignAcc1" presStyleIdx="0" presStyleCnt="4">
        <dgm:presLayoutVars>
          <dgm:bulletEnabled val="1"/>
        </dgm:presLayoutVars>
      </dgm:prSet>
      <dgm:spPr/>
    </dgm:pt>
    <dgm:pt modelId="{63D6E1EA-36FF-42A3-A2BF-0DB3326D3247}" type="pres">
      <dgm:prSet presAssocID="{903FE39B-4DDA-4EB6-A0C4-B9DDDFEA7AE6}" presName="sp" presStyleCnt="0"/>
      <dgm:spPr/>
    </dgm:pt>
    <dgm:pt modelId="{D05860BC-81FF-4F44-921F-819686DC59DA}" type="pres">
      <dgm:prSet presAssocID="{26E3DEB0-102B-4BF4-A703-1AC18278A8FF}" presName="composite" presStyleCnt="0"/>
      <dgm:spPr/>
    </dgm:pt>
    <dgm:pt modelId="{75438738-752A-4F1F-98E5-0424ECE001AA}" type="pres">
      <dgm:prSet presAssocID="{26E3DEB0-102B-4BF4-A703-1AC18278A8F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D16DCD7-F9B8-4A8C-BF0C-95A65EBE21C1}" type="pres">
      <dgm:prSet presAssocID="{26E3DEB0-102B-4BF4-A703-1AC18278A8FF}" presName="descendantText" presStyleLbl="alignAcc1" presStyleIdx="1" presStyleCnt="4">
        <dgm:presLayoutVars>
          <dgm:bulletEnabled val="1"/>
        </dgm:presLayoutVars>
      </dgm:prSet>
      <dgm:spPr/>
    </dgm:pt>
    <dgm:pt modelId="{BB61F976-6158-4475-978C-63130A3A5928}" type="pres">
      <dgm:prSet presAssocID="{EA88BF27-1D38-4A6D-AA92-B55E66FB4F19}" presName="sp" presStyleCnt="0"/>
      <dgm:spPr/>
    </dgm:pt>
    <dgm:pt modelId="{2BC885DE-D74F-4FD6-9159-9F2661FCCE33}" type="pres">
      <dgm:prSet presAssocID="{871F8426-42EE-447F-8D70-C7F48D743192}" presName="composite" presStyleCnt="0"/>
      <dgm:spPr/>
    </dgm:pt>
    <dgm:pt modelId="{41638875-BB9B-4726-B0C4-B0F0D17A58EC}" type="pres">
      <dgm:prSet presAssocID="{871F8426-42EE-447F-8D70-C7F48D74319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A7BDDC6-BDA0-4443-9AEB-0234C36DE933}" type="pres">
      <dgm:prSet presAssocID="{871F8426-42EE-447F-8D70-C7F48D743192}" presName="descendantText" presStyleLbl="alignAcc1" presStyleIdx="2" presStyleCnt="4">
        <dgm:presLayoutVars>
          <dgm:bulletEnabled val="1"/>
        </dgm:presLayoutVars>
      </dgm:prSet>
      <dgm:spPr/>
    </dgm:pt>
    <dgm:pt modelId="{6F63AE7D-E86D-432C-B1BD-4DEEFFEFF623}" type="pres">
      <dgm:prSet presAssocID="{40EA2152-2C98-4FBA-A291-20F11B913036}" presName="sp" presStyleCnt="0"/>
      <dgm:spPr/>
    </dgm:pt>
    <dgm:pt modelId="{5CDE1D51-76CD-4797-92F2-5EAB8AA8B4A3}" type="pres">
      <dgm:prSet presAssocID="{BD38B379-DAD3-49AE-9189-700FFC35C7F6}" presName="composite" presStyleCnt="0"/>
      <dgm:spPr/>
    </dgm:pt>
    <dgm:pt modelId="{993C9939-4EDB-4F1C-AA28-AA82C7662735}" type="pres">
      <dgm:prSet presAssocID="{BD38B379-DAD3-49AE-9189-700FFC35C7F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D1D0C8E-D4B3-44CF-B13D-9E59A9790F01}" type="pres">
      <dgm:prSet presAssocID="{BD38B379-DAD3-49AE-9189-700FFC35C7F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7AC3613-72EA-4FC2-8113-09541EA3CC61}" type="presOf" srcId="{26E3DEB0-102B-4BF4-A703-1AC18278A8FF}" destId="{75438738-752A-4F1F-98E5-0424ECE001AA}" srcOrd="0" destOrd="0" presId="urn:microsoft.com/office/officeart/2005/8/layout/chevron2"/>
    <dgm:cxn modelId="{F0F3E716-292D-4396-9BC7-982D4441C0F7}" srcId="{CA067195-680E-4FD7-8CEB-73F7459EC967}" destId="{2010F30C-F608-4934-A252-135ED1EBE190}" srcOrd="0" destOrd="0" parTransId="{A55A10A2-D7AF-453A-BE7F-AE6B07B99589}" sibTransId="{46686007-B3C0-4D6D-81ED-E8324F0DB50B}"/>
    <dgm:cxn modelId="{B6071617-1312-4189-A9A3-E2691CA45807}" type="presOf" srcId="{2010F30C-F608-4934-A252-135ED1EBE190}" destId="{BADCCE37-5D8E-4682-A20E-2C63F5133290}" srcOrd="0" destOrd="0" presId="urn:microsoft.com/office/officeart/2005/8/layout/chevron2"/>
    <dgm:cxn modelId="{1ED20A1F-3E40-44B5-A6D7-6910817674D7}" srcId="{99003722-6D80-455B-AF61-6904C1CB450C}" destId="{26E3DEB0-102B-4BF4-A703-1AC18278A8FF}" srcOrd="1" destOrd="0" parTransId="{34D2D85D-FB48-45A2-8C2C-4C1AB3265642}" sibTransId="{EA88BF27-1D38-4A6D-AA92-B55E66FB4F19}"/>
    <dgm:cxn modelId="{2D873723-4DD5-406B-BFBB-92A4DC464566}" srcId="{CA067195-680E-4FD7-8CEB-73F7459EC967}" destId="{5905CA7F-BAA1-4794-86DB-C5D9614D67F1}" srcOrd="1" destOrd="0" parTransId="{CB9A9D5F-1726-4FDB-A0F5-A46381CAE518}" sibTransId="{529AC4FF-9B85-4B85-A3D7-18A8D702654C}"/>
    <dgm:cxn modelId="{2F34F238-FECB-47A6-8A7D-85996361CBE2}" type="presOf" srcId="{CA067195-680E-4FD7-8CEB-73F7459EC967}" destId="{48F03AE3-733E-41D1-81BD-E2702E4E234C}" srcOrd="0" destOrd="0" presId="urn:microsoft.com/office/officeart/2005/8/layout/chevron2"/>
    <dgm:cxn modelId="{05382762-E247-4B0E-A484-53CB6C8B4721}" srcId="{99003722-6D80-455B-AF61-6904C1CB450C}" destId="{CA067195-680E-4FD7-8CEB-73F7459EC967}" srcOrd="0" destOrd="0" parTransId="{66A3AD2F-0B0E-4C8F-A0E9-F0DBFCE3B667}" sibTransId="{903FE39B-4DDA-4EB6-A0C4-B9DDDFEA7AE6}"/>
    <dgm:cxn modelId="{5BE22F42-9E9E-4F40-8840-426DB268278D}" srcId="{BD38B379-DAD3-49AE-9189-700FFC35C7F6}" destId="{CAFEF4AA-536C-42C9-B37B-537441688441}" srcOrd="1" destOrd="0" parTransId="{297AFDD1-EFFE-4FB2-A559-2CAAD1851657}" sibTransId="{B45C4443-D6A0-4C5D-A16F-3F5AD1239DA0}"/>
    <dgm:cxn modelId="{FEC92264-F60E-4D76-888A-FAE39F15A9F0}" srcId="{99003722-6D80-455B-AF61-6904C1CB450C}" destId="{871F8426-42EE-447F-8D70-C7F48D743192}" srcOrd="2" destOrd="0" parTransId="{EBD59EB7-5086-41BE-917A-883326B983A1}" sibTransId="{40EA2152-2C98-4FBA-A291-20F11B913036}"/>
    <dgm:cxn modelId="{16196C46-AAC5-48A1-8EB1-6AFC2EEE6C33}" type="presOf" srcId="{CAFEF4AA-536C-42C9-B37B-537441688441}" destId="{CD1D0C8E-D4B3-44CF-B13D-9E59A9790F01}" srcOrd="0" destOrd="1" presId="urn:microsoft.com/office/officeart/2005/8/layout/chevron2"/>
    <dgm:cxn modelId="{42884148-745D-4003-B434-8C34499A486B}" type="presOf" srcId="{BD38B379-DAD3-49AE-9189-700FFC35C7F6}" destId="{993C9939-4EDB-4F1C-AA28-AA82C7662735}" srcOrd="0" destOrd="0" presId="urn:microsoft.com/office/officeart/2005/8/layout/chevron2"/>
    <dgm:cxn modelId="{6307E54A-EC8E-467B-9ADC-04AFF9F5B4DC}" srcId="{CA067195-680E-4FD7-8CEB-73F7459EC967}" destId="{5C37962E-37E8-4177-A4F1-452B96C11DEF}" srcOrd="2" destOrd="0" parTransId="{7026A9B7-B3E9-4D6D-B075-8511429B2503}" sibTransId="{99183FCB-B66E-4E80-AE3A-104F9C1FBC1C}"/>
    <dgm:cxn modelId="{58E64F72-152B-420C-81CE-28DCA4E46643}" srcId="{99003722-6D80-455B-AF61-6904C1CB450C}" destId="{BD38B379-DAD3-49AE-9189-700FFC35C7F6}" srcOrd="3" destOrd="0" parTransId="{B1E36D7D-A7F3-471D-95B0-AE5E907772A6}" sibTransId="{91A9D8A6-E37E-4D76-B783-A055CAEC6AA7}"/>
    <dgm:cxn modelId="{C2DD3B75-971F-4B3F-B2B9-193DBAD11C57}" type="presOf" srcId="{5CB5ECDD-6F76-4E61-912D-FFC33F94F2AC}" destId="{5A7BDDC6-BDA0-4443-9AEB-0234C36DE933}" srcOrd="0" destOrd="0" presId="urn:microsoft.com/office/officeart/2005/8/layout/chevron2"/>
    <dgm:cxn modelId="{D52DC67A-6392-4E6E-BEEC-A984A7E8D937}" type="presOf" srcId="{871F8426-42EE-447F-8D70-C7F48D743192}" destId="{41638875-BB9B-4726-B0C4-B0F0D17A58EC}" srcOrd="0" destOrd="0" presId="urn:microsoft.com/office/officeart/2005/8/layout/chevron2"/>
    <dgm:cxn modelId="{904D4184-DB84-4737-9891-0569AF84A8D2}" type="presOf" srcId="{94001C82-F022-47F3-B2C8-3C5458F1EF8A}" destId="{5A7BDDC6-BDA0-4443-9AEB-0234C36DE933}" srcOrd="0" destOrd="1" presId="urn:microsoft.com/office/officeart/2005/8/layout/chevron2"/>
    <dgm:cxn modelId="{4667CA90-AC46-47FC-9B55-107F2AE8DFC3}" type="presOf" srcId="{21AC1A50-EE28-4D92-9E36-C1C79BD78B99}" destId="{DD16DCD7-F9B8-4A8C-BF0C-95A65EBE21C1}" srcOrd="0" destOrd="0" presId="urn:microsoft.com/office/officeart/2005/8/layout/chevron2"/>
    <dgm:cxn modelId="{90A64D95-AF2B-4C98-A36F-912A637347A4}" srcId="{871F8426-42EE-447F-8D70-C7F48D743192}" destId="{94001C82-F022-47F3-B2C8-3C5458F1EF8A}" srcOrd="1" destOrd="0" parTransId="{D694753F-2EE0-4ED1-894E-168A1A171A4B}" sibTransId="{CD3973DC-4D5E-4753-B846-213137A32B55}"/>
    <dgm:cxn modelId="{B0C0379A-A2FB-456D-91D9-2F3706F9A10E}" type="presOf" srcId="{99003722-6D80-455B-AF61-6904C1CB450C}" destId="{D88DC6BB-B27F-45A3-A3A9-0D3119B37FF7}" srcOrd="0" destOrd="0" presId="urn:microsoft.com/office/officeart/2005/8/layout/chevron2"/>
    <dgm:cxn modelId="{D2A8BCB2-F6A2-42CE-8AE6-EDAEABB5AD38}" type="presOf" srcId="{5905CA7F-BAA1-4794-86DB-C5D9614D67F1}" destId="{BADCCE37-5D8E-4682-A20E-2C63F5133290}" srcOrd="0" destOrd="1" presId="urn:microsoft.com/office/officeart/2005/8/layout/chevron2"/>
    <dgm:cxn modelId="{8C88D4B4-C645-4599-81D6-DFAD7699F06D}" srcId="{871F8426-42EE-447F-8D70-C7F48D743192}" destId="{5CB5ECDD-6F76-4E61-912D-FFC33F94F2AC}" srcOrd="0" destOrd="0" parTransId="{946ED89B-65F7-4812-A52D-C520B921EE9F}" sibTransId="{6597F629-DB80-4AFE-AD20-87F393527B6F}"/>
    <dgm:cxn modelId="{C6EC01D1-E7C2-427B-A980-DE6DE3ECCD09}" srcId="{BD38B379-DAD3-49AE-9189-700FFC35C7F6}" destId="{F949537A-8519-4C29-BF7D-F62C82991871}" srcOrd="0" destOrd="0" parTransId="{9FB05338-F72F-4E8A-93B7-3FE6DBEDCB15}" sibTransId="{35A1AE4B-6AF6-43DD-B022-8FCB1076B6AE}"/>
    <dgm:cxn modelId="{72C938D3-9D18-4F58-BFC1-92393659BB5E}" srcId="{26E3DEB0-102B-4BF4-A703-1AC18278A8FF}" destId="{21AC1A50-EE28-4D92-9E36-C1C79BD78B99}" srcOrd="0" destOrd="0" parTransId="{00640D79-D12D-4BFF-B2EB-C95FBF721BC2}" sibTransId="{A56B6567-ED05-4445-8780-F7DDB21D088B}"/>
    <dgm:cxn modelId="{11CD0FDC-461F-432C-BA1F-A03ACAC8F8D1}" type="presOf" srcId="{F949537A-8519-4C29-BF7D-F62C82991871}" destId="{CD1D0C8E-D4B3-44CF-B13D-9E59A9790F01}" srcOrd="0" destOrd="0" presId="urn:microsoft.com/office/officeart/2005/8/layout/chevron2"/>
    <dgm:cxn modelId="{A45220E5-9A2B-4F8C-9E68-D6DF5D64E9EC}" type="presOf" srcId="{5C37962E-37E8-4177-A4F1-452B96C11DEF}" destId="{BADCCE37-5D8E-4682-A20E-2C63F5133290}" srcOrd="0" destOrd="2" presId="urn:microsoft.com/office/officeart/2005/8/layout/chevron2"/>
    <dgm:cxn modelId="{9B80A665-375E-4B2C-9D05-CBB7303EC46B}" type="presParOf" srcId="{D88DC6BB-B27F-45A3-A3A9-0D3119B37FF7}" destId="{ABAB18A1-AC66-4FCD-B8C5-346B0C083F43}" srcOrd="0" destOrd="0" presId="urn:microsoft.com/office/officeart/2005/8/layout/chevron2"/>
    <dgm:cxn modelId="{A9F88973-D276-4C4D-A30C-A9F6FC32052C}" type="presParOf" srcId="{ABAB18A1-AC66-4FCD-B8C5-346B0C083F43}" destId="{48F03AE3-733E-41D1-81BD-E2702E4E234C}" srcOrd="0" destOrd="0" presId="urn:microsoft.com/office/officeart/2005/8/layout/chevron2"/>
    <dgm:cxn modelId="{8B3A442A-3F4A-406F-82EB-64ADA85D60D8}" type="presParOf" srcId="{ABAB18A1-AC66-4FCD-B8C5-346B0C083F43}" destId="{BADCCE37-5D8E-4682-A20E-2C63F5133290}" srcOrd="1" destOrd="0" presId="urn:microsoft.com/office/officeart/2005/8/layout/chevron2"/>
    <dgm:cxn modelId="{DD03E78F-566A-4045-80F2-1D0CF29DFC8E}" type="presParOf" srcId="{D88DC6BB-B27F-45A3-A3A9-0D3119B37FF7}" destId="{63D6E1EA-36FF-42A3-A2BF-0DB3326D3247}" srcOrd="1" destOrd="0" presId="urn:microsoft.com/office/officeart/2005/8/layout/chevron2"/>
    <dgm:cxn modelId="{19FA255A-58AB-402C-AD33-DE069F0B627D}" type="presParOf" srcId="{D88DC6BB-B27F-45A3-A3A9-0D3119B37FF7}" destId="{D05860BC-81FF-4F44-921F-819686DC59DA}" srcOrd="2" destOrd="0" presId="urn:microsoft.com/office/officeart/2005/8/layout/chevron2"/>
    <dgm:cxn modelId="{F77F2875-7D1F-4F65-BC7C-8A5785B736BE}" type="presParOf" srcId="{D05860BC-81FF-4F44-921F-819686DC59DA}" destId="{75438738-752A-4F1F-98E5-0424ECE001AA}" srcOrd="0" destOrd="0" presId="urn:microsoft.com/office/officeart/2005/8/layout/chevron2"/>
    <dgm:cxn modelId="{99B26268-00B1-4C6E-B6FF-435A264AB35D}" type="presParOf" srcId="{D05860BC-81FF-4F44-921F-819686DC59DA}" destId="{DD16DCD7-F9B8-4A8C-BF0C-95A65EBE21C1}" srcOrd="1" destOrd="0" presId="urn:microsoft.com/office/officeart/2005/8/layout/chevron2"/>
    <dgm:cxn modelId="{E82DBDCD-BB8A-465B-8F59-EC1C2B4612DB}" type="presParOf" srcId="{D88DC6BB-B27F-45A3-A3A9-0D3119B37FF7}" destId="{BB61F976-6158-4475-978C-63130A3A5928}" srcOrd="3" destOrd="0" presId="urn:microsoft.com/office/officeart/2005/8/layout/chevron2"/>
    <dgm:cxn modelId="{9A1CA74A-FD67-4785-8C57-781A3D96916F}" type="presParOf" srcId="{D88DC6BB-B27F-45A3-A3A9-0D3119B37FF7}" destId="{2BC885DE-D74F-4FD6-9159-9F2661FCCE33}" srcOrd="4" destOrd="0" presId="urn:microsoft.com/office/officeart/2005/8/layout/chevron2"/>
    <dgm:cxn modelId="{AE3C8D93-DC90-4891-A11B-59A7C9D52FF3}" type="presParOf" srcId="{2BC885DE-D74F-4FD6-9159-9F2661FCCE33}" destId="{41638875-BB9B-4726-B0C4-B0F0D17A58EC}" srcOrd="0" destOrd="0" presId="urn:microsoft.com/office/officeart/2005/8/layout/chevron2"/>
    <dgm:cxn modelId="{021C6CEE-9AA8-4249-98CF-2D164C71B920}" type="presParOf" srcId="{2BC885DE-D74F-4FD6-9159-9F2661FCCE33}" destId="{5A7BDDC6-BDA0-4443-9AEB-0234C36DE933}" srcOrd="1" destOrd="0" presId="urn:microsoft.com/office/officeart/2005/8/layout/chevron2"/>
    <dgm:cxn modelId="{7FE4E2E5-4E3A-4ECB-BF3F-6C3E7FBE6773}" type="presParOf" srcId="{D88DC6BB-B27F-45A3-A3A9-0D3119B37FF7}" destId="{6F63AE7D-E86D-432C-B1BD-4DEEFFEFF623}" srcOrd="5" destOrd="0" presId="urn:microsoft.com/office/officeart/2005/8/layout/chevron2"/>
    <dgm:cxn modelId="{2BD333FA-5F31-4024-91F2-E5033E01277E}" type="presParOf" srcId="{D88DC6BB-B27F-45A3-A3A9-0D3119B37FF7}" destId="{5CDE1D51-76CD-4797-92F2-5EAB8AA8B4A3}" srcOrd="6" destOrd="0" presId="urn:microsoft.com/office/officeart/2005/8/layout/chevron2"/>
    <dgm:cxn modelId="{8D6E23F9-E15B-492B-BF78-E592091925EF}" type="presParOf" srcId="{5CDE1D51-76CD-4797-92F2-5EAB8AA8B4A3}" destId="{993C9939-4EDB-4F1C-AA28-AA82C7662735}" srcOrd="0" destOrd="0" presId="urn:microsoft.com/office/officeart/2005/8/layout/chevron2"/>
    <dgm:cxn modelId="{0E203D22-F745-4436-B85A-AD8477DA6282}" type="presParOf" srcId="{5CDE1D51-76CD-4797-92F2-5EAB8AA8B4A3}" destId="{CD1D0C8E-D4B3-44CF-B13D-9E59A9790F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AC42F-8C85-4ED5-8186-F22F080C769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563C0-52BE-40DE-96EA-8C4CFAC777E5}">
      <dgm:prSet phldrT="[Text]"/>
      <dgm:spPr>
        <a:xfrm>
          <a:off x="291096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gm:t>
    </dgm:pt>
    <dgm:pt modelId="{57FF22CF-EE9C-4320-AB55-815585D7BF66}" type="parTrans" cxnId="{C87C8627-04D3-4B0E-8126-F858DDEE3AE8}">
      <dgm:prSet/>
      <dgm:spPr/>
      <dgm:t>
        <a:bodyPr/>
        <a:lstStyle/>
        <a:p>
          <a:endParaRPr lang="en-US"/>
        </a:p>
      </dgm:t>
    </dgm:pt>
    <dgm:pt modelId="{B236950B-BC53-420A-B4B7-F26251E27DC7}" type="sibTrans" cxnId="{C87C8627-04D3-4B0E-8126-F858DDEE3AE8}">
      <dgm:prSet/>
      <dgm:spPr/>
      <dgm:t>
        <a:bodyPr/>
        <a:lstStyle/>
        <a:p>
          <a:endParaRPr lang="en-US"/>
        </a:p>
      </dgm:t>
    </dgm:pt>
    <dgm:pt modelId="{38BB86CF-9BA7-4723-9C29-D6B06DDC3276}">
      <dgm:prSet phldrT="[Text]"/>
      <dgm:spPr>
        <a:xfrm>
          <a:off x="3415" y="1258441"/>
          <a:ext cx="3517794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patient and provider appointments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Provider detailing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Drug Use Evaluations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Case Management Team member</a:t>
          </a:r>
        </a:p>
      </dgm:t>
    </dgm:pt>
    <dgm:pt modelId="{F0CE9BFE-D31E-413A-BDE8-C118126A830E}" type="parTrans" cxnId="{8021C0F4-721A-4F83-BB08-FBCBCA29E792}">
      <dgm:prSet/>
      <dgm:spPr>
        <a:xfrm rot="5400000">
          <a:off x="1697946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FDEDB53-D387-49D9-BFCE-75B470BBDE1D}" type="sibTrans" cxnId="{8021C0F4-721A-4F83-BB08-FBCBCA29E792}">
      <dgm:prSet/>
      <dgm:spPr/>
      <dgm:t>
        <a:bodyPr/>
        <a:lstStyle/>
        <a:p>
          <a:endParaRPr lang="en-US"/>
        </a:p>
      </dgm:t>
    </dgm:pt>
    <dgm:pt modelId="{7FE1F51B-272A-4BF4-9E82-2F67738AD477}">
      <dgm:prSet phldrT="[Text]"/>
      <dgm:spPr>
        <a:xfrm>
          <a:off x="4227451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gm:t>
    </dgm:pt>
    <dgm:pt modelId="{640322F6-E595-431C-88B0-623EF102EC80}" type="parTrans" cxnId="{61E4FE76-8FFA-48EC-AD66-2D38946AD8A9}">
      <dgm:prSet/>
      <dgm:spPr/>
      <dgm:t>
        <a:bodyPr/>
        <a:lstStyle/>
        <a:p>
          <a:endParaRPr lang="en-US"/>
        </a:p>
      </dgm:t>
    </dgm:pt>
    <dgm:pt modelId="{D66C837F-961F-448B-A205-730BF1141044}" type="sibTrans" cxnId="{61E4FE76-8FFA-48EC-AD66-2D38946AD8A9}">
      <dgm:prSet/>
      <dgm:spPr/>
      <dgm:t>
        <a:bodyPr/>
        <a:lstStyle/>
        <a:p>
          <a:endParaRPr lang="en-US"/>
        </a:p>
      </dgm:t>
    </dgm:pt>
    <dgm:pt modelId="{C69F3DDE-B164-41DC-A2F0-3483CA9C6336}">
      <dgm:prSet phldrT="[Text]" custT="1"/>
      <dgm:spPr>
        <a:xfrm>
          <a:off x="3933149" y="1258441"/>
          <a:ext cx="3531035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expertise</a:t>
          </a:r>
          <a:b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education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Medication Adherence tools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 and formulary alternative recommendations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Quality Initiative implementation</a:t>
          </a:r>
        </a:p>
      </dgm:t>
    </dgm:pt>
    <dgm:pt modelId="{EA21927E-6884-4430-8833-FC00BFD8F3E8}" type="parTrans" cxnId="{B2766943-54F7-416C-89B2-CB013B1596FB}">
      <dgm:prSet/>
      <dgm:spPr>
        <a:xfrm rot="5400000">
          <a:off x="5634301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8BF12ED-762B-4789-B9A0-D2BA82EFE60F}" type="sibTrans" cxnId="{B2766943-54F7-416C-89B2-CB013B1596FB}">
      <dgm:prSet/>
      <dgm:spPr/>
      <dgm:t>
        <a:bodyPr/>
        <a:lstStyle/>
        <a:p>
          <a:endParaRPr lang="en-US"/>
        </a:p>
      </dgm:t>
    </dgm:pt>
    <dgm:pt modelId="{3BE1A994-DA8C-4C16-B5D8-3E814E87089A}" type="pres">
      <dgm:prSet presAssocID="{E8BAC42F-8C85-4ED5-8186-F22F080C7690}" presName="Name0" presStyleCnt="0">
        <dgm:presLayoutVars>
          <dgm:dir/>
          <dgm:animLvl val="lvl"/>
          <dgm:resizeHandles val="exact"/>
        </dgm:presLayoutVars>
      </dgm:prSet>
      <dgm:spPr/>
    </dgm:pt>
    <dgm:pt modelId="{68FFDEBB-1105-4BE0-A94B-39E0F07CFB44}" type="pres">
      <dgm:prSet presAssocID="{676563C0-52BE-40DE-96EA-8C4CFAC777E5}" presName="vertFlow" presStyleCnt="0"/>
      <dgm:spPr/>
    </dgm:pt>
    <dgm:pt modelId="{C78DB8CA-5D2D-4458-ACBF-9B5D3FAAC16C}" type="pres">
      <dgm:prSet presAssocID="{676563C0-52BE-40DE-96EA-8C4CFAC777E5}" presName="header" presStyleLbl="node1" presStyleIdx="0" presStyleCnt="2"/>
      <dgm:spPr/>
    </dgm:pt>
    <dgm:pt modelId="{30342384-F9D2-49B0-94CB-CD9E01310489}" type="pres">
      <dgm:prSet presAssocID="{F0CE9BFE-D31E-413A-BDE8-C118126A830E}" presName="parTrans" presStyleLbl="sibTrans2D1" presStyleIdx="0" presStyleCnt="2"/>
      <dgm:spPr/>
    </dgm:pt>
    <dgm:pt modelId="{2C5A2F3E-CCBD-4C79-B184-81006D002E12}" type="pres">
      <dgm:prSet presAssocID="{38BB86CF-9BA7-4723-9C29-D6B06DDC3276}" presName="child" presStyleLbl="alignAccFollowNode1" presStyleIdx="0" presStyleCnt="2" custScaleX="119554" custScaleY="400565">
        <dgm:presLayoutVars>
          <dgm:chMax val="0"/>
          <dgm:bulletEnabled val="1"/>
        </dgm:presLayoutVars>
      </dgm:prSet>
      <dgm:spPr/>
    </dgm:pt>
    <dgm:pt modelId="{B93A7178-08BC-4E38-B04A-67F69180F1CB}" type="pres">
      <dgm:prSet presAssocID="{676563C0-52BE-40DE-96EA-8C4CFAC777E5}" presName="hSp" presStyleCnt="0"/>
      <dgm:spPr/>
    </dgm:pt>
    <dgm:pt modelId="{C0964CEA-0659-405A-8DA8-0EDACB03DCA0}" type="pres">
      <dgm:prSet presAssocID="{7FE1F51B-272A-4BF4-9E82-2F67738AD477}" presName="vertFlow" presStyleCnt="0"/>
      <dgm:spPr/>
    </dgm:pt>
    <dgm:pt modelId="{958F5FE3-2984-408F-B6C7-9A42A139007D}" type="pres">
      <dgm:prSet presAssocID="{7FE1F51B-272A-4BF4-9E82-2F67738AD477}" presName="header" presStyleLbl="node1" presStyleIdx="1" presStyleCnt="2"/>
      <dgm:spPr/>
    </dgm:pt>
    <dgm:pt modelId="{51DE45E5-5005-459C-9B27-CEC3A3FDA59C}" type="pres">
      <dgm:prSet presAssocID="{EA21927E-6884-4430-8833-FC00BFD8F3E8}" presName="parTrans" presStyleLbl="sibTrans2D1" presStyleIdx="1" presStyleCnt="2"/>
      <dgm:spPr/>
    </dgm:pt>
    <dgm:pt modelId="{86582AD6-9F03-4CD3-83B3-8024F9AC599A}" type="pres">
      <dgm:prSet presAssocID="{C69F3DDE-B164-41DC-A2F0-3483CA9C6336}" presName="child" presStyleLbl="alignAccFollowNode1" presStyleIdx="1" presStyleCnt="2" custScaleX="120004" custScaleY="400565">
        <dgm:presLayoutVars>
          <dgm:chMax val="0"/>
          <dgm:bulletEnabled val="1"/>
        </dgm:presLayoutVars>
      </dgm:prSet>
      <dgm:spPr/>
    </dgm:pt>
  </dgm:ptLst>
  <dgm:cxnLst>
    <dgm:cxn modelId="{C87C8627-04D3-4B0E-8126-F858DDEE3AE8}" srcId="{E8BAC42F-8C85-4ED5-8186-F22F080C7690}" destId="{676563C0-52BE-40DE-96EA-8C4CFAC777E5}" srcOrd="0" destOrd="0" parTransId="{57FF22CF-EE9C-4320-AB55-815585D7BF66}" sibTransId="{B236950B-BC53-420A-B4B7-F26251E27DC7}"/>
    <dgm:cxn modelId="{718A9A28-3C00-49AA-B718-D3F40310415A}" type="presOf" srcId="{E8BAC42F-8C85-4ED5-8186-F22F080C7690}" destId="{3BE1A994-DA8C-4C16-B5D8-3E814E87089A}" srcOrd="0" destOrd="0" presId="urn:microsoft.com/office/officeart/2005/8/layout/lProcess1"/>
    <dgm:cxn modelId="{D7520040-BB65-45CA-B840-2C6761688E21}" type="presOf" srcId="{38BB86CF-9BA7-4723-9C29-D6B06DDC3276}" destId="{2C5A2F3E-CCBD-4C79-B184-81006D002E12}" srcOrd="0" destOrd="0" presId="urn:microsoft.com/office/officeart/2005/8/layout/lProcess1"/>
    <dgm:cxn modelId="{B2766943-54F7-416C-89B2-CB013B1596FB}" srcId="{7FE1F51B-272A-4BF4-9E82-2F67738AD477}" destId="{C69F3DDE-B164-41DC-A2F0-3483CA9C6336}" srcOrd="0" destOrd="0" parTransId="{EA21927E-6884-4430-8833-FC00BFD8F3E8}" sibTransId="{88BF12ED-762B-4789-B9A0-D2BA82EFE60F}"/>
    <dgm:cxn modelId="{C25FCE72-6033-4926-8392-6B628B7D3AAE}" type="presOf" srcId="{C69F3DDE-B164-41DC-A2F0-3483CA9C6336}" destId="{86582AD6-9F03-4CD3-83B3-8024F9AC599A}" srcOrd="0" destOrd="0" presId="urn:microsoft.com/office/officeart/2005/8/layout/lProcess1"/>
    <dgm:cxn modelId="{61E4FE76-8FFA-48EC-AD66-2D38946AD8A9}" srcId="{E8BAC42F-8C85-4ED5-8186-F22F080C7690}" destId="{7FE1F51B-272A-4BF4-9E82-2F67738AD477}" srcOrd="1" destOrd="0" parTransId="{640322F6-E595-431C-88B0-623EF102EC80}" sibTransId="{D66C837F-961F-448B-A205-730BF1141044}"/>
    <dgm:cxn modelId="{FEEA8F78-3CCE-4F30-9DB1-3799099DC757}" type="presOf" srcId="{F0CE9BFE-D31E-413A-BDE8-C118126A830E}" destId="{30342384-F9D2-49B0-94CB-CD9E01310489}" srcOrd="0" destOrd="0" presId="urn:microsoft.com/office/officeart/2005/8/layout/lProcess1"/>
    <dgm:cxn modelId="{803A21A6-2B5F-4316-ACFC-46BF9A6850F9}" type="presOf" srcId="{7FE1F51B-272A-4BF4-9E82-2F67738AD477}" destId="{958F5FE3-2984-408F-B6C7-9A42A139007D}" srcOrd="0" destOrd="0" presId="urn:microsoft.com/office/officeart/2005/8/layout/lProcess1"/>
    <dgm:cxn modelId="{D5B10CB6-0AB6-44C6-800B-DF6F0863DAD4}" type="presOf" srcId="{EA21927E-6884-4430-8833-FC00BFD8F3E8}" destId="{51DE45E5-5005-459C-9B27-CEC3A3FDA59C}" srcOrd="0" destOrd="0" presId="urn:microsoft.com/office/officeart/2005/8/layout/lProcess1"/>
    <dgm:cxn modelId="{DF8778CA-284A-4357-B5B3-2C8727FD561B}" type="presOf" srcId="{676563C0-52BE-40DE-96EA-8C4CFAC777E5}" destId="{C78DB8CA-5D2D-4458-ACBF-9B5D3FAAC16C}" srcOrd="0" destOrd="0" presId="urn:microsoft.com/office/officeart/2005/8/layout/lProcess1"/>
    <dgm:cxn modelId="{8021C0F4-721A-4F83-BB08-FBCBCA29E792}" srcId="{676563C0-52BE-40DE-96EA-8C4CFAC777E5}" destId="{38BB86CF-9BA7-4723-9C29-D6B06DDC3276}" srcOrd="0" destOrd="0" parTransId="{F0CE9BFE-D31E-413A-BDE8-C118126A830E}" sibTransId="{4FDEDB53-D387-49D9-BFCE-75B470BBDE1D}"/>
    <dgm:cxn modelId="{9065FBD4-58A9-44DF-8EBC-9108DC8AE69E}" type="presParOf" srcId="{3BE1A994-DA8C-4C16-B5D8-3E814E87089A}" destId="{68FFDEBB-1105-4BE0-A94B-39E0F07CFB44}" srcOrd="0" destOrd="0" presId="urn:microsoft.com/office/officeart/2005/8/layout/lProcess1"/>
    <dgm:cxn modelId="{532EF9CD-49C1-498A-A7C9-A37D5D023788}" type="presParOf" srcId="{68FFDEBB-1105-4BE0-A94B-39E0F07CFB44}" destId="{C78DB8CA-5D2D-4458-ACBF-9B5D3FAAC16C}" srcOrd="0" destOrd="0" presId="urn:microsoft.com/office/officeart/2005/8/layout/lProcess1"/>
    <dgm:cxn modelId="{B8638903-F700-4D2E-8541-FE4A1D03B369}" type="presParOf" srcId="{68FFDEBB-1105-4BE0-A94B-39E0F07CFB44}" destId="{30342384-F9D2-49B0-94CB-CD9E01310489}" srcOrd="1" destOrd="0" presId="urn:microsoft.com/office/officeart/2005/8/layout/lProcess1"/>
    <dgm:cxn modelId="{6E674CC7-7AC6-4BB6-B4ED-C25837FFC231}" type="presParOf" srcId="{68FFDEBB-1105-4BE0-A94B-39E0F07CFB44}" destId="{2C5A2F3E-CCBD-4C79-B184-81006D002E12}" srcOrd="2" destOrd="0" presId="urn:microsoft.com/office/officeart/2005/8/layout/lProcess1"/>
    <dgm:cxn modelId="{C001503E-9803-4CA5-B4D3-3469396A4DBB}" type="presParOf" srcId="{3BE1A994-DA8C-4C16-B5D8-3E814E87089A}" destId="{B93A7178-08BC-4E38-B04A-67F69180F1CB}" srcOrd="1" destOrd="0" presId="urn:microsoft.com/office/officeart/2005/8/layout/lProcess1"/>
    <dgm:cxn modelId="{791807A0-266E-42F0-8267-59203AC70228}" type="presParOf" srcId="{3BE1A994-DA8C-4C16-B5D8-3E814E87089A}" destId="{C0964CEA-0659-405A-8DA8-0EDACB03DCA0}" srcOrd="2" destOrd="0" presId="urn:microsoft.com/office/officeart/2005/8/layout/lProcess1"/>
    <dgm:cxn modelId="{3FA5D96D-72AF-4196-8AFC-DE3D8FA18E03}" type="presParOf" srcId="{C0964CEA-0659-405A-8DA8-0EDACB03DCA0}" destId="{958F5FE3-2984-408F-B6C7-9A42A139007D}" srcOrd="0" destOrd="0" presId="urn:microsoft.com/office/officeart/2005/8/layout/lProcess1"/>
    <dgm:cxn modelId="{109D6B66-A1FD-4240-A80C-7D38AC9181A3}" type="presParOf" srcId="{C0964CEA-0659-405A-8DA8-0EDACB03DCA0}" destId="{51DE45E5-5005-459C-9B27-CEC3A3FDA59C}" srcOrd="1" destOrd="0" presId="urn:microsoft.com/office/officeart/2005/8/layout/lProcess1"/>
    <dgm:cxn modelId="{C54B909A-66E6-4A01-890B-0BFD3F01455D}" type="presParOf" srcId="{C0964CEA-0659-405A-8DA8-0EDACB03DCA0}" destId="{86582AD6-9F03-4CD3-83B3-8024F9AC59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EB916-113E-4F61-8B56-C9FEE7164768}">
      <dsp:nvSpPr>
        <dsp:cNvPr id="0" name=""/>
        <dsp:cNvSpPr/>
      </dsp:nvSpPr>
      <dsp:spPr>
        <a:xfrm>
          <a:off x="1889759" y="56197"/>
          <a:ext cx="2697480" cy="269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Enhance knowledge</a:t>
          </a:r>
        </a:p>
      </dsp:txBody>
      <dsp:txXfrm>
        <a:off x="2249423" y="528256"/>
        <a:ext cx="1978152" cy="1213866"/>
      </dsp:txXfrm>
    </dsp:sp>
    <dsp:sp modelId="{31D70F89-C268-4333-8B08-07D0BE5B6E76}">
      <dsp:nvSpPr>
        <dsp:cNvPr id="0" name=""/>
        <dsp:cNvSpPr/>
      </dsp:nvSpPr>
      <dsp:spPr>
        <a:xfrm>
          <a:off x="2863100" y="1742122"/>
          <a:ext cx="2697480" cy="26974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Promote best practices</a:t>
          </a:r>
        </a:p>
      </dsp:txBody>
      <dsp:txXfrm>
        <a:off x="3688080" y="2438971"/>
        <a:ext cx="1618488" cy="1483614"/>
      </dsp:txXfrm>
    </dsp:sp>
    <dsp:sp modelId="{7ABF3EF6-12C7-4389-9545-F885B385284D}">
      <dsp:nvSpPr>
        <dsp:cNvPr id="0" name=""/>
        <dsp:cNvSpPr/>
      </dsp:nvSpPr>
      <dsp:spPr>
        <a:xfrm>
          <a:off x="916419" y="1742122"/>
          <a:ext cx="2697480" cy="26974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Change behavior &amp; culture</a:t>
          </a:r>
        </a:p>
      </dsp:txBody>
      <dsp:txXfrm>
        <a:off x="1170431" y="2438971"/>
        <a:ext cx="1618488" cy="1483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B8CA-5D2D-4458-ACBF-9B5D3FAAC16C}">
      <dsp:nvSpPr>
        <dsp:cNvPr id="0" name=""/>
        <dsp:cNvSpPr/>
      </dsp:nvSpPr>
      <dsp:spPr>
        <a:xfrm>
          <a:off x="146526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  <a:endParaRPr lang="en-US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8728" y="24326"/>
        <a:ext cx="2987720" cy="713627"/>
      </dsp:txXfrm>
    </dsp:sp>
    <dsp:sp modelId="{30342384-F9D2-49B0-94CB-CD9E01310489}">
      <dsp:nvSpPr>
        <dsp:cNvPr id="0" name=""/>
        <dsp:cNvSpPr/>
      </dsp:nvSpPr>
      <dsp:spPr>
        <a:xfrm rot="5400000">
          <a:off x="1596261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2F3E-CCBD-4C79-B184-81006D002E12}">
      <dsp:nvSpPr>
        <dsp:cNvPr id="0" name=""/>
        <dsp:cNvSpPr/>
      </dsp:nvSpPr>
      <dsp:spPr>
        <a:xfrm>
          <a:off x="146526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Newsletters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Formularies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Web-based tools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Academic detailing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Report cards (utilization audits)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Letter campaigns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5334" y="1114275"/>
        <a:ext cx="2854508" cy="2858791"/>
      </dsp:txXfrm>
    </dsp:sp>
    <dsp:sp modelId="{958F5FE3-2984-408F-B6C7-9A42A139007D}">
      <dsp:nvSpPr>
        <dsp:cNvPr id="0" name=""/>
        <dsp:cNvSpPr/>
      </dsp:nvSpPr>
      <dsp:spPr>
        <a:xfrm>
          <a:off x="3603148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  <a:endParaRPr lang="en-US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25350" y="24326"/>
        <a:ext cx="2987720" cy="713627"/>
      </dsp:txXfrm>
    </dsp:sp>
    <dsp:sp modelId="{51DE45E5-5005-459C-9B27-CEC3A3FDA59C}">
      <dsp:nvSpPr>
        <dsp:cNvPr id="0" name=""/>
        <dsp:cNvSpPr/>
      </dsp:nvSpPr>
      <dsp:spPr>
        <a:xfrm rot="5400000">
          <a:off x="5052883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2AD6-9F03-4CD3-83B3-8024F9AC599A}">
      <dsp:nvSpPr>
        <dsp:cNvPr id="0" name=""/>
        <dsp:cNvSpPr/>
      </dsp:nvSpPr>
      <dsp:spPr>
        <a:xfrm>
          <a:off x="3603148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Administrative policies updates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products/pipeline agents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treatment guidelines or protocols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Results from utilization audits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Patient-specific utilization patterns and history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91956" y="1114275"/>
        <a:ext cx="2854508" cy="2858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EB916-113E-4F61-8B56-C9FEE7164768}">
      <dsp:nvSpPr>
        <dsp:cNvPr id="0" name=""/>
        <dsp:cNvSpPr/>
      </dsp:nvSpPr>
      <dsp:spPr>
        <a:xfrm>
          <a:off x="1889759" y="56197"/>
          <a:ext cx="2697480" cy="269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 health and preventative health behaviors</a:t>
          </a:r>
        </a:p>
      </dsp:txBody>
      <dsp:txXfrm>
        <a:off x="2249423" y="528256"/>
        <a:ext cx="1978152" cy="1213866"/>
      </dsp:txXfrm>
    </dsp:sp>
    <dsp:sp modelId="{31D70F89-C268-4333-8B08-07D0BE5B6E76}">
      <dsp:nvSpPr>
        <dsp:cNvPr id="0" name=""/>
        <dsp:cNvSpPr/>
      </dsp:nvSpPr>
      <dsp:spPr>
        <a:xfrm>
          <a:off x="2863100" y="1742122"/>
          <a:ext cx="2697480" cy="26974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awareness of benefit and cost structure</a:t>
          </a:r>
        </a:p>
      </dsp:txBody>
      <dsp:txXfrm>
        <a:off x="3688080" y="2438971"/>
        <a:ext cx="1618488" cy="1483614"/>
      </dsp:txXfrm>
    </dsp:sp>
    <dsp:sp modelId="{7ABF3EF6-12C7-4389-9545-F885B385284D}">
      <dsp:nvSpPr>
        <dsp:cNvPr id="0" name=""/>
        <dsp:cNvSpPr/>
      </dsp:nvSpPr>
      <dsp:spPr>
        <a:xfrm>
          <a:off x="916419" y="1742122"/>
          <a:ext cx="2697480" cy="26974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Enhance member satisfaction</a:t>
          </a:r>
        </a:p>
      </dsp:txBody>
      <dsp:txXfrm>
        <a:off x="1170431" y="2438971"/>
        <a:ext cx="1618488" cy="1483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B8CA-5D2D-4458-ACBF-9B5D3FAAC16C}">
      <dsp:nvSpPr>
        <dsp:cNvPr id="0" name=""/>
        <dsp:cNvSpPr/>
      </dsp:nvSpPr>
      <dsp:spPr>
        <a:xfrm>
          <a:off x="2408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sp:txBody>
      <dsp:txXfrm>
        <a:off x="25596" y="62144"/>
        <a:ext cx="3120438" cy="745327"/>
      </dsp:txXfrm>
    </dsp:sp>
    <dsp:sp modelId="{30342384-F9D2-49B0-94CB-CD9E01310489}">
      <dsp:nvSpPr>
        <dsp:cNvPr id="0" name=""/>
        <dsp:cNvSpPr/>
      </dsp:nvSpPr>
      <dsp:spPr>
        <a:xfrm rot="5400000">
          <a:off x="1516541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2F3E-CCBD-4C79-B184-81006D002E12}">
      <dsp:nvSpPr>
        <dsp:cNvPr id="0" name=""/>
        <dsp:cNvSpPr/>
      </dsp:nvSpPr>
      <dsp:spPr>
        <a:xfrm>
          <a:off x="2408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appointments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Pay-for performance incentives</a:t>
          </a:r>
        </a:p>
      </dsp:txBody>
      <dsp:txXfrm>
        <a:off x="95161" y="1200509"/>
        <a:ext cx="2981308" cy="2985781"/>
      </dsp:txXfrm>
    </dsp:sp>
    <dsp:sp modelId="{958F5FE3-2984-408F-B6C7-9A42A139007D}">
      <dsp:nvSpPr>
        <dsp:cNvPr id="0" name=""/>
        <dsp:cNvSpPr/>
      </dsp:nvSpPr>
      <dsp:spPr>
        <a:xfrm>
          <a:off x="3612577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sp:txBody>
      <dsp:txXfrm>
        <a:off x="3635765" y="62144"/>
        <a:ext cx="3120438" cy="745327"/>
      </dsp:txXfrm>
    </dsp:sp>
    <dsp:sp modelId="{51DE45E5-5005-459C-9B27-CEC3A3FDA59C}">
      <dsp:nvSpPr>
        <dsp:cNvPr id="0" name=""/>
        <dsp:cNvSpPr/>
      </dsp:nvSpPr>
      <dsp:spPr>
        <a:xfrm rot="5400000">
          <a:off x="5126710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2AD6-9F03-4CD3-83B3-8024F9AC599A}">
      <dsp:nvSpPr>
        <dsp:cNvPr id="0" name=""/>
        <dsp:cNvSpPr/>
      </dsp:nvSpPr>
      <dsp:spPr>
        <a:xfrm>
          <a:off x="3612577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</a:t>
          </a:r>
          <a:b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(benefits of therapy, adverse events, formulary status, etc)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Times New Roman" pitchFamily="18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behaviors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Tools for medication adherence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05330" y="1200509"/>
        <a:ext cx="2981308" cy="2985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3AE3-733E-41D1-81BD-E2702E4E234C}">
      <dsp:nvSpPr>
        <dsp:cNvPr id="0" name=""/>
        <dsp:cNvSpPr/>
      </dsp:nvSpPr>
      <dsp:spPr>
        <a:xfrm rot="5400000">
          <a:off x="-179869" y="180035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</a:t>
          </a:r>
        </a:p>
      </dsp:txBody>
      <dsp:txXfrm rot="-5400000">
        <a:off x="1" y="419860"/>
        <a:ext cx="839390" cy="359739"/>
      </dsp:txXfrm>
    </dsp:sp>
    <dsp:sp modelId="{BADCCE37-5D8E-4682-A20E-2C63F5133290}">
      <dsp:nvSpPr>
        <dsp:cNvPr id="0" name=""/>
        <dsp:cNvSpPr/>
      </dsp:nvSpPr>
      <dsp:spPr>
        <a:xfrm rot="5400000">
          <a:off x="5239813" y="-4400256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is your audience for education initiative?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are your education/intervention goals?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are your stakeholders and what is meaningful to them?</a:t>
          </a:r>
        </a:p>
      </dsp:txBody>
      <dsp:txXfrm rot="-5400000">
        <a:off x="839391" y="38215"/>
        <a:ext cx="9542230" cy="703336"/>
      </dsp:txXfrm>
    </dsp:sp>
    <dsp:sp modelId="{75438738-752A-4F1F-98E5-0424ECE001AA}">
      <dsp:nvSpPr>
        <dsp:cNvPr id="0" name=""/>
        <dsp:cNvSpPr/>
      </dsp:nvSpPr>
      <dsp:spPr>
        <a:xfrm rot="5400000">
          <a:off x="-179869" y="1231643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</a:t>
          </a:r>
        </a:p>
      </dsp:txBody>
      <dsp:txXfrm rot="-5400000">
        <a:off x="1" y="1471468"/>
        <a:ext cx="839390" cy="359739"/>
      </dsp:txXfrm>
    </dsp:sp>
    <dsp:sp modelId="{DD16DCD7-F9B8-4A8C-BF0C-95A65EBE21C1}">
      <dsp:nvSpPr>
        <dsp:cNvPr id="0" name=""/>
        <dsp:cNvSpPr/>
      </dsp:nvSpPr>
      <dsp:spPr>
        <a:xfrm rot="5400000">
          <a:off x="5239813" y="-3348648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Perform outreach/education/intervention</a:t>
          </a:r>
        </a:p>
      </dsp:txBody>
      <dsp:txXfrm rot="-5400000">
        <a:off x="839391" y="1089823"/>
        <a:ext cx="9542230" cy="703336"/>
      </dsp:txXfrm>
    </dsp:sp>
    <dsp:sp modelId="{41638875-BB9B-4726-B0C4-B0F0D17A58EC}">
      <dsp:nvSpPr>
        <dsp:cNvPr id="0" name=""/>
        <dsp:cNvSpPr/>
      </dsp:nvSpPr>
      <dsp:spPr>
        <a:xfrm rot="5400000">
          <a:off x="-179869" y="2283251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Check</a:t>
          </a:r>
        </a:p>
      </dsp:txBody>
      <dsp:txXfrm rot="-5400000">
        <a:off x="1" y="2523076"/>
        <a:ext cx="839390" cy="359739"/>
      </dsp:txXfrm>
    </dsp:sp>
    <dsp:sp modelId="{5A7BDDC6-BDA0-4443-9AEB-0234C36DE933}">
      <dsp:nvSpPr>
        <dsp:cNvPr id="0" name=""/>
        <dsp:cNvSpPr/>
      </dsp:nvSpPr>
      <dsp:spPr>
        <a:xfrm rot="5400000">
          <a:off x="5239813" y="-2297040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Engage stakeholders to determine what was meaningful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did you learn during the intervention/education that would make your outreach/education more meaningful?</a:t>
          </a:r>
        </a:p>
      </dsp:txBody>
      <dsp:txXfrm rot="-5400000">
        <a:off x="839391" y="2141431"/>
        <a:ext cx="9542230" cy="703336"/>
      </dsp:txXfrm>
    </dsp:sp>
    <dsp:sp modelId="{993C9939-4EDB-4F1C-AA28-AA82C7662735}">
      <dsp:nvSpPr>
        <dsp:cNvPr id="0" name=""/>
        <dsp:cNvSpPr/>
      </dsp:nvSpPr>
      <dsp:spPr>
        <a:xfrm rot="5400000">
          <a:off x="-179869" y="3334859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Adjust</a:t>
          </a:r>
        </a:p>
      </dsp:txBody>
      <dsp:txXfrm rot="-5400000">
        <a:off x="1" y="3574684"/>
        <a:ext cx="839390" cy="359739"/>
      </dsp:txXfrm>
    </dsp:sp>
    <dsp:sp modelId="{CD1D0C8E-D4B3-44CF-B13D-9E59A9790F01}">
      <dsp:nvSpPr>
        <dsp:cNvPr id="0" name=""/>
        <dsp:cNvSpPr/>
      </dsp:nvSpPr>
      <dsp:spPr>
        <a:xfrm rot="5400000">
          <a:off x="5239813" y="-1245432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Determine what changes need to be made in education approach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changes and repeat cycle of education continuum</a:t>
          </a:r>
        </a:p>
      </dsp:txBody>
      <dsp:txXfrm rot="-5400000">
        <a:off x="839391" y="3193039"/>
        <a:ext cx="9542230" cy="703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B8CA-5D2D-4458-ACBF-9B5D3FAAC16C}">
      <dsp:nvSpPr>
        <dsp:cNvPr id="0" name=""/>
        <dsp:cNvSpPr/>
      </dsp:nvSpPr>
      <dsp:spPr>
        <a:xfrm>
          <a:off x="291096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sp:txBody>
      <dsp:txXfrm>
        <a:off x="312641" y="286916"/>
        <a:ext cx="2899341" cy="692517"/>
      </dsp:txXfrm>
    </dsp:sp>
    <dsp:sp modelId="{30342384-F9D2-49B0-94CB-CD9E01310489}">
      <dsp:nvSpPr>
        <dsp:cNvPr id="0" name=""/>
        <dsp:cNvSpPr/>
      </dsp:nvSpPr>
      <dsp:spPr>
        <a:xfrm rot="5400000">
          <a:off x="1697946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2F3E-CCBD-4C79-B184-81006D002E12}">
      <dsp:nvSpPr>
        <dsp:cNvPr id="0" name=""/>
        <dsp:cNvSpPr/>
      </dsp:nvSpPr>
      <dsp:spPr>
        <a:xfrm>
          <a:off x="3415" y="1258441"/>
          <a:ext cx="3517794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patient and provider appointments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Provider detailing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Drug Use Evaluations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Case Management Team member</a:t>
          </a:r>
        </a:p>
      </dsp:txBody>
      <dsp:txXfrm>
        <a:off x="89718" y="1344744"/>
        <a:ext cx="3345188" cy="2773981"/>
      </dsp:txXfrm>
    </dsp:sp>
    <dsp:sp modelId="{958F5FE3-2984-408F-B6C7-9A42A139007D}">
      <dsp:nvSpPr>
        <dsp:cNvPr id="0" name=""/>
        <dsp:cNvSpPr/>
      </dsp:nvSpPr>
      <dsp:spPr>
        <a:xfrm>
          <a:off x="4227451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sp:txBody>
      <dsp:txXfrm>
        <a:off x="4248996" y="286916"/>
        <a:ext cx="2899341" cy="692517"/>
      </dsp:txXfrm>
    </dsp:sp>
    <dsp:sp modelId="{51DE45E5-5005-459C-9B27-CEC3A3FDA59C}">
      <dsp:nvSpPr>
        <dsp:cNvPr id="0" name=""/>
        <dsp:cNvSpPr/>
      </dsp:nvSpPr>
      <dsp:spPr>
        <a:xfrm rot="5400000">
          <a:off x="5634301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2AD6-9F03-4CD3-83B3-8024F9AC599A}">
      <dsp:nvSpPr>
        <dsp:cNvPr id="0" name=""/>
        <dsp:cNvSpPr/>
      </dsp:nvSpPr>
      <dsp:spPr>
        <a:xfrm>
          <a:off x="3933149" y="1258441"/>
          <a:ext cx="3531035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expertise</a:t>
          </a:r>
          <a:b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education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Medication Adherence tools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 and formulary alternative recommendations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Quality Initiative implementation</a:t>
          </a:r>
        </a:p>
      </dsp:txBody>
      <dsp:txXfrm>
        <a:off x="4019452" y="1344744"/>
        <a:ext cx="3358429" cy="2773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https://www.herc.research.va.gov/include/page.asp?id=budget-impact-analysis</a:t>
            </a:r>
            <a:endParaRPr/>
          </a:p>
        </p:txBody>
      </p:sp>
      <p:sp>
        <p:nvSpPr>
          <p:cNvPr id="53" name="Google Shape;53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https://www.herc.research.va.gov/include/page.asp?id=budget-impact-analysis</a:t>
            </a:r>
            <a:endParaRPr/>
          </a:p>
        </p:txBody>
      </p:sp>
      <p:sp>
        <p:nvSpPr>
          <p:cNvPr id="53" name="Google Shape;53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62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03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-101600" y="-5715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822960" y="685800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7"/>
          <p:cNvSpPr/>
          <p:nvPr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0033" y="1931772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">
  <p:cSld name="5_Conte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/>
          <p:nvPr/>
        </p:nvSpPr>
        <p:spPr>
          <a:xfrm>
            <a:off x="-101600" y="5878512"/>
            <a:ext cx="12725399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633" y="4065786"/>
            <a:ext cx="6414633" cy="495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/>
          <p:nvPr/>
        </p:nvSpPr>
        <p:spPr>
          <a:xfrm>
            <a:off x="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3488" y="200721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831633" y="-1540568"/>
            <a:ext cx="7427536" cy="61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167951" y="4257443"/>
            <a:ext cx="10515600" cy="22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2178770" y="1468016"/>
            <a:ext cx="10013230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altLang="en-US" sz="6000" dirty="0">
                <a:solidFill>
                  <a:schemeClr val="bg1"/>
                </a:solidFill>
                <a:cs typeface="Times New Roman" panose="02020603050405020304" pitchFamily="18" charset="0"/>
              </a:rPr>
              <a:t>Provider and Member Education in Managed Care Pharmacy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5791200" y="43053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by the School of Pharmacy Relations Committee for AMCP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Updated: </a:t>
            </a:r>
            <a:r>
              <a:rPr lang="en-US" sz="2800" dirty="0">
                <a:solidFill>
                  <a:schemeClr val="lt1"/>
                </a:solidFill>
              </a:rPr>
              <a:t>March 2022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5E53-E545-4A68-A9C2-C6D3676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854CB-14F4-4BB7-B9E5-635A044C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Health literacy</a:t>
            </a:r>
          </a:p>
          <a:p>
            <a:pPr lvl="1"/>
            <a:r>
              <a:rPr lang="en-US" altLang="en-US" sz="2400" dirty="0">
                <a:cs typeface="Times New Roman" panose="02020603050405020304" pitchFamily="18" charset="0"/>
              </a:rPr>
              <a:t>Format</a:t>
            </a:r>
          </a:p>
          <a:p>
            <a:pPr lvl="1"/>
            <a:r>
              <a:rPr lang="en-US" altLang="en-US" sz="2400" dirty="0">
                <a:cs typeface="Times New Roman" panose="02020603050405020304" pitchFamily="18" charset="0"/>
              </a:rPr>
              <a:t>Content</a:t>
            </a:r>
          </a:p>
          <a:p>
            <a:pPr lvl="1">
              <a:lnSpc>
                <a:spcPct val="90000"/>
              </a:lnSpc>
            </a:pPr>
            <a:endParaRPr lang="en-US" altLang="en-US" sz="1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Focus groups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Gather input from audiences through surveys or discussions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Incorporate feedback to make programs more meaningful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E86D-FE23-4643-BB82-CC5A465C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 Role in Education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7472AD-4BCD-4D0A-BB02-AC3A2700E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896047"/>
              </p:ext>
            </p:extLst>
          </p:nvPr>
        </p:nvGraphicFramePr>
        <p:xfrm>
          <a:off x="2242457" y="1484086"/>
          <a:ext cx="7467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32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AF2C-D800-4F89-BDC1-E2A03120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Role of a Pharmacist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5CED-4C30-4C09-B73A-BC19502F8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Pharmacists are accessible</a:t>
            </a:r>
          </a:p>
          <a:p>
            <a:pPr lvl="1"/>
            <a:r>
              <a:rPr lang="en-US" altLang="en-US" dirty="0"/>
              <a:t>Patients trust information provided</a:t>
            </a:r>
          </a:p>
          <a:p>
            <a:pPr lvl="1"/>
            <a:r>
              <a:rPr lang="en-US" altLang="en-US" dirty="0"/>
              <a:t>Providers value input from a member of the healthcare team (i.e. medical home)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4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B98C-4F25-4205-8A87-AC68E4EC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A6098-DCAF-4D59-9895-EE435D9D0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Provider and member education enhances knowledge and changes behavior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Educational programs help maintain high quality of care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Educational programs help reduce overall health care costs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2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887" y="2348696"/>
            <a:ext cx="3450854" cy="1389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5308167" y="2556051"/>
            <a:ext cx="665910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improve patient health by ensuring access 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high-quality, cost-effective medications and other therapies. 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5308167" y="2025530"/>
            <a:ext cx="6963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91C84C"/>
                </a:solidFill>
                <a:latin typeface="Arial"/>
                <a:ea typeface="Arial"/>
                <a:cs typeface="Arial"/>
                <a:sym typeface="Arial"/>
              </a:rPr>
              <a:t>Mission &amp; Vision</a:t>
            </a:r>
            <a:endParaRPr/>
          </a:p>
        </p:txBody>
      </p:sp>
      <p:cxnSp>
        <p:nvCxnSpPr>
          <p:cNvPr id="245" name="Google Shape;245;p25"/>
          <p:cNvCxnSpPr/>
          <p:nvPr/>
        </p:nvCxnSpPr>
        <p:spPr>
          <a:xfrm>
            <a:off x="4974954" y="1875295"/>
            <a:ext cx="0" cy="2743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3268858" y="1435814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to Michelle Aslami and AMCP SOPRC members for </a:t>
            </a:r>
            <a:r>
              <a:rPr lang="en-US" sz="4000" b="0" dirty="0">
                <a:solidFill>
                  <a:schemeClr val="lt1"/>
                </a:solidFill>
              </a:rPr>
              <a:t>updating this presentation.</a:t>
            </a:r>
            <a:endParaRPr sz="40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Objectives</a:t>
            </a:r>
            <a:endParaRPr dirty="0"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Describe strategies used in provider and member education related to managed care pharmacy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Discuss important considerations in education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Describe the benefits and role of the pharmacist in provider and member education programs</a:t>
            </a:r>
          </a:p>
          <a:p>
            <a:pPr>
              <a:spcAft>
                <a:spcPts val="1200"/>
              </a:spcAft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Provider Education Goals</a:t>
            </a: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C87EE8-7BD9-4277-89CC-772F5DA06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847419"/>
              </p:ext>
            </p:extLst>
          </p:nvPr>
        </p:nvGraphicFramePr>
        <p:xfrm>
          <a:off x="2547257" y="1355271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6C9-618C-4CD8-AB26-DB231CE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Factors for Providers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B4BCD-4295-4D29-9814-FCBD8BC09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Improve quality of care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Increase positive outcomes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Reduce adverse events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Avoid organizational penalties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Maintain prestige among colleagues and desire for achievement and advancement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Respond to patient demands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Increase potential revenue </a:t>
            </a:r>
          </a:p>
          <a:p>
            <a:pPr marL="50800" indent="0" eaLnBrk="1" hangingPunct="1">
              <a:buClr>
                <a:srgbClr val="FF9900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0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D800-92C4-4E1D-AE9F-5DCA0C66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Education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9071D09-73A4-45B1-AC70-B6D1E160B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153769"/>
              </p:ext>
            </p:extLst>
          </p:nvPr>
        </p:nvGraphicFramePr>
        <p:xfrm>
          <a:off x="2705100" y="1570945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2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Member Education Goals</a:t>
            </a:r>
            <a:endParaRPr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02CB9D2-051A-4F1A-A899-7E33E1BAB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675544"/>
              </p:ext>
            </p:extLst>
          </p:nvPr>
        </p:nvGraphicFramePr>
        <p:xfrm>
          <a:off x="3037115" y="1393372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48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6C9-618C-4CD8-AB26-DB231CE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Factors for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B4BCD-4295-4D29-9814-FCBD8BC09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Decreased out of pocket costs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Self care education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Empowerment in maintenance of personal health 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Realization of disease control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Support systems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Incentives for self care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 typeface="Arial" pitchFamily="34" charset="0"/>
              <a:buChar char="►"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1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D800-92C4-4E1D-AE9F-5DCA0C66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545255-43E6-460D-B84F-6AF1FFDC9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773140"/>
              </p:ext>
            </p:extLst>
          </p:nvPr>
        </p:nvGraphicFramePr>
        <p:xfrm>
          <a:off x="2982685" y="1440543"/>
          <a:ext cx="6781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60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51E0-C143-4774-87C3-80E5A5A7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Considerations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29E82DF-4544-40E1-8BA3-464916B96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16013"/>
              </p:ext>
            </p:extLst>
          </p:nvPr>
        </p:nvGraphicFramePr>
        <p:xfrm>
          <a:off x="1042987" y="1534885"/>
          <a:ext cx="10419670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70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9C8E0D0780E44B9FB385B5EEC703D" ma:contentTypeVersion="16" ma:contentTypeDescription="Create a new document." ma:contentTypeScope="" ma:versionID="e3d4dd4c3f5536d29d2ff7d915e2d75c">
  <xsd:schema xmlns:xsd="http://www.w3.org/2001/XMLSchema" xmlns:xs="http://www.w3.org/2001/XMLSchema" xmlns:p="http://schemas.microsoft.com/office/2006/metadata/properties" xmlns:ns2="124e01ff-47af-4f69-b6b1-8bd7b642ad80" xmlns:ns3="f2c48f60-54de-499d-bd5e-1a2c34db13ad" targetNamespace="http://schemas.microsoft.com/office/2006/metadata/properties" ma:root="true" ma:fieldsID="b1b278df919fcfd68a817278bd2abf75" ns2:_="" ns3:_="">
    <xsd:import namespace="124e01ff-47af-4f69-b6b1-8bd7b642ad80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01ff-47af-4f69-b6b1-8bd7b642a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9962944-c2fb-4adb-8a69-7a81247e5e31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00A0B7-A049-4217-976E-F469A31A2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174CD-0AF1-45D3-9A10-97C1274AB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01ff-47af-4f69-b6b1-8bd7b642ad80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527</Words>
  <Application>Microsoft Office PowerPoint</Application>
  <PresentationFormat>Widescreen</PresentationFormat>
  <Paragraphs>115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Montserrat</vt:lpstr>
      <vt:lpstr>Noto Sans Symbols</vt:lpstr>
      <vt:lpstr>Courier New</vt:lpstr>
      <vt:lpstr>Arial</vt:lpstr>
      <vt:lpstr>Calibri</vt:lpstr>
      <vt:lpstr>Office Theme</vt:lpstr>
      <vt:lpstr>Provider and Member Education in Managed Care Pharmacy</vt:lpstr>
      <vt:lpstr>Objectives</vt:lpstr>
      <vt:lpstr>Provider Education Goals</vt:lpstr>
      <vt:lpstr>Motivating Factors for Providers</vt:lpstr>
      <vt:lpstr>Provider Education</vt:lpstr>
      <vt:lpstr>Member Education Goals</vt:lpstr>
      <vt:lpstr>Motivating Factors for Members</vt:lpstr>
      <vt:lpstr>Member Education</vt:lpstr>
      <vt:lpstr>Important Considerations </vt:lpstr>
      <vt:lpstr>Additional Considerations</vt:lpstr>
      <vt:lpstr>Pharmacist Role in Education</vt:lpstr>
      <vt:lpstr>Education Role of a Pharmacist</vt:lpstr>
      <vt:lpstr>Summary</vt:lpstr>
      <vt:lpstr>PowerPoint Presentation</vt:lpstr>
      <vt:lpstr>Thank you to Michelle Aslami and AMCP SOPRC members for updating this presentation.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Impact Analysis</dc:title>
  <dc:creator>Mara K. Braunger</dc:creator>
  <cp:lastModifiedBy>Betty Whitaker</cp:lastModifiedBy>
  <cp:revision>4</cp:revision>
  <dcterms:created xsi:type="dcterms:W3CDTF">2019-05-03T17:39:49Z</dcterms:created>
  <dcterms:modified xsi:type="dcterms:W3CDTF">2022-09-21T14:48:53Z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0x010100FD630E4ABE432F44B6071E0374BA3AD0</vt:lpwstr>
  </property>
</Properties>
</file>