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3"/>
  </p:sldMasterIdLst>
  <p:notesMasterIdLst>
    <p:notesMasterId r:id="rId20"/>
  </p:notesMasterIdLst>
  <p:sldIdLst>
    <p:sldId id="256" r:id="rId4"/>
    <p:sldId id="257" r:id="rId5"/>
    <p:sldId id="259" r:id="rId6"/>
    <p:sldId id="287" r:id="rId7"/>
    <p:sldId id="269" r:id="rId8"/>
    <p:sldId id="288" r:id="rId9"/>
    <p:sldId id="289" r:id="rId10"/>
    <p:sldId id="290" r:id="rId11"/>
    <p:sldId id="291" r:id="rId12"/>
    <p:sldId id="292" r:id="rId13"/>
    <p:sldId id="293" r:id="rId14"/>
    <p:sldId id="294" r:id="rId15"/>
    <p:sldId id="296" r:id="rId16"/>
    <p:sldId id="295" r:id="rId17"/>
    <p:sldId id="286" r:id="rId18"/>
    <p:sldId id="285" r:id="rId19"/>
  </p:sldIdLst>
  <p:sldSz cx="12192000" cy="6858000"/>
  <p:notesSz cx="7315200" cy="9601200"/>
  <p:embeddedFontLst>
    <p:embeddedFont>
      <p:font typeface="Calibri" panose="020F0502020204030204" pitchFamily="34" charset="0"/>
      <p:regular r:id="rId21"/>
      <p:bold r:id="rId22"/>
      <p:italic r:id="rId23"/>
      <p:boldItalic r:id="rId24"/>
    </p:embeddedFont>
    <p:embeddedFont>
      <p:font typeface="Montserrat" panose="00000500000000000000" pitchFamily="50"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7" roundtripDataSignature="AMtx7miol8yGAJ/KTqPQQ3C5yujpYF9+x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nny Kang" initials="" lastIdx="5" clrIdx="0"/>
  <p:cmAuthor id="1" name="Thomas Walters" initials="" lastIdx="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ACDC2-3C89-44F2-9C50-7143846FB9DE}" v="24" dt="2022-09-21T14:47:24.863"/>
  </p1510:revLst>
</p1510:revInfo>
</file>

<file path=ppt/tableStyles.xml><?xml version="1.0" encoding="utf-8"?>
<a:tblStyleLst xmlns:a="http://schemas.openxmlformats.org/drawingml/2006/main" def="{7CD948EC-1313-4189-9F6D-DD71D48867AA}">
  <a:tblStyle styleId="{7CD948EC-1313-4189-9F6D-DD71D48867A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9"/>
          </a:solidFill>
        </a:fill>
      </a:tcStyle>
    </a:wholeTbl>
    <a:band1H>
      <a:tcTxStyle/>
      <a:tcStyle>
        <a:tcBdr/>
        <a:fill>
          <a:solidFill>
            <a:srgbClr val="CACBD0"/>
          </a:solidFill>
        </a:fill>
      </a:tcStyle>
    </a:band1H>
    <a:band2H>
      <a:tcTxStyle/>
      <a:tcStyle>
        <a:tcBdr/>
      </a:tcStyle>
    </a:band2H>
    <a:band1V>
      <a:tcTxStyle/>
      <a:tcStyle>
        <a:tcBdr/>
        <a:fill>
          <a:solidFill>
            <a:srgbClr val="CACBD0"/>
          </a:solidFill>
        </a:fill>
      </a:tcStyle>
    </a:band1V>
    <a:band2V>
      <a:tcTxStyle/>
      <a:tcStyle>
        <a:tcBdr/>
      </a:tcStyle>
    </a:band2V>
    <a:lastCol>
      <a:tcTxStyle b="on" i="off">
        <a:font>
          <a:latin typeface="Arial"/>
          <a:ea typeface="Arial"/>
          <a:cs typeface="Arial"/>
        </a:font>
        <a:schemeClr val="lt1"/>
      </a:tcTxStyle>
      <a:tcStyle>
        <a:tcBdr/>
        <a:fill>
          <a:solidFill>
            <a:schemeClr val="dk1"/>
          </a:solidFill>
        </a:fill>
      </a:tcStyle>
    </a:lastCol>
    <a:firstCol>
      <a:tcTxStyle b="on" i="off">
        <a:font>
          <a:latin typeface="Arial"/>
          <a:ea typeface="Arial"/>
          <a:cs typeface="Arial"/>
        </a:font>
        <a:schemeClr val="lt1"/>
      </a:tcTxStyle>
      <a:tcStyle>
        <a:tcBdr/>
        <a:fill>
          <a:solidFill>
            <a:schemeClr val="dk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dk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dk1"/>
          </a:solidFill>
        </a:fill>
      </a:tcStyle>
    </a:firstRow>
    <a:neCell>
      <a:tcTxStyle/>
      <a:tcStyle>
        <a:tcBdr/>
      </a:tcStyle>
    </a:neCell>
    <a:nwCell>
      <a:tcTxStyle/>
      <a:tcStyle>
        <a:tcBdr/>
      </a:tcStyle>
    </a:nwCell>
  </a:tblStyle>
  <a:tblStyle styleId="{E0C5D5EE-C173-4E4C-9E15-1F14E10D6BB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845" autoAdjust="0"/>
  </p:normalViewPr>
  <p:slideViewPr>
    <p:cSldViewPr snapToGrid="0">
      <p:cViewPr varScale="1">
        <p:scale>
          <a:sx n="74" d="100"/>
          <a:sy n="74" d="100"/>
        </p:scale>
        <p:origin x="1013"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6.fntdata"/><Relationship Id="rId3" Type="http://schemas.openxmlformats.org/officeDocument/2006/relationships/slideMaster" Target="slideMasters/slideMaster1.xml"/><Relationship Id="rId21" Type="http://schemas.openxmlformats.org/officeDocument/2006/relationships/font" Target="fonts/font1.fntdata"/><Relationship Id="rId47" Type="http://customschemas.google.com/relationships/presentationmetadata" Target="metadata"/><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4.fntdata"/><Relationship Id="rId53" Type="http://schemas.microsoft.com/office/2016/11/relationships/changesInfo" Target="changesInfos/changesInfo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3.fntdata"/><Relationship Id="rId28" Type="http://schemas.openxmlformats.org/officeDocument/2006/relationships/font" Target="fonts/font8.fntdata"/><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2.fntdata"/><Relationship Id="rId27" Type="http://schemas.openxmlformats.org/officeDocument/2006/relationships/font" Target="fonts/font7.fntdata"/><Relationship Id="rId48"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ty Whitaker" userId="4de9bd58-e6ca-4266-9a10-dd2016028554" providerId="ADAL" clId="{FDBACDC2-3C89-44F2-9C50-7143846FB9DE}"/>
    <pc:docChg chg="undo custSel delSld modSld sldOrd">
      <pc:chgData name="Betty Whitaker" userId="4de9bd58-e6ca-4266-9a10-dd2016028554" providerId="ADAL" clId="{FDBACDC2-3C89-44F2-9C50-7143846FB9DE}" dt="2022-09-21T14:47:34.833" v="99"/>
      <pc:docMkLst>
        <pc:docMk/>
      </pc:docMkLst>
      <pc:sldChg chg="modSp mod">
        <pc:chgData name="Betty Whitaker" userId="4de9bd58-e6ca-4266-9a10-dd2016028554" providerId="ADAL" clId="{FDBACDC2-3C89-44F2-9C50-7143846FB9DE}" dt="2022-08-18T22:16:57.496" v="52" actId="255"/>
        <pc:sldMkLst>
          <pc:docMk/>
          <pc:sldMk cId="0" sldId="259"/>
        </pc:sldMkLst>
        <pc:spChg chg="mod">
          <ac:chgData name="Betty Whitaker" userId="4de9bd58-e6ca-4266-9a10-dd2016028554" providerId="ADAL" clId="{FDBACDC2-3C89-44F2-9C50-7143846FB9DE}" dt="2022-08-18T22:16:57.496" v="52" actId="255"/>
          <ac:spMkLst>
            <pc:docMk/>
            <pc:sldMk cId="0" sldId="259"/>
            <ac:spMk id="3" creationId="{529AE8ED-AFE3-4E9E-8B41-24A0F3E71D21}"/>
          </ac:spMkLst>
        </pc:spChg>
      </pc:sldChg>
      <pc:sldChg chg="modSp mod">
        <pc:chgData name="Betty Whitaker" userId="4de9bd58-e6ca-4266-9a10-dd2016028554" providerId="ADAL" clId="{FDBACDC2-3C89-44F2-9C50-7143846FB9DE}" dt="2022-08-18T22:17:44.059" v="57" actId="1076"/>
        <pc:sldMkLst>
          <pc:docMk/>
          <pc:sldMk cId="0" sldId="269"/>
        </pc:sldMkLst>
        <pc:spChg chg="mod">
          <ac:chgData name="Betty Whitaker" userId="4de9bd58-e6ca-4266-9a10-dd2016028554" providerId="ADAL" clId="{FDBACDC2-3C89-44F2-9C50-7143846FB9DE}" dt="2022-08-18T22:17:44.059" v="57" actId="1076"/>
          <ac:spMkLst>
            <pc:docMk/>
            <pc:sldMk cId="0" sldId="269"/>
            <ac:spMk id="126" creationId="{00000000-0000-0000-0000-000000000000}"/>
          </ac:spMkLst>
        </pc:spChg>
        <pc:spChg chg="mod">
          <ac:chgData name="Betty Whitaker" userId="4de9bd58-e6ca-4266-9a10-dd2016028554" providerId="ADAL" clId="{FDBACDC2-3C89-44F2-9C50-7143846FB9DE}" dt="2022-08-18T22:17:20.229" v="55" actId="1076"/>
          <ac:spMkLst>
            <pc:docMk/>
            <pc:sldMk cId="0" sldId="269"/>
            <ac:spMk id="127" creationId="{00000000-0000-0000-0000-000000000000}"/>
          </ac:spMkLst>
        </pc:spChg>
      </pc:sldChg>
      <pc:sldChg chg="ord">
        <pc:chgData name="Betty Whitaker" userId="4de9bd58-e6ca-4266-9a10-dd2016028554" providerId="ADAL" clId="{FDBACDC2-3C89-44F2-9C50-7143846FB9DE}" dt="2022-09-21T14:47:34.833" v="99"/>
        <pc:sldMkLst>
          <pc:docMk/>
          <pc:sldMk cId="0" sldId="285"/>
        </pc:sldMkLst>
      </pc:sldChg>
      <pc:sldChg chg="modSp mod">
        <pc:chgData name="Betty Whitaker" userId="4de9bd58-e6ca-4266-9a10-dd2016028554" providerId="ADAL" clId="{FDBACDC2-3C89-44F2-9C50-7143846FB9DE}" dt="2022-08-18T22:16:21.137" v="50" actId="20577"/>
        <pc:sldMkLst>
          <pc:docMk/>
          <pc:sldMk cId="892858769" sldId="287"/>
        </pc:sldMkLst>
        <pc:spChg chg="mod">
          <ac:chgData name="Betty Whitaker" userId="4de9bd58-e6ca-4266-9a10-dd2016028554" providerId="ADAL" clId="{FDBACDC2-3C89-44F2-9C50-7143846FB9DE}" dt="2022-08-18T22:16:21.137" v="50" actId="20577"/>
          <ac:spMkLst>
            <pc:docMk/>
            <pc:sldMk cId="892858769" sldId="287"/>
            <ac:spMk id="3" creationId="{7CE2F678-C819-4075-9068-8889ED133EAF}"/>
          </ac:spMkLst>
        </pc:spChg>
      </pc:sldChg>
      <pc:sldChg chg="modSp mod">
        <pc:chgData name="Betty Whitaker" userId="4de9bd58-e6ca-4266-9a10-dd2016028554" providerId="ADAL" clId="{FDBACDC2-3C89-44F2-9C50-7143846FB9DE}" dt="2022-08-18T22:17:51.162" v="59" actId="1076"/>
        <pc:sldMkLst>
          <pc:docMk/>
          <pc:sldMk cId="3580322089" sldId="288"/>
        </pc:sldMkLst>
        <pc:spChg chg="mod">
          <ac:chgData name="Betty Whitaker" userId="4de9bd58-e6ca-4266-9a10-dd2016028554" providerId="ADAL" clId="{FDBACDC2-3C89-44F2-9C50-7143846FB9DE}" dt="2022-08-18T22:17:51.162" v="59" actId="1076"/>
          <ac:spMkLst>
            <pc:docMk/>
            <pc:sldMk cId="3580322089" sldId="288"/>
            <ac:spMk id="3" creationId="{60ED5B8C-666F-44C6-B254-65939114A117}"/>
          </ac:spMkLst>
        </pc:spChg>
      </pc:sldChg>
      <pc:sldChg chg="modSp mod">
        <pc:chgData name="Betty Whitaker" userId="4de9bd58-e6ca-4266-9a10-dd2016028554" providerId="ADAL" clId="{FDBACDC2-3C89-44F2-9C50-7143846FB9DE}" dt="2022-08-18T22:18:34.284" v="61" actId="12"/>
        <pc:sldMkLst>
          <pc:docMk/>
          <pc:sldMk cId="165527451" sldId="289"/>
        </pc:sldMkLst>
        <pc:spChg chg="mod">
          <ac:chgData name="Betty Whitaker" userId="4de9bd58-e6ca-4266-9a10-dd2016028554" providerId="ADAL" clId="{FDBACDC2-3C89-44F2-9C50-7143846FB9DE}" dt="2022-08-18T22:18:34.284" v="61" actId="12"/>
          <ac:spMkLst>
            <pc:docMk/>
            <pc:sldMk cId="165527451" sldId="289"/>
            <ac:spMk id="3" creationId="{9F0EE75C-4FD4-40EB-829D-368C6C323336}"/>
          </ac:spMkLst>
        </pc:spChg>
      </pc:sldChg>
      <pc:sldChg chg="modSp mod">
        <pc:chgData name="Betty Whitaker" userId="4de9bd58-e6ca-4266-9a10-dd2016028554" providerId="ADAL" clId="{FDBACDC2-3C89-44F2-9C50-7143846FB9DE}" dt="2022-09-21T14:46:45.771" v="71" actId="1076"/>
        <pc:sldMkLst>
          <pc:docMk/>
          <pc:sldMk cId="1842736552" sldId="290"/>
        </pc:sldMkLst>
        <pc:spChg chg="mod">
          <ac:chgData name="Betty Whitaker" userId="4de9bd58-e6ca-4266-9a10-dd2016028554" providerId="ADAL" clId="{FDBACDC2-3C89-44F2-9C50-7143846FB9DE}" dt="2022-09-21T14:46:45.771" v="71" actId="1076"/>
          <ac:spMkLst>
            <pc:docMk/>
            <pc:sldMk cId="1842736552" sldId="290"/>
            <ac:spMk id="2" creationId="{7EDEEFEC-366F-4D96-A8D1-F964C1EE80D9}"/>
          </ac:spMkLst>
        </pc:spChg>
        <pc:spChg chg="mod">
          <ac:chgData name="Betty Whitaker" userId="4de9bd58-e6ca-4266-9a10-dd2016028554" providerId="ADAL" clId="{FDBACDC2-3C89-44F2-9C50-7143846FB9DE}" dt="2022-09-21T14:46:42.852" v="70" actId="1076"/>
          <ac:spMkLst>
            <pc:docMk/>
            <pc:sldMk cId="1842736552" sldId="290"/>
            <ac:spMk id="59" creationId="{EC5B7296-A5B9-4B64-AF8A-EC39BDA6AFF1}"/>
          </ac:spMkLst>
        </pc:spChg>
        <pc:spChg chg="mod">
          <ac:chgData name="Betty Whitaker" userId="4de9bd58-e6ca-4266-9a10-dd2016028554" providerId="ADAL" clId="{FDBACDC2-3C89-44F2-9C50-7143846FB9DE}" dt="2022-09-21T14:46:42.852" v="70" actId="1076"/>
          <ac:spMkLst>
            <pc:docMk/>
            <pc:sldMk cId="1842736552" sldId="290"/>
            <ac:spMk id="60" creationId="{01D97685-6BC0-4375-BF00-DD2F58185E6C}"/>
          </ac:spMkLst>
        </pc:spChg>
        <pc:spChg chg="mod">
          <ac:chgData name="Betty Whitaker" userId="4de9bd58-e6ca-4266-9a10-dd2016028554" providerId="ADAL" clId="{FDBACDC2-3C89-44F2-9C50-7143846FB9DE}" dt="2022-09-21T14:46:42.852" v="70" actId="1076"/>
          <ac:spMkLst>
            <pc:docMk/>
            <pc:sldMk cId="1842736552" sldId="290"/>
            <ac:spMk id="61" creationId="{C28929AA-131F-402D-9346-A42E9E3CB4AD}"/>
          </ac:spMkLst>
        </pc:spChg>
        <pc:spChg chg="mod">
          <ac:chgData name="Betty Whitaker" userId="4de9bd58-e6ca-4266-9a10-dd2016028554" providerId="ADAL" clId="{FDBACDC2-3C89-44F2-9C50-7143846FB9DE}" dt="2022-09-21T14:46:42.852" v="70" actId="1076"/>
          <ac:spMkLst>
            <pc:docMk/>
            <pc:sldMk cId="1842736552" sldId="290"/>
            <ac:spMk id="62" creationId="{D809314C-E0F4-4D06-AAF8-DDE3D5A28C67}"/>
          </ac:spMkLst>
        </pc:spChg>
        <pc:spChg chg="mod">
          <ac:chgData name="Betty Whitaker" userId="4de9bd58-e6ca-4266-9a10-dd2016028554" providerId="ADAL" clId="{FDBACDC2-3C89-44F2-9C50-7143846FB9DE}" dt="2022-09-21T14:46:42.852" v="70" actId="1076"/>
          <ac:spMkLst>
            <pc:docMk/>
            <pc:sldMk cId="1842736552" sldId="290"/>
            <ac:spMk id="63" creationId="{B23A9E61-967A-456F-889E-37CDC905EC87}"/>
          </ac:spMkLst>
        </pc:spChg>
        <pc:spChg chg="mod">
          <ac:chgData name="Betty Whitaker" userId="4de9bd58-e6ca-4266-9a10-dd2016028554" providerId="ADAL" clId="{FDBACDC2-3C89-44F2-9C50-7143846FB9DE}" dt="2022-09-21T14:46:42.852" v="70" actId="1076"/>
          <ac:spMkLst>
            <pc:docMk/>
            <pc:sldMk cId="1842736552" sldId="290"/>
            <ac:spMk id="64" creationId="{C0BCBF9A-A5E2-4C2A-87F6-9443A8FAF759}"/>
          </ac:spMkLst>
        </pc:spChg>
        <pc:spChg chg="mod">
          <ac:chgData name="Betty Whitaker" userId="4de9bd58-e6ca-4266-9a10-dd2016028554" providerId="ADAL" clId="{FDBACDC2-3C89-44F2-9C50-7143846FB9DE}" dt="2022-09-21T14:46:42.852" v="70" actId="1076"/>
          <ac:spMkLst>
            <pc:docMk/>
            <pc:sldMk cId="1842736552" sldId="290"/>
            <ac:spMk id="65" creationId="{1B1F822D-89CE-4BF4-8D76-97C178A811B9}"/>
          </ac:spMkLst>
        </pc:spChg>
        <pc:spChg chg="mod">
          <ac:chgData name="Betty Whitaker" userId="4de9bd58-e6ca-4266-9a10-dd2016028554" providerId="ADAL" clId="{FDBACDC2-3C89-44F2-9C50-7143846FB9DE}" dt="2022-09-21T14:46:42.852" v="70" actId="1076"/>
          <ac:spMkLst>
            <pc:docMk/>
            <pc:sldMk cId="1842736552" sldId="290"/>
            <ac:spMk id="66" creationId="{4A68D3AC-BE88-434F-AF97-D033FB2CA751}"/>
          </ac:spMkLst>
        </pc:spChg>
        <pc:spChg chg="mod">
          <ac:chgData name="Betty Whitaker" userId="4de9bd58-e6ca-4266-9a10-dd2016028554" providerId="ADAL" clId="{FDBACDC2-3C89-44F2-9C50-7143846FB9DE}" dt="2022-09-21T14:46:42.852" v="70" actId="1076"/>
          <ac:spMkLst>
            <pc:docMk/>
            <pc:sldMk cId="1842736552" sldId="290"/>
            <ac:spMk id="67" creationId="{17C59DB8-280E-4347-9670-961F9C32C9D2}"/>
          </ac:spMkLst>
        </pc:spChg>
        <pc:spChg chg="mod">
          <ac:chgData name="Betty Whitaker" userId="4de9bd58-e6ca-4266-9a10-dd2016028554" providerId="ADAL" clId="{FDBACDC2-3C89-44F2-9C50-7143846FB9DE}" dt="2022-09-21T14:46:42.852" v="70" actId="1076"/>
          <ac:spMkLst>
            <pc:docMk/>
            <pc:sldMk cId="1842736552" sldId="290"/>
            <ac:spMk id="68" creationId="{EC193282-221C-413E-8723-6E74E4958D4F}"/>
          </ac:spMkLst>
        </pc:spChg>
        <pc:spChg chg="mod">
          <ac:chgData name="Betty Whitaker" userId="4de9bd58-e6ca-4266-9a10-dd2016028554" providerId="ADAL" clId="{FDBACDC2-3C89-44F2-9C50-7143846FB9DE}" dt="2022-09-21T14:46:42.852" v="70" actId="1076"/>
          <ac:spMkLst>
            <pc:docMk/>
            <pc:sldMk cId="1842736552" sldId="290"/>
            <ac:spMk id="69" creationId="{2E75D0CA-0760-43EB-B8A9-2DFA87CD1AAC}"/>
          </ac:spMkLst>
        </pc:spChg>
        <pc:spChg chg="mod">
          <ac:chgData name="Betty Whitaker" userId="4de9bd58-e6ca-4266-9a10-dd2016028554" providerId="ADAL" clId="{FDBACDC2-3C89-44F2-9C50-7143846FB9DE}" dt="2022-09-21T14:46:42.852" v="70" actId="1076"/>
          <ac:spMkLst>
            <pc:docMk/>
            <pc:sldMk cId="1842736552" sldId="290"/>
            <ac:spMk id="70" creationId="{4EE5D5BF-03F2-40BB-B71B-6FD41CFB961F}"/>
          </ac:spMkLst>
        </pc:spChg>
        <pc:spChg chg="mod">
          <ac:chgData name="Betty Whitaker" userId="4de9bd58-e6ca-4266-9a10-dd2016028554" providerId="ADAL" clId="{FDBACDC2-3C89-44F2-9C50-7143846FB9DE}" dt="2022-09-21T14:46:42.852" v="70" actId="1076"/>
          <ac:spMkLst>
            <pc:docMk/>
            <pc:sldMk cId="1842736552" sldId="290"/>
            <ac:spMk id="76" creationId="{AEFA8A2E-19A5-43C3-9F84-A6F1D5DEA25A}"/>
          </ac:spMkLst>
        </pc:spChg>
        <pc:spChg chg="mod">
          <ac:chgData name="Betty Whitaker" userId="4de9bd58-e6ca-4266-9a10-dd2016028554" providerId="ADAL" clId="{FDBACDC2-3C89-44F2-9C50-7143846FB9DE}" dt="2022-09-21T14:46:42.852" v="70" actId="1076"/>
          <ac:spMkLst>
            <pc:docMk/>
            <pc:sldMk cId="1842736552" sldId="290"/>
            <ac:spMk id="77" creationId="{8E99C9A2-088C-4C85-92A7-9ADD65C5ADED}"/>
          </ac:spMkLst>
        </pc:spChg>
        <pc:spChg chg="mod">
          <ac:chgData name="Betty Whitaker" userId="4de9bd58-e6ca-4266-9a10-dd2016028554" providerId="ADAL" clId="{FDBACDC2-3C89-44F2-9C50-7143846FB9DE}" dt="2022-09-21T14:46:42.852" v="70" actId="1076"/>
          <ac:spMkLst>
            <pc:docMk/>
            <pc:sldMk cId="1842736552" sldId="290"/>
            <ac:spMk id="78" creationId="{AD64C8AC-F555-4C70-967A-68A68AD29E91}"/>
          </ac:spMkLst>
        </pc:spChg>
        <pc:spChg chg="mod">
          <ac:chgData name="Betty Whitaker" userId="4de9bd58-e6ca-4266-9a10-dd2016028554" providerId="ADAL" clId="{FDBACDC2-3C89-44F2-9C50-7143846FB9DE}" dt="2022-09-21T14:46:42.852" v="70" actId="1076"/>
          <ac:spMkLst>
            <pc:docMk/>
            <pc:sldMk cId="1842736552" sldId="290"/>
            <ac:spMk id="79" creationId="{4579CF49-DDF0-416F-BAEF-962005971DB2}"/>
          </ac:spMkLst>
        </pc:spChg>
        <pc:spChg chg="mod">
          <ac:chgData name="Betty Whitaker" userId="4de9bd58-e6ca-4266-9a10-dd2016028554" providerId="ADAL" clId="{FDBACDC2-3C89-44F2-9C50-7143846FB9DE}" dt="2022-09-21T14:46:42.852" v="70" actId="1076"/>
          <ac:spMkLst>
            <pc:docMk/>
            <pc:sldMk cId="1842736552" sldId="290"/>
            <ac:spMk id="80" creationId="{0C5E7EC7-1730-43AB-920D-683267CFC37E}"/>
          </ac:spMkLst>
        </pc:spChg>
        <pc:spChg chg="mod">
          <ac:chgData name="Betty Whitaker" userId="4de9bd58-e6ca-4266-9a10-dd2016028554" providerId="ADAL" clId="{FDBACDC2-3C89-44F2-9C50-7143846FB9DE}" dt="2022-09-21T14:46:42.852" v="70" actId="1076"/>
          <ac:spMkLst>
            <pc:docMk/>
            <pc:sldMk cId="1842736552" sldId="290"/>
            <ac:spMk id="81" creationId="{93AEAB45-113D-4FC2-B2D7-2C7D07CAD912}"/>
          </ac:spMkLst>
        </pc:spChg>
        <pc:spChg chg="mod">
          <ac:chgData name="Betty Whitaker" userId="4de9bd58-e6ca-4266-9a10-dd2016028554" providerId="ADAL" clId="{FDBACDC2-3C89-44F2-9C50-7143846FB9DE}" dt="2022-09-21T14:46:42.852" v="70" actId="1076"/>
          <ac:spMkLst>
            <pc:docMk/>
            <pc:sldMk cId="1842736552" sldId="290"/>
            <ac:spMk id="82" creationId="{32683F9F-46E9-4431-8ED0-17369EB4A953}"/>
          </ac:spMkLst>
        </pc:spChg>
        <pc:spChg chg="mod">
          <ac:chgData name="Betty Whitaker" userId="4de9bd58-e6ca-4266-9a10-dd2016028554" providerId="ADAL" clId="{FDBACDC2-3C89-44F2-9C50-7143846FB9DE}" dt="2022-09-21T14:46:42.852" v="70" actId="1076"/>
          <ac:spMkLst>
            <pc:docMk/>
            <pc:sldMk cId="1842736552" sldId="290"/>
            <ac:spMk id="83" creationId="{36762124-AC98-4708-B84E-5205ABD3D79B}"/>
          </ac:spMkLst>
        </pc:spChg>
        <pc:spChg chg="mod">
          <ac:chgData name="Betty Whitaker" userId="4de9bd58-e6ca-4266-9a10-dd2016028554" providerId="ADAL" clId="{FDBACDC2-3C89-44F2-9C50-7143846FB9DE}" dt="2022-09-21T14:46:42.852" v="70" actId="1076"/>
          <ac:spMkLst>
            <pc:docMk/>
            <pc:sldMk cId="1842736552" sldId="290"/>
            <ac:spMk id="84" creationId="{2B468BDE-26B0-4A69-8DFC-62EC616BBCE4}"/>
          </ac:spMkLst>
        </pc:spChg>
        <pc:spChg chg="mod">
          <ac:chgData name="Betty Whitaker" userId="4de9bd58-e6ca-4266-9a10-dd2016028554" providerId="ADAL" clId="{FDBACDC2-3C89-44F2-9C50-7143846FB9DE}" dt="2022-09-21T14:46:42.852" v="70" actId="1076"/>
          <ac:spMkLst>
            <pc:docMk/>
            <pc:sldMk cId="1842736552" sldId="290"/>
            <ac:spMk id="90" creationId="{E777548D-8DE0-4FBF-BF46-1C1FD56A7BD9}"/>
          </ac:spMkLst>
        </pc:spChg>
        <pc:spChg chg="mod">
          <ac:chgData name="Betty Whitaker" userId="4de9bd58-e6ca-4266-9a10-dd2016028554" providerId="ADAL" clId="{FDBACDC2-3C89-44F2-9C50-7143846FB9DE}" dt="2022-09-21T14:46:42.852" v="70" actId="1076"/>
          <ac:spMkLst>
            <pc:docMk/>
            <pc:sldMk cId="1842736552" sldId="290"/>
            <ac:spMk id="91" creationId="{78A44685-E93F-41D2-8974-CC4D16C830A8}"/>
          </ac:spMkLst>
        </pc:spChg>
        <pc:spChg chg="mod">
          <ac:chgData name="Betty Whitaker" userId="4de9bd58-e6ca-4266-9a10-dd2016028554" providerId="ADAL" clId="{FDBACDC2-3C89-44F2-9C50-7143846FB9DE}" dt="2022-09-21T14:46:42.852" v="70" actId="1076"/>
          <ac:spMkLst>
            <pc:docMk/>
            <pc:sldMk cId="1842736552" sldId="290"/>
            <ac:spMk id="92" creationId="{80DDF495-57E2-416B-BC22-4E427C93EA2C}"/>
          </ac:spMkLst>
        </pc:spChg>
        <pc:spChg chg="mod">
          <ac:chgData name="Betty Whitaker" userId="4de9bd58-e6ca-4266-9a10-dd2016028554" providerId="ADAL" clId="{FDBACDC2-3C89-44F2-9C50-7143846FB9DE}" dt="2022-09-21T14:46:42.852" v="70" actId="1076"/>
          <ac:spMkLst>
            <pc:docMk/>
            <pc:sldMk cId="1842736552" sldId="290"/>
            <ac:spMk id="93" creationId="{A535EABD-525F-4DD3-9939-76C70218853B}"/>
          </ac:spMkLst>
        </pc:spChg>
        <pc:spChg chg="mod">
          <ac:chgData name="Betty Whitaker" userId="4de9bd58-e6ca-4266-9a10-dd2016028554" providerId="ADAL" clId="{FDBACDC2-3C89-44F2-9C50-7143846FB9DE}" dt="2022-09-21T14:46:42.852" v="70" actId="1076"/>
          <ac:spMkLst>
            <pc:docMk/>
            <pc:sldMk cId="1842736552" sldId="290"/>
            <ac:spMk id="94" creationId="{41CB2EB4-6541-4F71-900E-0E6A3EE0369C}"/>
          </ac:spMkLst>
        </pc:spChg>
        <pc:spChg chg="mod">
          <ac:chgData name="Betty Whitaker" userId="4de9bd58-e6ca-4266-9a10-dd2016028554" providerId="ADAL" clId="{FDBACDC2-3C89-44F2-9C50-7143846FB9DE}" dt="2022-09-21T14:46:42.852" v="70" actId="1076"/>
          <ac:spMkLst>
            <pc:docMk/>
            <pc:sldMk cId="1842736552" sldId="290"/>
            <ac:spMk id="95" creationId="{23A7406E-FA87-4B39-A639-7FC3CD7198E0}"/>
          </ac:spMkLst>
        </pc:spChg>
        <pc:spChg chg="mod">
          <ac:chgData name="Betty Whitaker" userId="4de9bd58-e6ca-4266-9a10-dd2016028554" providerId="ADAL" clId="{FDBACDC2-3C89-44F2-9C50-7143846FB9DE}" dt="2022-09-21T14:46:42.852" v="70" actId="1076"/>
          <ac:spMkLst>
            <pc:docMk/>
            <pc:sldMk cId="1842736552" sldId="290"/>
            <ac:spMk id="99" creationId="{AB212B12-B9AA-4C35-A4DC-D1CD6A97A584}"/>
          </ac:spMkLst>
        </pc:spChg>
        <pc:spChg chg="mod">
          <ac:chgData name="Betty Whitaker" userId="4de9bd58-e6ca-4266-9a10-dd2016028554" providerId="ADAL" clId="{FDBACDC2-3C89-44F2-9C50-7143846FB9DE}" dt="2022-09-21T14:46:42.852" v="70" actId="1076"/>
          <ac:spMkLst>
            <pc:docMk/>
            <pc:sldMk cId="1842736552" sldId="290"/>
            <ac:spMk id="100" creationId="{0F39F6A2-82BE-4E7C-ACED-4120F6C76315}"/>
          </ac:spMkLst>
        </pc:spChg>
        <pc:spChg chg="mod">
          <ac:chgData name="Betty Whitaker" userId="4de9bd58-e6ca-4266-9a10-dd2016028554" providerId="ADAL" clId="{FDBACDC2-3C89-44F2-9C50-7143846FB9DE}" dt="2022-09-21T14:46:42.852" v="70" actId="1076"/>
          <ac:spMkLst>
            <pc:docMk/>
            <pc:sldMk cId="1842736552" sldId="290"/>
            <ac:spMk id="101" creationId="{4F9B6E38-B4FC-413F-88DF-37C75A9EAED1}"/>
          </ac:spMkLst>
        </pc:spChg>
        <pc:spChg chg="mod">
          <ac:chgData name="Betty Whitaker" userId="4de9bd58-e6ca-4266-9a10-dd2016028554" providerId="ADAL" clId="{FDBACDC2-3C89-44F2-9C50-7143846FB9DE}" dt="2022-09-21T14:46:42.852" v="70" actId="1076"/>
          <ac:spMkLst>
            <pc:docMk/>
            <pc:sldMk cId="1842736552" sldId="290"/>
            <ac:spMk id="102" creationId="{B19D4F24-AF06-48C9-BD9B-52240358C76A}"/>
          </ac:spMkLst>
        </pc:spChg>
        <pc:spChg chg="mod">
          <ac:chgData name="Betty Whitaker" userId="4de9bd58-e6ca-4266-9a10-dd2016028554" providerId="ADAL" clId="{FDBACDC2-3C89-44F2-9C50-7143846FB9DE}" dt="2022-09-21T14:46:42.852" v="70" actId="1076"/>
          <ac:spMkLst>
            <pc:docMk/>
            <pc:sldMk cId="1842736552" sldId="290"/>
            <ac:spMk id="103" creationId="{50B1E90C-B8D3-4DBB-B441-B9963D533729}"/>
          </ac:spMkLst>
        </pc:spChg>
        <pc:spChg chg="mod">
          <ac:chgData name="Betty Whitaker" userId="4de9bd58-e6ca-4266-9a10-dd2016028554" providerId="ADAL" clId="{FDBACDC2-3C89-44F2-9C50-7143846FB9DE}" dt="2022-09-21T14:46:42.852" v="70" actId="1076"/>
          <ac:spMkLst>
            <pc:docMk/>
            <pc:sldMk cId="1842736552" sldId="290"/>
            <ac:spMk id="104" creationId="{4AAA6442-21F1-408C-BE44-1128C7A981E3}"/>
          </ac:spMkLst>
        </pc:spChg>
        <pc:spChg chg="mod">
          <ac:chgData name="Betty Whitaker" userId="4de9bd58-e6ca-4266-9a10-dd2016028554" providerId="ADAL" clId="{FDBACDC2-3C89-44F2-9C50-7143846FB9DE}" dt="2022-09-21T14:46:42.852" v="70" actId="1076"/>
          <ac:spMkLst>
            <pc:docMk/>
            <pc:sldMk cId="1842736552" sldId="290"/>
            <ac:spMk id="105" creationId="{A6AF9E7E-C935-4558-8086-299EE1AC72EC}"/>
          </ac:spMkLst>
        </pc:spChg>
        <pc:grpChg chg="mod">
          <ac:chgData name="Betty Whitaker" userId="4de9bd58-e6ca-4266-9a10-dd2016028554" providerId="ADAL" clId="{FDBACDC2-3C89-44F2-9C50-7143846FB9DE}" dt="2022-09-21T14:46:42.852" v="70" actId="1076"/>
          <ac:grpSpMkLst>
            <pc:docMk/>
            <pc:sldMk cId="1842736552" sldId="290"/>
            <ac:grpSpMk id="57" creationId="{EF15A1E4-7035-4807-AE4F-7F7795C420E2}"/>
          </ac:grpSpMkLst>
        </pc:grpChg>
        <pc:grpChg chg="mod">
          <ac:chgData name="Betty Whitaker" userId="4de9bd58-e6ca-4266-9a10-dd2016028554" providerId="ADAL" clId="{FDBACDC2-3C89-44F2-9C50-7143846FB9DE}" dt="2022-09-21T14:46:42.852" v="70" actId="1076"/>
          <ac:grpSpMkLst>
            <pc:docMk/>
            <pc:sldMk cId="1842736552" sldId="290"/>
            <ac:grpSpMk id="58" creationId="{0F4C38A3-24B2-4221-9B34-E0FEA93ECDF7}"/>
          </ac:grpSpMkLst>
        </pc:grpChg>
        <pc:cxnChg chg="mod">
          <ac:chgData name="Betty Whitaker" userId="4de9bd58-e6ca-4266-9a10-dd2016028554" providerId="ADAL" clId="{FDBACDC2-3C89-44F2-9C50-7143846FB9DE}" dt="2022-09-21T14:46:42.852" v="70" actId="1076"/>
          <ac:cxnSpMkLst>
            <pc:docMk/>
            <pc:sldMk cId="1842736552" sldId="290"/>
            <ac:cxnSpMk id="71" creationId="{E6FDE654-D5DC-47DD-B4CE-27DB19E6FAF6}"/>
          </ac:cxnSpMkLst>
        </pc:cxnChg>
        <pc:cxnChg chg="mod">
          <ac:chgData name="Betty Whitaker" userId="4de9bd58-e6ca-4266-9a10-dd2016028554" providerId="ADAL" clId="{FDBACDC2-3C89-44F2-9C50-7143846FB9DE}" dt="2022-09-21T14:46:42.852" v="70" actId="1076"/>
          <ac:cxnSpMkLst>
            <pc:docMk/>
            <pc:sldMk cId="1842736552" sldId="290"/>
            <ac:cxnSpMk id="72" creationId="{824F39DF-E4F8-45C2-92D2-C09F628C03FE}"/>
          </ac:cxnSpMkLst>
        </pc:cxnChg>
        <pc:cxnChg chg="mod">
          <ac:chgData name="Betty Whitaker" userId="4de9bd58-e6ca-4266-9a10-dd2016028554" providerId="ADAL" clId="{FDBACDC2-3C89-44F2-9C50-7143846FB9DE}" dt="2022-09-21T14:46:42.852" v="70" actId="1076"/>
          <ac:cxnSpMkLst>
            <pc:docMk/>
            <pc:sldMk cId="1842736552" sldId="290"/>
            <ac:cxnSpMk id="73" creationId="{C2CB7A27-895C-4748-B246-BA9F136D77CE}"/>
          </ac:cxnSpMkLst>
        </pc:cxnChg>
        <pc:cxnChg chg="mod">
          <ac:chgData name="Betty Whitaker" userId="4de9bd58-e6ca-4266-9a10-dd2016028554" providerId="ADAL" clId="{FDBACDC2-3C89-44F2-9C50-7143846FB9DE}" dt="2022-09-21T14:46:42.852" v="70" actId="1076"/>
          <ac:cxnSpMkLst>
            <pc:docMk/>
            <pc:sldMk cId="1842736552" sldId="290"/>
            <ac:cxnSpMk id="74" creationId="{E3DEBB95-1A44-4212-A0CB-F8F3C7FF1CCF}"/>
          </ac:cxnSpMkLst>
        </pc:cxnChg>
        <pc:cxnChg chg="mod">
          <ac:chgData name="Betty Whitaker" userId="4de9bd58-e6ca-4266-9a10-dd2016028554" providerId="ADAL" clId="{FDBACDC2-3C89-44F2-9C50-7143846FB9DE}" dt="2022-09-21T14:46:42.852" v="70" actId="1076"/>
          <ac:cxnSpMkLst>
            <pc:docMk/>
            <pc:sldMk cId="1842736552" sldId="290"/>
            <ac:cxnSpMk id="75" creationId="{62AB4891-119C-4B9A-94FD-AE07B745EC27}"/>
          </ac:cxnSpMkLst>
        </pc:cxnChg>
        <pc:cxnChg chg="mod">
          <ac:chgData name="Betty Whitaker" userId="4de9bd58-e6ca-4266-9a10-dd2016028554" providerId="ADAL" clId="{FDBACDC2-3C89-44F2-9C50-7143846FB9DE}" dt="2022-09-21T14:46:42.852" v="70" actId="1076"/>
          <ac:cxnSpMkLst>
            <pc:docMk/>
            <pc:sldMk cId="1842736552" sldId="290"/>
            <ac:cxnSpMk id="85" creationId="{930F934C-B965-4245-BB88-FF60DFAA69B3}"/>
          </ac:cxnSpMkLst>
        </pc:cxnChg>
        <pc:cxnChg chg="mod">
          <ac:chgData name="Betty Whitaker" userId="4de9bd58-e6ca-4266-9a10-dd2016028554" providerId="ADAL" clId="{FDBACDC2-3C89-44F2-9C50-7143846FB9DE}" dt="2022-09-21T14:46:42.852" v="70" actId="1076"/>
          <ac:cxnSpMkLst>
            <pc:docMk/>
            <pc:sldMk cId="1842736552" sldId="290"/>
            <ac:cxnSpMk id="86" creationId="{BF666440-494E-4A67-A057-C8C66DBEB535}"/>
          </ac:cxnSpMkLst>
        </pc:cxnChg>
        <pc:cxnChg chg="mod">
          <ac:chgData name="Betty Whitaker" userId="4de9bd58-e6ca-4266-9a10-dd2016028554" providerId="ADAL" clId="{FDBACDC2-3C89-44F2-9C50-7143846FB9DE}" dt="2022-09-21T14:46:42.852" v="70" actId="1076"/>
          <ac:cxnSpMkLst>
            <pc:docMk/>
            <pc:sldMk cId="1842736552" sldId="290"/>
            <ac:cxnSpMk id="87" creationId="{BF92EC4A-336C-4B5E-8BCC-95588F562192}"/>
          </ac:cxnSpMkLst>
        </pc:cxnChg>
        <pc:cxnChg chg="mod">
          <ac:chgData name="Betty Whitaker" userId="4de9bd58-e6ca-4266-9a10-dd2016028554" providerId="ADAL" clId="{FDBACDC2-3C89-44F2-9C50-7143846FB9DE}" dt="2022-09-21T14:46:42.852" v="70" actId="1076"/>
          <ac:cxnSpMkLst>
            <pc:docMk/>
            <pc:sldMk cId="1842736552" sldId="290"/>
            <ac:cxnSpMk id="88" creationId="{7C1F490D-787F-4A67-AA7B-B027E7B08390}"/>
          </ac:cxnSpMkLst>
        </pc:cxnChg>
        <pc:cxnChg chg="mod">
          <ac:chgData name="Betty Whitaker" userId="4de9bd58-e6ca-4266-9a10-dd2016028554" providerId="ADAL" clId="{FDBACDC2-3C89-44F2-9C50-7143846FB9DE}" dt="2022-09-21T14:46:42.852" v="70" actId="1076"/>
          <ac:cxnSpMkLst>
            <pc:docMk/>
            <pc:sldMk cId="1842736552" sldId="290"/>
            <ac:cxnSpMk id="89" creationId="{B10AC6D8-9AF3-4C94-BCA1-180F47545268}"/>
          </ac:cxnSpMkLst>
        </pc:cxnChg>
        <pc:cxnChg chg="mod">
          <ac:chgData name="Betty Whitaker" userId="4de9bd58-e6ca-4266-9a10-dd2016028554" providerId="ADAL" clId="{FDBACDC2-3C89-44F2-9C50-7143846FB9DE}" dt="2022-09-21T14:46:42.852" v="70" actId="1076"/>
          <ac:cxnSpMkLst>
            <pc:docMk/>
            <pc:sldMk cId="1842736552" sldId="290"/>
            <ac:cxnSpMk id="96" creationId="{8FDA4F8C-743A-4104-8B6D-3478DC87DDB3}"/>
          </ac:cxnSpMkLst>
        </pc:cxnChg>
        <pc:cxnChg chg="mod">
          <ac:chgData name="Betty Whitaker" userId="4de9bd58-e6ca-4266-9a10-dd2016028554" providerId="ADAL" clId="{FDBACDC2-3C89-44F2-9C50-7143846FB9DE}" dt="2022-09-21T14:46:42.852" v="70" actId="1076"/>
          <ac:cxnSpMkLst>
            <pc:docMk/>
            <pc:sldMk cId="1842736552" sldId="290"/>
            <ac:cxnSpMk id="97" creationId="{EAC9F7D1-6392-4ED9-B62B-86F4F10223F1}"/>
          </ac:cxnSpMkLst>
        </pc:cxnChg>
        <pc:cxnChg chg="mod">
          <ac:chgData name="Betty Whitaker" userId="4de9bd58-e6ca-4266-9a10-dd2016028554" providerId="ADAL" clId="{FDBACDC2-3C89-44F2-9C50-7143846FB9DE}" dt="2022-09-21T14:46:42.852" v="70" actId="1076"/>
          <ac:cxnSpMkLst>
            <pc:docMk/>
            <pc:sldMk cId="1842736552" sldId="290"/>
            <ac:cxnSpMk id="98" creationId="{6830AD65-AE18-470B-9245-9C2D1843200C}"/>
          </ac:cxnSpMkLst>
        </pc:cxnChg>
        <pc:cxnChg chg="mod">
          <ac:chgData name="Betty Whitaker" userId="4de9bd58-e6ca-4266-9a10-dd2016028554" providerId="ADAL" clId="{FDBACDC2-3C89-44F2-9C50-7143846FB9DE}" dt="2022-09-21T14:46:42.852" v="70" actId="1076"/>
          <ac:cxnSpMkLst>
            <pc:docMk/>
            <pc:sldMk cId="1842736552" sldId="290"/>
            <ac:cxnSpMk id="106" creationId="{906D8C11-57AF-44A8-AAC4-8025D636E6AB}"/>
          </ac:cxnSpMkLst>
        </pc:cxnChg>
        <pc:cxnChg chg="mod">
          <ac:chgData name="Betty Whitaker" userId="4de9bd58-e6ca-4266-9a10-dd2016028554" providerId="ADAL" clId="{FDBACDC2-3C89-44F2-9C50-7143846FB9DE}" dt="2022-09-21T14:46:42.852" v="70" actId="1076"/>
          <ac:cxnSpMkLst>
            <pc:docMk/>
            <pc:sldMk cId="1842736552" sldId="290"/>
            <ac:cxnSpMk id="107" creationId="{16CFCE62-01A8-471C-81A9-1F94A93E88E5}"/>
          </ac:cxnSpMkLst>
        </pc:cxnChg>
        <pc:cxnChg chg="mod">
          <ac:chgData name="Betty Whitaker" userId="4de9bd58-e6ca-4266-9a10-dd2016028554" providerId="ADAL" clId="{FDBACDC2-3C89-44F2-9C50-7143846FB9DE}" dt="2022-09-21T14:46:42.852" v="70" actId="1076"/>
          <ac:cxnSpMkLst>
            <pc:docMk/>
            <pc:sldMk cId="1842736552" sldId="290"/>
            <ac:cxnSpMk id="108" creationId="{41C75C75-5E75-4ADD-8DBC-570F7766FD72}"/>
          </ac:cxnSpMkLst>
        </pc:cxnChg>
        <pc:cxnChg chg="mod">
          <ac:chgData name="Betty Whitaker" userId="4de9bd58-e6ca-4266-9a10-dd2016028554" providerId="ADAL" clId="{FDBACDC2-3C89-44F2-9C50-7143846FB9DE}" dt="2022-09-21T14:46:42.852" v="70" actId="1076"/>
          <ac:cxnSpMkLst>
            <pc:docMk/>
            <pc:sldMk cId="1842736552" sldId="290"/>
            <ac:cxnSpMk id="109" creationId="{C8556667-E3C2-4FF1-A3F4-8415D6E4C2B6}"/>
          </ac:cxnSpMkLst>
        </pc:cxnChg>
        <pc:cxnChg chg="mod">
          <ac:chgData name="Betty Whitaker" userId="4de9bd58-e6ca-4266-9a10-dd2016028554" providerId="ADAL" clId="{FDBACDC2-3C89-44F2-9C50-7143846FB9DE}" dt="2022-09-21T14:46:42.852" v="70" actId="1076"/>
          <ac:cxnSpMkLst>
            <pc:docMk/>
            <pc:sldMk cId="1842736552" sldId="290"/>
            <ac:cxnSpMk id="110" creationId="{DC771EFD-065A-451B-AF6D-9170169427AC}"/>
          </ac:cxnSpMkLst>
        </pc:cxnChg>
      </pc:sldChg>
      <pc:sldChg chg="modSp mod">
        <pc:chgData name="Betty Whitaker" userId="4de9bd58-e6ca-4266-9a10-dd2016028554" providerId="ADAL" clId="{FDBACDC2-3C89-44F2-9C50-7143846FB9DE}" dt="2022-09-21T14:46:50.446" v="72" actId="1076"/>
        <pc:sldMkLst>
          <pc:docMk/>
          <pc:sldMk cId="3139578190" sldId="291"/>
        </pc:sldMkLst>
        <pc:spChg chg="mod">
          <ac:chgData name="Betty Whitaker" userId="4de9bd58-e6ca-4266-9a10-dd2016028554" providerId="ADAL" clId="{FDBACDC2-3C89-44F2-9C50-7143846FB9DE}" dt="2022-09-21T14:46:50.446" v="72" actId="1076"/>
          <ac:spMkLst>
            <pc:docMk/>
            <pc:sldMk cId="3139578190" sldId="291"/>
            <ac:spMk id="3" creationId="{2DDA08C5-EA4C-4CE4-9D13-80D41D41B3F9}"/>
          </ac:spMkLst>
        </pc:spChg>
      </pc:sldChg>
      <pc:sldChg chg="modSp mod">
        <pc:chgData name="Betty Whitaker" userId="4de9bd58-e6ca-4266-9a10-dd2016028554" providerId="ADAL" clId="{FDBACDC2-3C89-44F2-9C50-7143846FB9DE}" dt="2022-09-21T14:46:55.030" v="73" actId="1076"/>
        <pc:sldMkLst>
          <pc:docMk/>
          <pc:sldMk cId="3431793145" sldId="292"/>
        </pc:sldMkLst>
        <pc:spChg chg="mod">
          <ac:chgData name="Betty Whitaker" userId="4de9bd58-e6ca-4266-9a10-dd2016028554" providerId="ADAL" clId="{FDBACDC2-3C89-44F2-9C50-7143846FB9DE}" dt="2022-09-21T14:46:55.030" v="73" actId="1076"/>
          <ac:spMkLst>
            <pc:docMk/>
            <pc:sldMk cId="3431793145" sldId="292"/>
            <ac:spMk id="3" creationId="{031867BC-0698-437D-8127-7C742983DF54}"/>
          </ac:spMkLst>
        </pc:spChg>
      </pc:sldChg>
      <pc:sldChg chg="modSp mod">
        <pc:chgData name="Betty Whitaker" userId="4de9bd58-e6ca-4266-9a10-dd2016028554" providerId="ADAL" clId="{FDBACDC2-3C89-44F2-9C50-7143846FB9DE}" dt="2022-08-18T22:19:37.122" v="66" actId="12"/>
        <pc:sldMkLst>
          <pc:docMk/>
          <pc:sldMk cId="2904501312" sldId="293"/>
        </pc:sldMkLst>
        <pc:spChg chg="mod">
          <ac:chgData name="Betty Whitaker" userId="4de9bd58-e6ca-4266-9a10-dd2016028554" providerId="ADAL" clId="{FDBACDC2-3C89-44F2-9C50-7143846FB9DE}" dt="2022-08-18T22:19:37.122" v="66" actId="12"/>
          <ac:spMkLst>
            <pc:docMk/>
            <pc:sldMk cId="2904501312" sldId="293"/>
            <ac:spMk id="3" creationId="{AF13D224-2E94-45AB-9F8D-C7175039AA2C}"/>
          </ac:spMkLst>
        </pc:spChg>
      </pc:sldChg>
      <pc:sldChg chg="modSp mod">
        <pc:chgData name="Betty Whitaker" userId="4de9bd58-e6ca-4266-9a10-dd2016028554" providerId="ADAL" clId="{FDBACDC2-3C89-44F2-9C50-7143846FB9DE}" dt="2022-09-21T14:47:02.122" v="74" actId="1076"/>
        <pc:sldMkLst>
          <pc:docMk/>
          <pc:sldMk cId="3777600889" sldId="294"/>
        </pc:sldMkLst>
        <pc:spChg chg="mod">
          <ac:chgData name="Betty Whitaker" userId="4de9bd58-e6ca-4266-9a10-dd2016028554" providerId="ADAL" clId="{FDBACDC2-3C89-44F2-9C50-7143846FB9DE}" dt="2022-09-21T14:47:02.122" v="74" actId="1076"/>
          <ac:spMkLst>
            <pc:docMk/>
            <pc:sldMk cId="3777600889" sldId="294"/>
            <ac:spMk id="3" creationId="{73B50D98-47E0-4A58-8D79-A324D3E833EE}"/>
          </ac:spMkLst>
        </pc:spChg>
      </pc:sldChg>
      <pc:sldChg chg="modSp">
        <pc:chgData name="Betty Whitaker" userId="4de9bd58-e6ca-4266-9a10-dd2016028554" providerId="ADAL" clId="{FDBACDC2-3C89-44F2-9C50-7143846FB9DE}" dt="2022-09-21T14:47:24.847" v="97" actId="1035"/>
        <pc:sldMkLst>
          <pc:docMk/>
          <pc:sldMk cId="844549685" sldId="296"/>
        </pc:sldMkLst>
        <pc:spChg chg="mod">
          <ac:chgData name="Betty Whitaker" userId="4de9bd58-e6ca-4266-9a10-dd2016028554" providerId="ADAL" clId="{FDBACDC2-3C89-44F2-9C50-7143846FB9DE}" dt="2022-09-21T14:47:24.847" v="97" actId="1035"/>
          <ac:spMkLst>
            <pc:docMk/>
            <pc:sldMk cId="844549685" sldId="296"/>
            <ac:spMk id="2" creationId="{AD4CEAD3-FF49-4C13-9FD3-A4437499FB5A}"/>
          </ac:spMkLst>
        </pc:spChg>
        <pc:spChg chg="mod">
          <ac:chgData name="Betty Whitaker" userId="4de9bd58-e6ca-4266-9a10-dd2016028554" providerId="ADAL" clId="{FDBACDC2-3C89-44F2-9C50-7143846FB9DE}" dt="2022-09-21T14:47:24.847" v="97" actId="1035"/>
          <ac:spMkLst>
            <pc:docMk/>
            <pc:sldMk cId="844549685" sldId="296"/>
            <ac:spMk id="5" creationId="{E9977565-FBD5-4D76-883E-012D51047BD4}"/>
          </ac:spMkLst>
        </pc:spChg>
        <pc:spChg chg="mod">
          <ac:chgData name="Betty Whitaker" userId="4de9bd58-e6ca-4266-9a10-dd2016028554" providerId="ADAL" clId="{FDBACDC2-3C89-44F2-9C50-7143846FB9DE}" dt="2022-09-21T14:47:24.847" v="97" actId="1035"/>
          <ac:spMkLst>
            <pc:docMk/>
            <pc:sldMk cId="844549685" sldId="296"/>
            <ac:spMk id="8" creationId="{8F4A0F79-91B1-4A64-AA02-31CBFB1E5721}"/>
          </ac:spMkLst>
        </pc:spChg>
        <pc:spChg chg="mod">
          <ac:chgData name="Betty Whitaker" userId="4de9bd58-e6ca-4266-9a10-dd2016028554" providerId="ADAL" clId="{FDBACDC2-3C89-44F2-9C50-7143846FB9DE}" dt="2022-09-21T14:47:24.847" v="97" actId="1035"/>
          <ac:spMkLst>
            <pc:docMk/>
            <pc:sldMk cId="844549685" sldId="296"/>
            <ac:spMk id="9" creationId="{D60784FE-4CBA-4CC2-A40B-BF149C106685}"/>
          </ac:spMkLst>
        </pc:spChg>
        <pc:spChg chg="mod">
          <ac:chgData name="Betty Whitaker" userId="4de9bd58-e6ca-4266-9a10-dd2016028554" providerId="ADAL" clId="{FDBACDC2-3C89-44F2-9C50-7143846FB9DE}" dt="2022-09-21T14:47:24.847" v="97" actId="1035"/>
          <ac:spMkLst>
            <pc:docMk/>
            <pc:sldMk cId="844549685" sldId="296"/>
            <ac:spMk id="10" creationId="{26BEF7ED-6D3E-4AF0-A764-EF7CAD59DD79}"/>
          </ac:spMkLst>
        </pc:spChg>
        <pc:spChg chg="mod">
          <ac:chgData name="Betty Whitaker" userId="4de9bd58-e6ca-4266-9a10-dd2016028554" providerId="ADAL" clId="{FDBACDC2-3C89-44F2-9C50-7143846FB9DE}" dt="2022-09-21T14:47:24.847" v="97" actId="1035"/>
          <ac:spMkLst>
            <pc:docMk/>
            <pc:sldMk cId="844549685" sldId="296"/>
            <ac:spMk id="13" creationId="{B0D1A919-AC4B-4918-93B0-CDACD5BC8E22}"/>
          </ac:spMkLst>
        </pc:spChg>
        <pc:spChg chg="mod">
          <ac:chgData name="Betty Whitaker" userId="4de9bd58-e6ca-4266-9a10-dd2016028554" providerId="ADAL" clId="{FDBACDC2-3C89-44F2-9C50-7143846FB9DE}" dt="2022-09-21T14:47:24.847" v="97" actId="1035"/>
          <ac:spMkLst>
            <pc:docMk/>
            <pc:sldMk cId="844549685" sldId="296"/>
            <ac:spMk id="15" creationId="{921FFAF8-AC27-4E1E-925D-D005B22A467F}"/>
          </ac:spMkLst>
        </pc:spChg>
        <pc:spChg chg="mod">
          <ac:chgData name="Betty Whitaker" userId="4de9bd58-e6ca-4266-9a10-dd2016028554" providerId="ADAL" clId="{FDBACDC2-3C89-44F2-9C50-7143846FB9DE}" dt="2022-09-21T14:47:24.847" v="97" actId="1035"/>
          <ac:spMkLst>
            <pc:docMk/>
            <pc:sldMk cId="844549685" sldId="296"/>
            <ac:spMk id="17" creationId="{7B22A973-1C28-4DAD-8494-4EADCC166AB7}"/>
          </ac:spMkLst>
        </pc:spChg>
        <pc:picChg chg="mod">
          <ac:chgData name="Betty Whitaker" userId="4de9bd58-e6ca-4266-9a10-dd2016028554" providerId="ADAL" clId="{FDBACDC2-3C89-44F2-9C50-7143846FB9DE}" dt="2022-09-21T14:47:24.847" v="97" actId="1035"/>
          <ac:picMkLst>
            <pc:docMk/>
            <pc:sldMk cId="844549685" sldId="296"/>
            <ac:picMk id="4" creationId="{B7978A2E-D871-4FE9-9C77-5F5CB9A04AB3}"/>
          </ac:picMkLst>
        </pc:picChg>
        <pc:picChg chg="mod">
          <ac:chgData name="Betty Whitaker" userId="4de9bd58-e6ca-4266-9a10-dd2016028554" providerId="ADAL" clId="{FDBACDC2-3C89-44F2-9C50-7143846FB9DE}" dt="2022-09-21T14:47:24.847" v="97" actId="1035"/>
          <ac:picMkLst>
            <pc:docMk/>
            <pc:sldMk cId="844549685" sldId="296"/>
            <ac:picMk id="6" creationId="{80BB27F2-95C8-427A-B9BE-F11B43F2824E}"/>
          </ac:picMkLst>
        </pc:picChg>
        <pc:picChg chg="mod">
          <ac:chgData name="Betty Whitaker" userId="4de9bd58-e6ca-4266-9a10-dd2016028554" providerId="ADAL" clId="{FDBACDC2-3C89-44F2-9C50-7143846FB9DE}" dt="2022-09-21T14:47:24.847" v="97" actId="1035"/>
          <ac:picMkLst>
            <pc:docMk/>
            <pc:sldMk cId="844549685" sldId="296"/>
            <ac:picMk id="7" creationId="{C57DD4C8-0251-4D14-9109-CA6A118E8ED7}"/>
          </ac:picMkLst>
        </pc:picChg>
        <pc:cxnChg chg="mod">
          <ac:chgData name="Betty Whitaker" userId="4de9bd58-e6ca-4266-9a10-dd2016028554" providerId="ADAL" clId="{FDBACDC2-3C89-44F2-9C50-7143846FB9DE}" dt="2022-09-21T14:47:24.847" v="97" actId="1035"/>
          <ac:cxnSpMkLst>
            <pc:docMk/>
            <pc:sldMk cId="844549685" sldId="296"/>
            <ac:cxnSpMk id="11" creationId="{25A140A1-D09D-4CA3-8066-9FF8FD59CC02}"/>
          </ac:cxnSpMkLst>
        </pc:cxnChg>
        <pc:cxnChg chg="mod">
          <ac:chgData name="Betty Whitaker" userId="4de9bd58-e6ca-4266-9a10-dd2016028554" providerId="ADAL" clId="{FDBACDC2-3C89-44F2-9C50-7143846FB9DE}" dt="2022-09-21T14:47:24.847" v="97" actId="1035"/>
          <ac:cxnSpMkLst>
            <pc:docMk/>
            <pc:sldMk cId="844549685" sldId="296"/>
            <ac:cxnSpMk id="12" creationId="{FE162C11-F614-444E-9459-F9A20467C361}"/>
          </ac:cxnSpMkLst>
        </pc:cxnChg>
        <pc:cxnChg chg="mod">
          <ac:chgData name="Betty Whitaker" userId="4de9bd58-e6ca-4266-9a10-dd2016028554" providerId="ADAL" clId="{FDBACDC2-3C89-44F2-9C50-7143846FB9DE}" dt="2022-09-21T14:47:24.847" v="97" actId="1035"/>
          <ac:cxnSpMkLst>
            <pc:docMk/>
            <pc:sldMk cId="844549685" sldId="296"/>
            <ac:cxnSpMk id="14" creationId="{1511ED83-3F95-4104-B236-7553E8D0E01D}"/>
          </ac:cxnSpMkLst>
        </pc:cxnChg>
        <pc:cxnChg chg="mod">
          <ac:chgData name="Betty Whitaker" userId="4de9bd58-e6ca-4266-9a10-dd2016028554" providerId="ADAL" clId="{FDBACDC2-3C89-44F2-9C50-7143846FB9DE}" dt="2022-09-21T14:47:24.847" v="97" actId="1035"/>
          <ac:cxnSpMkLst>
            <pc:docMk/>
            <pc:sldMk cId="844549685" sldId="296"/>
            <ac:cxnSpMk id="16" creationId="{18C2C227-8EC5-4358-BFE6-33CD24257262}"/>
          </ac:cxnSpMkLst>
        </pc:cxnChg>
      </pc:sldChg>
      <pc:sldChg chg="del">
        <pc:chgData name="Betty Whitaker" userId="4de9bd58-e6ca-4266-9a10-dd2016028554" providerId="ADAL" clId="{FDBACDC2-3C89-44F2-9C50-7143846FB9DE}" dt="2022-08-18T22:20:28.476" v="69" actId="2696"/>
        <pc:sldMkLst>
          <pc:docMk/>
          <pc:sldMk cId="1153709836" sldId="297"/>
        </pc:sldMkLst>
      </pc:sldChg>
    </pc:docChg>
  </pc:docChgLst>
  <pc:docChgLst>
    <pc:chgData name="Jenny Kang" userId="aca1a8d3-c709-4c01-b133-fe9ce12d6e6b" providerId="ADAL" clId="{8F495740-762A-4049-8B4C-5D4B46A9EF54}"/>
    <pc:docChg chg="custSel modSld">
      <pc:chgData name="Jenny Kang" userId="aca1a8d3-c709-4c01-b133-fe9ce12d6e6b" providerId="ADAL" clId="{8F495740-762A-4049-8B4C-5D4B46A9EF54}" dt="2022-03-04T22:24:35.821" v="400" actId="20577"/>
      <pc:docMkLst>
        <pc:docMk/>
      </pc:docMkLst>
      <pc:sldChg chg="modSp mod">
        <pc:chgData name="Jenny Kang" userId="aca1a8d3-c709-4c01-b133-fe9ce12d6e6b" providerId="ADAL" clId="{8F495740-762A-4049-8B4C-5D4B46A9EF54}" dt="2022-03-04T22:20:38.804" v="116" actId="27636"/>
        <pc:sldMkLst>
          <pc:docMk/>
          <pc:sldMk cId="0" sldId="257"/>
        </pc:sldMkLst>
        <pc:spChg chg="mod">
          <ac:chgData name="Jenny Kang" userId="aca1a8d3-c709-4c01-b133-fe9ce12d6e6b" providerId="ADAL" clId="{8F495740-762A-4049-8B4C-5D4B46A9EF54}" dt="2022-03-04T22:20:38.804" v="116" actId="27636"/>
          <ac:spMkLst>
            <pc:docMk/>
            <pc:sldMk cId="0" sldId="257"/>
            <ac:spMk id="44" creationId="{00000000-0000-0000-0000-000000000000}"/>
          </ac:spMkLst>
        </pc:spChg>
      </pc:sldChg>
      <pc:sldChg chg="modSp mod">
        <pc:chgData name="Jenny Kang" userId="aca1a8d3-c709-4c01-b133-fe9ce12d6e6b" providerId="ADAL" clId="{8F495740-762A-4049-8B4C-5D4B46A9EF54}" dt="2022-03-04T22:17:45.658" v="51" actId="20577"/>
        <pc:sldMkLst>
          <pc:docMk/>
          <pc:sldMk cId="0" sldId="259"/>
        </pc:sldMkLst>
        <pc:spChg chg="mod">
          <ac:chgData name="Jenny Kang" userId="aca1a8d3-c709-4c01-b133-fe9ce12d6e6b" providerId="ADAL" clId="{8F495740-762A-4049-8B4C-5D4B46A9EF54}" dt="2022-03-04T22:17:45.658" v="51" actId="20577"/>
          <ac:spMkLst>
            <pc:docMk/>
            <pc:sldMk cId="0" sldId="259"/>
            <ac:spMk id="3" creationId="{529AE8ED-AFE3-4E9E-8B41-24A0F3E71D21}"/>
          </ac:spMkLst>
        </pc:spChg>
      </pc:sldChg>
      <pc:sldChg chg="modSp mod">
        <pc:chgData name="Jenny Kang" userId="aca1a8d3-c709-4c01-b133-fe9ce12d6e6b" providerId="ADAL" clId="{8F495740-762A-4049-8B4C-5D4B46A9EF54}" dt="2022-03-04T22:15:54.814" v="31" actId="20577"/>
        <pc:sldMkLst>
          <pc:docMk/>
          <pc:sldMk cId="0" sldId="285"/>
        </pc:sldMkLst>
        <pc:spChg chg="mod">
          <ac:chgData name="Jenny Kang" userId="aca1a8d3-c709-4c01-b133-fe9ce12d6e6b" providerId="ADAL" clId="{8F495740-762A-4049-8B4C-5D4B46A9EF54}" dt="2022-03-04T22:15:54.814" v="31" actId="20577"/>
          <ac:spMkLst>
            <pc:docMk/>
            <pc:sldMk cId="0" sldId="285"/>
            <ac:spMk id="236" creationId="{00000000-0000-0000-0000-000000000000}"/>
          </ac:spMkLst>
        </pc:spChg>
      </pc:sldChg>
      <pc:sldChg chg="modSp mod">
        <pc:chgData name="Jenny Kang" userId="aca1a8d3-c709-4c01-b133-fe9ce12d6e6b" providerId="ADAL" clId="{8F495740-762A-4049-8B4C-5D4B46A9EF54}" dt="2022-03-04T22:19:15.480" v="99" actId="27636"/>
        <pc:sldMkLst>
          <pc:docMk/>
          <pc:sldMk cId="165527451" sldId="289"/>
        </pc:sldMkLst>
        <pc:spChg chg="mod">
          <ac:chgData name="Jenny Kang" userId="aca1a8d3-c709-4c01-b133-fe9ce12d6e6b" providerId="ADAL" clId="{8F495740-762A-4049-8B4C-5D4B46A9EF54}" dt="2022-03-04T22:19:15.480" v="99" actId="27636"/>
          <ac:spMkLst>
            <pc:docMk/>
            <pc:sldMk cId="165527451" sldId="289"/>
            <ac:spMk id="3" creationId="{9F0EE75C-4FD4-40EB-829D-368C6C323336}"/>
          </ac:spMkLst>
        </pc:spChg>
      </pc:sldChg>
      <pc:sldChg chg="modSp mod">
        <pc:chgData name="Jenny Kang" userId="aca1a8d3-c709-4c01-b133-fe9ce12d6e6b" providerId="ADAL" clId="{8F495740-762A-4049-8B4C-5D4B46A9EF54}" dt="2022-03-04T22:19:42.486" v="108" actId="14"/>
        <pc:sldMkLst>
          <pc:docMk/>
          <pc:sldMk cId="3139578190" sldId="291"/>
        </pc:sldMkLst>
        <pc:spChg chg="mod">
          <ac:chgData name="Jenny Kang" userId="aca1a8d3-c709-4c01-b133-fe9ce12d6e6b" providerId="ADAL" clId="{8F495740-762A-4049-8B4C-5D4B46A9EF54}" dt="2022-03-04T22:19:42.486" v="108" actId="14"/>
          <ac:spMkLst>
            <pc:docMk/>
            <pc:sldMk cId="3139578190" sldId="291"/>
            <ac:spMk id="3" creationId="{2DDA08C5-EA4C-4CE4-9D13-80D41D41B3F9}"/>
          </ac:spMkLst>
        </pc:spChg>
      </pc:sldChg>
      <pc:sldChg chg="modSp mod">
        <pc:chgData name="Jenny Kang" userId="aca1a8d3-c709-4c01-b133-fe9ce12d6e6b" providerId="ADAL" clId="{8F495740-762A-4049-8B4C-5D4B46A9EF54}" dt="2022-03-04T22:22:21.403" v="253" actId="20577"/>
        <pc:sldMkLst>
          <pc:docMk/>
          <pc:sldMk cId="2904501312" sldId="293"/>
        </pc:sldMkLst>
        <pc:spChg chg="mod">
          <ac:chgData name="Jenny Kang" userId="aca1a8d3-c709-4c01-b133-fe9ce12d6e6b" providerId="ADAL" clId="{8F495740-762A-4049-8B4C-5D4B46A9EF54}" dt="2022-03-04T22:21:19.840" v="164" actId="20577"/>
          <ac:spMkLst>
            <pc:docMk/>
            <pc:sldMk cId="2904501312" sldId="293"/>
            <ac:spMk id="2" creationId="{50E43171-6F00-4A61-A9B0-65664B282E45}"/>
          </ac:spMkLst>
        </pc:spChg>
        <pc:spChg chg="mod">
          <ac:chgData name="Jenny Kang" userId="aca1a8d3-c709-4c01-b133-fe9ce12d6e6b" providerId="ADAL" clId="{8F495740-762A-4049-8B4C-5D4B46A9EF54}" dt="2022-03-04T22:22:21.403" v="253" actId="20577"/>
          <ac:spMkLst>
            <pc:docMk/>
            <pc:sldMk cId="2904501312" sldId="293"/>
            <ac:spMk id="3" creationId="{AF13D224-2E94-45AB-9F8D-C7175039AA2C}"/>
          </ac:spMkLst>
        </pc:spChg>
      </pc:sldChg>
      <pc:sldChg chg="modSp mod">
        <pc:chgData name="Jenny Kang" userId="aca1a8d3-c709-4c01-b133-fe9ce12d6e6b" providerId="ADAL" clId="{8F495740-762A-4049-8B4C-5D4B46A9EF54}" dt="2022-03-04T22:24:35.821" v="400" actId="20577"/>
        <pc:sldMkLst>
          <pc:docMk/>
          <pc:sldMk cId="410652152" sldId="295"/>
        </pc:sldMkLst>
        <pc:spChg chg="mod">
          <ac:chgData name="Jenny Kang" userId="aca1a8d3-c709-4c01-b133-fe9ce12d6e6b" providerId="ADAL" clId="{8F495740-762A-4049-8B4C-5D4B46A9EF54}" dt="2022-03-04T22:24:35.821" v="400" actId="20577"/>
          <ac:spMkLst>
            <pc:docMk/>
            <pc:sldMk cId="410652152" sldId="295"/>
            <ac:spMk id="3" creationId="{0D807698-2A11-4867-AFE1-01DB5782826F}"/>
          </ac:spMkLst>
        </pc:spChg>
      </pc:sldChg>
      <pc:sldChg chg="modSp mod">
        <pc:chgData name="Jenny Kang" userId="aca1a8d3-c709-4c01-b133-fe9ce12d6e6b" providerId="ADAL" clId="{8F495740-762A-4049-8B4C-5D4B46A9EF54}" dt="2022-03-04T22:23:22.187" v="303" actId="114"/>
        <pc:sldMkLst>
          <pc:docMk/>
          <pc:sldMk cId="1153709836" sldId="297"/>
        </pc:sldMkLst>
        <pc:spChg chg="mod">
          <ac:chgData name="Jenny Kang" userId="aca1a8d3-c709-4c01-b133-fe9ce12d6e6b" providerId="ADAL" clId="{8F495740-762A-4049-8B4C-5D4B46A9EF54}" dt="2022-03-04T22:23:22.187" v="303" actId="114"/>
          <ac:spMkLst>
            <pc:docMk/>
            <pc:sldMk cId="1153709836" sldId="297"/>
            <ac:spMk id="3" creationId="{C6F6E497-6E28-45E1-B0AF-7169BB94BEBC}"/>
          </ac:spMkLst>
        </pc:spChg>
      </pc:sldChg>
    </pc:docChg>
  </pc:docChgLst>
  <pc:docChgLst>
    <pc:chgData name="Jenny Kang" userId="1d788e61-ed01-4e4b-a4ed-b325e0881006" providerId="ADAL" clId="{8F495740-762A-4049-8B4C-5D4B46A9EF54}"/>
    <pc:docChg chg="undo custSel addSld delSld modSld">
      <pc:chgData name="Jenny Kang" userId="1d788e61-ed01-4e4b-a4ed-b325e0881006" providerId="ADAL" clId="{8F495740-762A-4049-8B4C-5D4B46A9EF54}" dt="2022-03-04T22:08:36.289" v="629" actId="20577"/>
      <pc:docMkLst>
        <pc:docMk/>
      </pc:docMkLst>
      <pc:sldChg chg="modSp mod">
        <pc:chgData name="Jenny Kang" userId="1d788e61-ed01-4e4b-a4ed-b325e0881006" providerId="ADAL" clId="{8F495740-762A-4049-8B4C-5D4B46A9EF54}" dt="2022-03-04T21:44:12.938" v="35" actId="20577"/>
        <pc:sldMkLst>
          <pc:docMk/>
          <pc:sldMk cId="0" sldId="256"/>
        </pc:sldMkLst>
        <pc:spChg chg="mod">
          <ac:chgData name="Jenny Kang" userId="1d788e61-ed01-4e4b-a4ed-b325e0881006" providerId="ADAL" clId="{8F495740-762A-4049-8B4C-5D4B46A9EF54}" dt="2022-03-04T21:44:09.398" v="30" actId="1076"/>
          <ac:spMkLst>
            <pc:docMk/>
            <pc:sldMk cId="0" sldId="256"/>
            <ac:spMk id="37" creationId="{00000000-0000-0000-0000-000000000000}"/>
          </ac:spMkLst>
        </pc:spChg>
        <pc:spChg chg="mod">
          <ac:chgData name="Jenny Kang" userId="1d788e61-ed01-4e4b-a4ed-b325e0881006" providerId="ADAL" clId="{8F495740-762A-4049-8B4C-5D4B46A9EF54}" dt="2022-03-04T21:44:12.938" v="35" actId="20577"/>
          <ac:spMkLst>
            <pc:docMk/>
            <pc:sldMk cId="0" sldId="256"/>
            <ac:spMk id="38" creationId="{00000000-0000-0000-0000-000000000000}"/>
          </ac:spMkLst>
        </pc:spChg>
      </pc:sldChg>
      <pc:sldChg chg="modSp mod">
        <pc:chgData name="Jenny Kang" userId="1d788e61-ed01-4e4b-a4ed-b325e0881006" providerId="ADAL" clId="{8F495740-762A-4049-8B4C-5D4B46A9EF54}" dt="2022-03-04T21:44:30.857" v="39" actId="27636"/>
        <pc:sldMkLst>
          <pc:docMk/>
          <pc:sldMk cId="0" sldId="257"/>
        </pc:sldMkLst>
        <pc:spChg chg="mod">
          <ac:chgData name="Jenny Kang" userId="1d788e61-ed01-4e4b-a4ed-b325e0881006" providerId="ADAL" clId="{8F495740-762A-4049-8B4C-5D4B46A9EF54}" dt="2022-03-04T21:44:30.857" v="39" actId="27636"/>
          <ac:spMkLst>
            <pc:docMk/>
            <pc:sldMk cId="0" sldId="257"/>
            <ac:spMk id="44" creationId="{00000000-0000-0000-0000-000000000000}"/>
          </ac:spMkLst>
        </pc:spChg>
      </pc:sldChg>
      <pc:sldChg chg="modSp del mod">
        <pc:chgData name="Jenny Kang" userId="1d788e61-ed01-4e4b-a4ed-b325e0881006" providerId="ADAL" clId="{8F495740-762A-4049-8B4C-5D4B46A9EF54}" dt="2022-03-04T22:08:14.345" v="627" actId="47"/>
        <pc:sldMkLst>
          <pc:docMk/>
          <pc:sldMk cId="0" sldId="258"/>
        </pc:sldMkLst>
        <pc:spChg chg="mod">
          <ac:chgData name="Jenny Kang" userId="1d788e61-ed01-4e4b-a4ed-b325e0881006" providerId="ADAL" clId="{8F495740-762A-4049-8B4C-5D4B46A9EF54}" dt="2022-03-04T22:05:14.246" v="552" actId="1076"/>
          <ac:spMkLst>
            <pc:docMk/>
            <pc:sldMk cId="0" sldId="258"/>
            <ac:spMk id="49" creationId="{00000000-0000-0000-0000-000000000000}"/>
          </ac:spMkLst>
        </pc:spChg>
      </pc:sldChg>
      <pc:sldChg chg="addSp delSp modSp mod">
        <pc:chgData name="Jenny Kang" userId="1d788e61-ed01-4e4b-a4ed-b325e0881006" providerId="ADAL" clId="{8F495740-762A-4049-8B4C-5D4B46A9EF54}" dt="2022-03-04T22:06:39.583" v="624" actId="20577"/>
        <pc:sldMkLst>
          <pc:docMk/>
          <pc:sldMk cId="0" sldId="259"/>
        </pc:sldMkLst>
        <pc:spChg chg="add mod">
          <ac:chgData name="Jenny Kang" userId="1d788e61-ed01-4e4b-a4ed-b325e0881006" providerId="ADAL" clId="{8F495740-762A-4049-8B4C-5D4B46A9EF54}" dt="2022-03-04T22:06:39.583" v="624" actId="20577"/>
          <ac:spMkLst>
            <pc:docMk/>
            <pc:sldMk cId="0" sldId="259"/>
            <ac:spMk id="3" creationId="{529AE8ED-AFE3-4E9E-8B41-24A0F3E71D21}"/>
          </ac:spMkLst>
        </pc:spChg>
        <pc:spChg chg="add del mod">
          <ac:chgData name="Jenny Kang" userId="1d788e61-ed01-4e4b-a4ed-b325e0881006" providerId="ADAL" clId="{8F495740-762A-4049-8B4C-5D4B46A9EF54}" dt="2022-03-04T21:45:19.052" v="89" actId="478"/>
          <ac:spMkLst>
            <pc:docMk/>
            <pc:sldMk cId="0" sldId="259"/>
            <ac:spMk id="5" creationId="{ABCD176F-5EBC-4CCF-958D-47B8808DE4A7}"/>
          </ac:spMkLst>
        </pc:spChg>
        <pc:spChg chg="mod">
          <ac:chgData name="Jenny Kang" userId="1d788e61-ed01-4e4b-a4ed-b325e0881006" providerId="ADAL" clId="{8F495740-762A-4049-8B4C-5D4B46A9EF54}" dt="2022-03-04T22:05:18.969" v="558" actId="20577"/>
          <ac:spMkLst>
            <pc:docMk/>
            <pc:sldMk cId="0" sldId="259"/>
            <ac:spMk id="55" creationId="{00000000-0000-0000-0000-000000000000}"/>
          </ac:spMkLst>
        </pc:spChg>
        <pc:spChg chg="del">
          <ac:chgData name="Jenny Kang" userId="1d788e61-ed01-4e4b-a4ed-b325e0881006" providerId="ADAL" clId="{8F495740-762A-4049-8B4C-5D4B46A9EF54}" dt="2022-03-04T21:45:12.806" v="87" actId="478"/>
          <ac:spMkLst>
            <pc:docMk/>
            <pc:sldMk cId="0" sldId="259"/>
            <ac:spMk id="56" creationId="{00000000-0000-0000-0000-000000000000}"/>
          </ac:spMkLst>
        </pc:spChg>
        <pc:spChg chg="del">
          <ac:chgData name="Jenny Kang" userId="1d788e61-ed01-4e4b-a4ed-b325e0881006" providerId="ADAL" clId="{8F495740-762A-4049-8B4C-5D4B46A9EF54}" dt="2022-03-04T21:45:20.870" v="90" actId="478"/>
          <ac:spMkLst>
            <pc:docMk/>
            <pc:sldMk cId="0" sldId="259"/>
            <ac:spMk id="57" creationId="{00000000-0000-0000-0000-000000000000}"/>
          </ac:spMkLst>
        </pc:spChg>
      </pc:sldChg>
      <pc:sldChg chg="del">
        <pc:chgData name="Jenny Kang" userId="1d788e61-ed01-4e4b-a4ed-b325e0881006" providerId="ADAL" clId="{8F495740-762A-4049-8B4C-5D4B46A9EF54}" dt="2022-03-04T21:55:13.984" v="330" actId="47"/>
        <pc:sldMkLst>
          <pc:docMk/>
          <pc:sldMk cId="0" sldId="261"/>
        </pc:sldMkLst>
      </pc:sldChg>
      <pc:sldChg chg="modSp mod">
        <pc:chgData name="Jenny Kang" userId="1d788e61-ed01-4e4b-a4ed-b325e0881006" providerId="ADAL" clId="{8F495740-762A-4049-8B4C-5D4B46A9EF54}" dt="2022-03-04T21:46:32.477" v="127" actId="20577"/>
        <pc:sldMkLst>
          <pc:docMk/>
          <pc:sldMk cId="0" sldId="269"/>
        </pc:sldMkLst>
        <pc:spChg chg="mod">
          <ac:chgData name="Jenny Kang" userId="1d788e61-ed01-4e4b-a4ed-b325e0881006" providerId="ADAL" clId="{8F495740-762A-4049-8B4C-5D4B46A9EF54}" dt="2022-03-04T21:46:32.477" v="127" actId="20577"/>
          <ac:spMkLst>
            <pc:docMk/>
            <pc:sldMk cId="0" sldId="269"/>
            <ac:spMk id="126" creationId="{00000000-0000-0000-0000-000000000000}"/>
          </ac:spMkLst>
        </pc:spChg>
        <pc:spChg chg="mod">
          <ac:chgData name="Jenny Kang" userId="1d788e61-ed01-4e4b-a4ed-b325e0881006" providerId="ADAL" clId="{8F495740-762A-4049-8B4C-5D4B46A9EF54}" dt="2022-03-04T21:46:21.693" v="109" actId="27636"/>
          <ac:spMkLst>
            <pc:docMk/>
            <pc:sldMk cId="0" sldId="269"/>
            <ac:spMk id="127" creationId="{00000000-0000-0000-0000-000000000000}"/>
          </ac:spMkLst>
        </pc:spChg>
      </pc:sldChg>
      <pc:sldChg chg="modSp add del">
        <pc:chgData name="Jenny Kang" userId="1d788e61-ed01-4e4b-a4ed-b325e0881006" providerId="ADAL" clId="{8F495740-762A-4049-8B4C-5D4B46A9EF54}" dt="2022-03-04T21:45:50.100" v="95"/>
        <pc:sldMkLst>
          <pc:docMk/>
          <pc:sldMk cId="0" sldId="283"/>
        </pc:sldMkLst>
        <pc:spChg chg="mod">
          <ac:chgData name="Jenny Kang" userId="1d788e61-ed01-4e4b-a4ed-b325e0881006" providerId="ADAL" clId="{8F495740-762A-4049-8B4C-5D4B46A9EF54}" dt="2022-03-04T21:45:37.535" v="94"/>
          <ac:spMkLst>
            <pc:docMk/>
            <pc:sldMk cId="0" sldId="283"/>
            <ac:spMk id="15362" creationId="{8E65ED87-B7E6-4911-960B-27D282958022}"/>
          </ac:spMkLst>
        </pc:spChg>
        <pc:spChg chg="mod">
          <ac:chgData name="Jenny Kang" userId="1d788e61-ed01-4e4b-a4ed-b325e0881006" providerId="ADAL" clId="{8F495740-762A-4049-8B4C-5D4B46A9EF54}" dt="2022-03-04T21:45:37.535" v="94"/>
          <ac:spMkLst>
            <pc:docMk/>
            <pc:sldMk cId="0" sldId="283"/>
            <ac:spMk id="15363" creationId="{0EEAA91E-A7AE-4A09-85E2-D12360BB3D62}"/>
          </ac:spMkLst>
        </pc:spChg>
      </pc:sldChg>
      <pc:sldChg chg="del">
        <pc:chgData name="Jenny Kang" userId="1d788e61-ed01-4e4b-a4ed-b325e0881006" providerId="ADAL" clId="{8F495740-762A-4049-8B4C-5D4B46A9EF54}" dt="2022-03-04T21:55:14.739" v="331" actId="47"/>
        <pc:sldMkLst>
          <pc:docMk/>
          <pc:sldMk cId="0" sldId="284"/>
        </pc:sldMkLst>
      </pc:sldChg>
      <pc:sldChg chg="modSp mod">
        <pc:chgData name="Jenny Kang" userId="1d788e61-ed01-4e4b-a4ed-b325e0881006" providerId="ADAL" clId="{8F495740-762A-4049-8B4C-5D4B46A9EF54}" dt="2022-03-04T22:04:18.490" v="494" actId="6549"/>
        <pc:sldMkLst>
          <pc:docMk/>
          <pc:sldMk cId="0" sldId="285"/>
        </pc:sldMkLst>
        <pc:spChg chg="mod">
          <ac:chgData name="Jenny Kang" userId="1d788e61-ed01-4e4b-a4ed-b325e0881006" providerId="ADAL" clId="{8F495740-762A-4049-8B4C-5D4B46A9EF54}" dt="2022-03-04T22:04:18.490" v="494" actId="6549"/>
          <ac:spMkLst>
            <pc:docMk/>
            <pc:sldMk cId="0" sldId="285"/>
            <ac:spMk id="236" creationId="{00000000-0000-0000-0000-000000000000}"/>
          </ac:spMkLst>
        </pc:spChg>
      </pc:sldChg>
      <pc:sldChg chg="modSp new mod">
        <pc:chgData name="Jenny Kang" userId="1d788e61-ed01-4e4b-a4ed-b325e0881006" providerId="ADAL" clId="{8F495740-762A-4049-8B4C-5D4B46A9EF54}" dt="2022-03-04T21:46:08.361" v="107" actId="20577"/>
        <pc:sldMkLst>
          <pc:docMk/>
          <pc:sldMk cId="892858769" sldId="287"/>
        </pc:sldMkLst>
        <pc:spChg chg="mod">
          <ac:chgData name="Jenny Kang" userId="1d788e61-ed01-4e4b-a4ed-b325e0881006" providerId="ADAL" clId="{8F495740-762A-4049-8B4C-5D4B46A9EF54}" dt="2022-03-04T21:46:08.361" v="107" actId="20577"/>
          <ac:spMkLst>
            <pc:docMk/>
            <pc:sldMk cId="892858769" sldId="287"/>
            <ac:spMk id="2" creationId="{F39D56AB-C670-4E87-8C26-F1D968A689BB}"/>
          </ac:spMkLst>
        </pc:spChg>
        <pc:spChg chg="mod">
          <ac:chgData name="Jenny Kang" userId="1d788e61-ed01-4e4b-a4ed-b325e0881006" providerId="ADAL" clId="{8F495740-762A-4049-8B4C-5D4B46A9EF54}" dt="2022-03-04T21:46:04.834" v="97"/>
          <ac:spMkLst>
            <pc:docMk/>
            <pc:sldMk cId="892858769" sldId="287"/>
            <ac:spMk id="3" creationId="{7CE2F678-C819-4075-9068-8889ED133EAF}"/>
          </ac:spMkLst>
        </pc:spChg>
        <pc:spChg chg="mod">
          <ac:chgData name="Jenny Kang" userId="1d788e61-ed01-4e4b-a4ed-b325e0881006" providerId="ADAL" clId="{8F495740-762A-4049-8B4C-5D4B46A9EF54}" dt="2022-03-04T21:45:37.535" v="94"/>
          <ac:spMkLst>
            <pc:docMk/>
            <pc:sldMk cId="892858769" sldId="287"/>
            <ac:spMk id="16386" creationId="{7E39E38A-9831-4411-89E7-9C133C388D58}"/>
          </ac:spMkLst>
        </pc:spChg>
        <pc:spChg chg="mod">
          <ac:chgData name="Jenny Kang" userId="1d788e61-ed01-4e4b-a4ed-b325e0881006" providerId="ADAL" clId="{8F495740-762A-4049-8B4C-5D4B46A9EF54}" dt="2022-03-04T21:45:37.535" v="94"/>
          <ac:spMkLst>
            <pc:docMk/>
            <pc:sldMk cId="892858769" sldId="287"/>
            <ac:spMk id="16387" creationId="{26A074DC-ECB6-4249-8E98-B0136CF6C6DD}"/>
          </ac:spMkLst>
        </pc:spChg>
      </pc:sldChg>
      <pc:sldChg chg="modSp add del">
        <pc:chgData name="Jenny Kang" userId="1d788e61-ed01-4e4b-a4ed-b325e0881006" providerId="ADAL" clId="{8F495740-762A-4049-8B4C-5D4B46A9EF54}" dt="2022-03-04T21:45:50.100" v="95"/>
        <pc:sldMkLst>
          <pc:docMk/>
          <pc:sldMk cId="3580322089" sldId="288"/>
        </pc:sldMkLst>
        <pc:spChg chg="mod">
          <ac:chgData name="Jenny Kang" userId="1d788e61-ed01-4e4b-a4ed-b325e0881006" providerId="ADAL" clId="{8F495740-762A-4049-8B4C-5D4B46A9EF54}" dt="2022-03-04T21:46:46.895" v="148" actId="20577"/>
          <ac:spMkLst>
            <pc:docMk/>
            <pc:sldMk cId="3580322089" sldId="288"/>
            <ac:spMk id="2" creationId="{A0A87EE1-99D4-46F4-B064-30B292EA8D7B}"/>
          </ac:spMkLst>
        </pc:spChg>
        <pc:spChg chg="mod">
          <ac:chgData name="Jenny Kang" userId="1d788e61-ed01-4e4b-a4ed-b325e0881006" providerId="ADAL" clId="{8F495740-762A-4049-8B4C-5D4B46A9EF54}" dt="2022-03-04T21:46:42.960" v="130" actId="27636"/>
          <ac:spMkLst>
            <pc:docMk/>
            <pc:sldMk cId="3580322089" sldId="288"/>
            <ac:spMk id="3" creationId="{60ED5B8C-666F-44C6-B254-65939114A117}"/>
          </ac:spMkLst>
        </pc:spChg>
        <pc:spChg chg="mod">
          <ac:chgData name="Jenny Kang" userId="1d788e61-ed01-4e4b-a4ed-b325e0881006" providerId="ADAL" clId="{8F495740-762A-4049-8B4C-5D4B46A9EF54}" dt="2022-03-04T21:45:37.535" v="94"/>
          <ac:spMkLst>
            <pc:docMk/>
            <pc:sldMk cId="3580322089" sldId="288"/>
            <ac:spMk id="17410" creationId="{51A7EFDC-575D-4129-ACCD-6F3FD8AD3698}"/>
          </ac:spMkLst>
        </pc:spChg>
        <pc:spChg chg="mod">
          <ac:chgData name="Jenny Kang" userId="1d788e61-ed01-4e4b-a4ed-b325e0881006" providerId="ADAL" clId="{8F495740-762A-4049-8B4C-5D4B46A9EF54}" dt="2022-03-04T21:45:37.535" v="94"/>
          <ac:spMkLst>
            <pc:docMk/>
            <pc:sldMk cId="3580322089" sldId="288"/>
            <ac:spMk id="17411" creationId="{29389356-20B0-489C-80FE-CE4265337865}"/>
          </ac:spMkLst>
        </pc:spChg>
      </pc:sldChg>
      <pc:sldChg chg="modSp add del">
        <pc:chgData name="Jenny Kang" userId="1d788e61-ed01-4e4b-a4ed-b325e0881006" providerId="ADAL" clId="{8F495740-762A-4049-8B4C-5D4B46A9EF54}" dt="2022-03-04T21:45:50.100" v="95"/>
        <pc:sldMkLst>
          <pc:docMk/>
          <pc:sldMk cId="165527451" sldId="289"/>
        </pc:sldMkLst>
        <pc:spChg chg="mod">
          <ac:chgData name="Jenny Kang" userId="1d788e61-ed01-4e4b-a4ed-b325e0881006" providerId="ADAL" clId="{8F495740-762A-4049-8B4C-5D4B46A9EF54}" dt="2022-03-04T22:08:36.289" v="629" actId="20577"/>
          <ac:spMkLst>
            <pc:docMk/>
            <pc:sldMk cId="165527451" sldId="289"/>
            <ac:spMk id="2" creationId="{5C3AFD6D-D5B6-40BA-B0FA-4D0F22BCEDEC}"/>
          </ac:spMkLst>
        </pc:spChg>
        <pc:spChg chg="mod">
          <ac:chgData name="Jenny Kang" userId="1d788e61-ed01-4e4b-a4ed-b325e0881006" providerId="ADAL" clId="{8F495740-762A-4049-8B4C-5D4B46A9EF54}" dt="2022-03-04T21:46:55.809" v="151" actId="27636"/>
          <ac:spMkLst>
            <pc:docMk/>
            <pc:sldMk cId="165527451" sldId="289"/>
            <ac:spMk id="3" creationId="{9F0EE75C-4FD4-40EB-829D-368C6C323336}"/>
          </ac:spMkLst>
        </pc:spChg>
        <pc:spChg chg="mod">
          <ac:chgData name="Jenny Kang" userId="1d788e61-ed01-4e4b-a4ed-b325e0881006" providerId="ADAL" clId="{8F495740-762A-4049-8B4C-5D4B46A9EF54}" dt="2022-03-04T21:45:37.535" v="94"/>
          <ac:spMkLst>
            <pc:docMk/>
            <pc:sldMk cId="165527451" sldId="289"/>
            <ac:spMk id="18434" creationId="{3B73DA49-106D-42D7-977B-CB10C4EE866F}"/>
          </ac:spMkLst>
        </pc:spChg>
        <pc:spChg chg="mod">
          <ac:chgData name="Jenny Kang" userId="1d788e61-ed01-4e4b-a4ed-b325e0881006" providerId="ADAL" clId="{8F495740-762A-4049-8B4C-5D4B46A9EF54}" dt="2022-03-04T21:45:37.535" v="94"/>
          <ac:spMkLst>
            <pc:docMk/>
            <pc:sldMk cId="165527451" sldId="289"/>
            <ac:spMk id="18435" creationId="{4D7846ED-F122-4CE4-9F21-9BF82E0F4B96}"/>
          </ac:spMkLst>
        </pc:spChg>
      </pc:sldChg>
      <pc:sldChg chg="addSp delSp modSp new mod">
        <pc:chgData name="Jenny Kang" userId="1d788e61-ed01-4e4b-a4ed-b325e0881006" providerId="ADAL" clId="{8F495740-762A-4049-8B4C-5D4B46A9EF54}" dt="2022-03-04T21:54:13.148" v="228" actId="1035"/>
        <pc:sldMkLst>
          <pc:docMk/>
          <pc:sldMk cId="1842736552" sldId="290"/>
        </pc:sldMkLst>
        <pc:spChg chg="mod">
          <ac:chgData name="Jenny Kang" userId="1d788e61-ed01-4e4b-a4ed-b325e0881006" providerId="ADAL" clId="{8F495740-762A-4049-8B4C-5D4B46A9EF54}" dt="2022-03-04T21:48:46.674" v="196" actId="20577"/>
          <ac:spMkLst>
            <pc:docMk/>
            <pc:sldMk cId="1842736552" sldId="290"/>
            <ac:spMk id="2" creationId="{7EDEEFEC-366F-4D96-A8D1-F964C1EE80D9}"/>
          </ac:spMkLst>
        </pc:spChg>
        <pc:spChg chg="del">
          <ac:chgData name="Jenny Kang" userId="1d788e61-ed01-4e4b-a4ed-b325e0881006" providerId="ADAL" clId="{8F495740-762A-4049-8B4C-5D4B46A9EF54}" dt="2022-03-04T21:47:16.488" v="161" actId="478"/>
          <ac:spMkLst>
            <pc:docMk/>
            <pc:sldMk cId="1842736552" sldId="290"/>
            <ac:spMk id="3" creationId="{A830E57B-066C-49DF-A716-363229570170}"/>
          </ac:spMkLst>
        </pc:spChg>
        <pc:spChg chg="mod">
          <ac:chgData name="Jenny Kang" userId="1d788e61-ed01-4e4b-a4ed-b325e0881006" providerId="ADAL" clId="{8F495740-762A-4049-8B4C-5D4B46A9EF54}" dt="2022-03-04T21:47:17.819" v="162"/>
          <ac:spMkLst>
            <pc:docMk/>
            <pc:sldMk cId="1842736552" sldId="290"/>
            <ac:spMk id="5" creationId="{08E54425-56EF-48BE-ABCE-57AE3A0E63A6}"/>
          </ac:spMkLst>
        </pc:spChg>
        <pc:spChg chg="mod">
          <ac:chgData name="Jenny Kang" userId="1d788e61-ed01-4e4b-a4ed-b325e0881006" providerId="ADAL" clId="{8F495740-762A-4049-8B4C-5D4B46A9EF54}" dt="2022-03-04T21:47:17.819" v="162"/>
          <ac:spMkLst>
            <pc:docMk/>
            <pc:sldMk cId="1842736552" sldId="290"/>
            <ac:spMk id="6" creationId="{A95B74D4-95C1-4D96-86A2-62BC0D77F55B}"/>
          </ac:spMkLst>
        </pc:spChg>
        <pc:spChg chg="mod">
          <ac:chgData name="Jenny Kang" userId="1d788e61-ed01-4e4b-a4ed-b325e0881006" providerId="ADAL" clId="{8F495740-762A-4049-8B4C-5D4B46A9EF54}" dt="2022-03-04T21:47:17.819" v="162"/>
          <ac:spMkLst>
            <pc:docMk/>
            <pc:sldMk cId="1842736552" sldId="290"/>
            <ac:spMk id="7" creationId="{84B3878D-04FE-4885-9EDA-7453CD210F39}"/>
          </ac:spMkLst>
        </pc:spChg>
        <pc:spChg chg="mod">
          <ac:chgData name="Jenny Kang" userId="1d788e61-ed01-4e4b-a4ed-b325e0881006" providerId="ADAL" clId="{8F495740-762A-4049-8B4C-5D4B46A9EF54}" dt="2022-03-04T21:47:17.819" v="162"/>
          <ac:spMkLst>
            <pc:docMk/>
            <pc:sldMk cId="1842736552" sldId="290"/>
            <ac:spMk id="8" creationId="{6EC5C3C1-B7A2-4038-8300-5A9F29819933}"/>
          </ac:spMkLst>
        </pc:spChg>
        <pc:spChg chg="mod">
          <ac:chgData name="Jenny Kang" userId="1d788e61-ed01-4e4b-a4ed-b325e0881006" providerId="ADAL" clId="{8F495740-762A-4049-8B4C-5D4B46A9EF54}" dt="2022-03-04T21:47:17.819" v="162"/>
          <ac:spMkLst>
            <pc:docMk/>
            <pc:sldMk cId="1842736552" sldId="290"/>
            <ac:spMk id="9" creationId="{8755DFAD-5505-4102-904B-8B1109A00D33}"/>
          </ac:spMkLst>
        </pc:spChg>
        <pc:spChg chg="mod">
          <ac:chgData name="Jenny Kang" userId="1d788e61-ed01-4e4b-a4ed-b325e0881006" providerId="ADAL" clId="{8F495740-762A-4049-8B4C-5D4B46A9EF54}" dt="2022-03-04T21:47:17.819" v="162"/>
          <ac:spMkLst>
            <pc:docMk/>
            <pc:sldMk cId="1842736552" sldId="290"/>
            <ac:spMk id="10" creationId="{5B9F1EE2-65C4-47BE-AB2A-FE60AB1A3DEE}"/>
          </ac:spMkLst>
        </pc:spChg>
        <pc:spChg chg="mod">
          <ac:chgData name="Jenny Kang" userId="1d788e61-ed01-4e4b-a4ed-b325e0881006" providerId="ADAL" clId="{8F495740-762A-4049-8B4C-5D4B46A9EF54}" dt="2022-03-04T21:47:17.819" v="162"/>
          <ac:spMkLst>
            <pc:docMk/>
            <pc:sldMk cId="1842736552" sldId="290"/>
            <ac:spMk id="11" creationId="{47815D19-A0E8-4300-B56B-5F526F6C5DB2}"/>
          </ac:spMkLst>
        </pc:spChg>
        <pc:spChg chg="mod">
          <ac:chgData name="Jenny Kang" userId="1d788e61-ed01-4e4b-a4ed-b325e0881006" providerId="ADAL" clId="{8F495740-762A-4049-8B4C-5D4B46A9EF54}" dt="2022-03-04T21:47:17.819" v="162"/>
          <ac:spMkLst>
            <pc:docMk/>
            <pc:sldMk cId="1842736552" sldId="290"/>
            <ac:spMk id="12" creationId="{61246B5E-565E-4832-A05A-CE2B71D4D07D}"/>
          </ac:spMkLst>
        </pc:spChg>
        <pc:spChg chg="mod">
          <ac:chgData name="Jenny Kang" userId="1d788e61-ed01-4e4b-a4ed-b325e0881006" providerId="ADAL" clId="{8F495740-762A-4049-8B4C-5D4B46A9EF54}" dt="2022-03-04T21:47:17.819" v="162"/>
          <ac:spMkLst>
            <pc:docMk/>
            <pc:sldMk cId="1842736552" sldId="290"/>
            <ac:spMk id="13" creationId="{6C7A761F-30FC-4F06-93F5-6425C3973CC4}"/>
          </ac:spMkLst>
        </pc:spChg>
        <pc:spChg chg="mod">
          <ac:chgData name="Jenny Kang" userId="1d788e61-ed01-4e4b-a4ed-b325e0881006" providerId="ADAL" clId="{8F495740-762A-4049-8B4C-5D4B46A9EF54}" dt="2022-03-04T21:47:17.819" v="162"/>
          <ac:spMkLst>
            <pc:docMk/>
            <pc:sldMk cId="1842736552" sldId="290"/>
            <ac:spMk id="19" creationId="{501415DD-8C5B-466A-B6AC-CFE449153979}"/>
          </ac:spMkLst>
        </pc:spChg>
        <pc:spChg chg="mod">
          <ac:chgData name="Jenny Kang" userId="1d788e61-ed01-4e4b-a4ed-b325e0881006" providerId="ADAL" clId="{8F495740-762A-4049-8B4C-5D4B46A9EF54}" dt="2022-03-04T21:47:17.819" v="162"/>
          <ac:spMkLst>
            <pc:docMk/>
            <pc:sldMk cId="1842736552" sldId="290"/>
            <ac:spMk id="20" creationId="{DD6355F4-635B-464F-A64E-412D80AF5B8E}"/>
          </ac:spMkLst>
        </pc:spChg>
        <pc:spChg chg="mod">
          <ac:chgData name="Jenny Kang" userId="1d788e61-ed01-4e4b-a4ed-b325e0881006" providerId="ADAL" clId="{8F495740-762A-4049-8B4C-5D4B46A9EF54}" dt="2022-03-04T21:47:17.819" v="162"/>
          <ac:spMkLst>
            <pc:docMk/>
            <pc:sldMk cId="1842736552" sldId="290"/>
            <ac:spMk id="21" creationId="{F88469A6-7727-43A3-A041-2272FB4EC1EB}"/>
          </ac:spMkLst>
        </pc:spChg>
        <pc:spChg chg="mod">
          <ac:chgData name="Jenny Kang" userId="1d788e61-ed01-4e4b-a4ed-b325e0881006" providerId="ADAL" clId="{8F495740-762A-4049-8B4C-5D4B46A9EF54}" dt="2022-03-04T21:47:17.819" v="162"/>
          <ac:spMkLst>
            <pc:docMk/>
            <pc:sldMk cId="1842736552" sldId="290"/>
            <ac:spMk id="22" creationId="{BB04A9A1-4277-4110-B7B7-167D80A7467C}"/>
          </ac:spMkLst>
        </pc:spChg>
        <pc:spChg chg="mod">
          <ac:chgData name="Jenny Kang" userId="1d788e61-ed01-4e4b-a4ed-b325e0881006" providerId="ADAL" clId="{8F495740-762A-4049-8B4C-5D4B46A9EF54}" dt="2022-03-04T21:47:17.819" v="162"/>
          <ac:spMkLst>
            <pc:docMk/>
            <pc:sldMk cId="1842736552" sldId="290"/>
            <ac:spMk id="23" creationId="{5AE6B71F-1422-4CFC-BC42-9D4B110A0B48}"/>
          </ac:spMkLst>
        </pc:spChg>
        <pc:spChg chg="mod">
          <ac:chgData name="Jenny Kang" userId="1d788e61-ed01-4e4b-a4ed-b325e0881006" providerId="ADAL" clId="{8F495740-762A-4049-8B4C-5D4B46A9EF54}" dt="2022-03-04T21:47:17.819" v="162"/>
          <ac:spMkLst>
            <pc:docMk/>
            <pc:sldMk cId="1842736552" sldId="290"/>
            <ac:spMk id="24" creationId="{D7D3D1C5-29E8-43ED-9AE5-6DC6D45E11D4}"/>
          </ac:spMkLst>
        </pc:spChg>
        <pc:spChg chg="mod">
          <ac:chgData name="Jenny Kang" userId="1d788e61-ed01-4e4b-a4ed-b325e0881006" providerId="ADAL" clId="{8F495740-762A-4049-8B4C-5D4B46A9EF54}" dt="2022-03-04T21:47:17.819" v="162"/>
          <ac:spMkLst>
            <pc:docMk/>
            <pc:sldMk cId="1842736552" sldId="290"/>
            <ac:spMk id="25" creationId="{8D874D04-D43A-4BB8-A828-F7E312F5D27E}"/>
          </ac:spMkLst>
        </pc:spChg>
        <pc:spChg chg="mod">
          <ac:chgData name="Jenny Kang" userId="1d788e61-ed01-4e4b-a4ed-b325e0881006" providerId="ADAL" clId="{8F495740-762A-4049-8B4C-5D4B46A9EF54}" dt="2022-03-04T21:47:17.819" v="162"/>
          <ac:spMkLst>
            <pc:docMk/>
            <pc:sldMk cId="1842736552" sldId="290"/>
            <ac:spMk id="26" creationId="{E943BE66-B118-4CE1-BA24-38C5A6732A17}"/>
          </ac:spMkLst>
        </pc:spChg>
        <pc:spChg chg="mod">
          <ac:chgData name="Jenny Kang" userId="1d788e61-ed01-4e4b-a4ed-b325e0881006" providerId="ADAL" clId="{8F495740-762A-4049-8B4C-5D4B46A9EF54}" dt="2022-03-04T21:47:17.819" v="162"/>
          <ac:spMkLst>
            <pc:docMk/>
            <pc:sldMk cId="1842736552" sldId="290"/>
            <ac:spMk id="27" creationId="{CEB752D6-A322-494F-A4D5-755250EC2836}"/>
          </ac:spMkLst>
        </pc:spChg>
        <pc:spChg chg="mod">
          <ac:chgData name="Jenny Kang" userId="1d788e61-ed01-4e4b-a4ed-b325e0881006" providerId="ADAL" clId="{8F495740-762A-4049-8B4C-5D4B46A9EF54}" dt="2022-03-04T21:47:17.819" v="162"/>
          <ac:spMkLst>
            <pc:docMk/>
            <pc:sldMk cId="1842736552" sldId="290"/>
            <ac:spMk id="33" creationId="{9DECBFD3-B880-4563-8C6B-14957945CD44}"/>
          </ac:spMkLst>
        </pc:spChg>
        <pc:spChg chg="mod">
          <ac:chgData name="Jenny Kang" userId="1d788e61-ed01-4e4b-a4ed-b325e0881006" providerId="ADAL" clId="{8F495740-762A-4049-8B4C-5D4B46A9EF54}" dt="2022-03-04T21:47:17.819" v="162"/>
          <ac:spMkLst>
            <pc:docMk/>
            <pc:sldMk cId="1842736552" sldId="290"/>
            <ac:spMk id="34" creationId="{A7FC56C1-5A5B-4165-9141-B892EF64A59E}"/>
          </ac:spMkLst>
        </pc:spChg>
        <pc:spChg chg="mod">
          <ac:chgData name="Jenny Kang" userId="1d788e61-ed01-4e4b-a4ed-b325e0881006" providerId="ADAL" clId="{8F495740-762A-4049-8B4C-5D4B46A9EF54}" dt="2022-03-04T21:47:17.819" v="162"/>
          <ac:spMkLst>
            <pc:docMk/>
            <pc:sldMk cId="1842736552" sldId="290"/>
            <ac:spMk id="35" creationId="{7CE217B3-8C7B-443D-BDCC-7AE732A3D0C6}"/>
          </ac:spMkLst>
        </pc:spChg>
        <pc:spChg chg="mod">
          <ac:chgData name="Jenny Kang" userId="1d788e61-ed01-4e4b-a4ed-b325e0881006" providerId="ADAL" clId="{8F495740-762A-4049-8B4C-5D4B46A9EF54}" dt="2022-03-04T21:47:17.819" v="162"/>
          <ac:spMkLst>
            <pc:docMk/>
            <pc:sldMk cId="1842736552" sldId="290"/>
            <ac:spMk id="36" creationId="{4E48CA02-6642-46F0-B9AB-CB20BA3A3455}"/>
          </ac:spMkLst>
        </pc:spChg>
        <pc:spChg chg="mod">
          <ac:chgData name="Jenny Kang" userId="1d788e61-ed01-4e4b-a4ed-b325e0881006" providerId="ADAL" clId="{8F495740-762A-4049-8B4C-5D4B46A9EF54}" dt="2022-03-04T21:47:17.819" v="162"/>
          <ac:spMkLst>
            <pc:docMk/>
            <pc:sldMk cId="1842736552" sldId="290"/>
            <ac:spMk id="37" creationId="{0684BD14-BFA5-4459-BE0A-BF5373D0E935}"/>
          </ac:spMkLst>
        </pc:spChg>
        <pc:spChg chg="mod">
          <ac:chgData name="Jenny Kang" userId="1d788e61-ed01-4e4b-a4ed-b325e0881006" providerId="ADAL" clId="{8F495740-762A-4049-8B4C-5D4B46A9EF54}" dt="2022-03-04T21:47:17.819" v="162"/>
          <ac:spMkLst>
            <pc:docMk/>
            <pc:sldMk cId="1842736552" sldId="290"/>
            <ac:spMk id="38" creationId="{9C38C041-8E5F-4A37-9991-F035D3CF7A17}"/>
          </ac:spMkLst>
        </pc:spChg>
        <pc:spChg chg="mod">
          <ac:chgData name="Jenny Kang" userId="1d788e61-ed01-4e4b-a4ed-b325e0881006" providerId="ADAL" clId="{8F495740-762A-4049-8B4C-5D4B46A9EF54}" dt="2022-03-04T21:47:17.819" v="162"/>
          <ac:spMkLst>
            <pc:docMk/>
            <pc:sldMk cId="1842736552" sldId="290"/>
            <ac:spMk id="42" creationId="{B8502242-A1E7-4187-B4FB-F26FAB720EA1}"/>
          </ac:spMkLst>
        </pc:spChg>
        <pc:spChg chg="mod">
          <ac:chgData name="Jenny Kang" userId="1d788e61-ed01-4e4b-a4ed-b325e0881006" providerId="ADAL" clId="{8F495740-762A-4049-8B4C-5D4B46A9EF54}" dt="2022-03-04T21:47:17.819" v="162"/>
          <ac:spMkLst>
            <pc:docMk/>
            <pc:sldMk cId="1842736552" sldId="290"/>
            <ac:spMk id="43" creationId="{F1E80DBA-3F5A-495D-8C89-8E58D164CF12}"/>
          </ac:spMkLst>
        </pc:spChg>
        <pc:spChg chg="mod">
          <ac:chgData name="Jenny Kang" userId="1d788e61-ed01-4e4b-a4ed-b325e0881006" providerId="ADAL" clId="{8F495740-762A-4049-8B4C-5D4B46A9EF54}" dt="2022-03-04T21:47:17.819" v="162"/>
          <ac:spMkLst>
            <pc:docMk/>
            <pc:sldMk cId="1842736552" sldId="290"/>
            <ac:spMk id="44" creationId="{43405FF1-F7C7-46FA-A8FA-25775CD32E3F}"/>
          </ac:spMkLst>
        </pc:spChg>
        <pc:spChg chg="mod">
          <ac:chgData name="Jenny Kang" userId="1d788e61-ed01-4e4b-a4ed-b325e0881006" providerId="ADAL" clId="{8F495740-762A-4049-8B4C-5D4B46A9EF54}" dt="2022-03-04T21:47:17.819" v="162"/>
          <ac:spMkLst>
            <pc:docMk/>
            <pc:sldMk cId="1842736552" sldId="290"/>
            <ac:spMk id="45" creationId="{360EDCB4-6376-4ABF-84BF-4ABB93550BB4}"/>
          </ac:spMkLst>
        </pc:spChg>
        <pc:spChg chg="mod">
          <ac:chgData name="Jenny Kang" userId="1d788e61-ed01-4e4b-a4ed-b325e0881006" providerId="ADAL" clId="{8F495740-762A-4049-8B4C-5D4B46A9EF54}" dt="2022-03-04T21:47:17.819" v="162"/>
          <ac:spMkLst>
            <pc:docMk/>
            <pc:sldMk cId="1842736552" sldId="290"/>
            <ac:spMk id="46" creationId="{385381B8-51AE-4226-9F6D-7D4C980B1F36}"/>
          </ac:spMkLst>
        </pc:spChg>
        <pc:spChg chg="mod">
          <ac:chgData name="Jenny Kang" userId="1d788e61-ed01-4e4b-a4ed-b325e0881006" providerId="ADAL" clId="{8F495740-762A-4049-8B4C-5D4B46A9EF54}" dt="2022-03-04T21:47:17.819" v="162"/>
          <ac:spMkLst>
            <pc:docMk/>
            <pc:sldMk cId="1842736552" sldId="290"/>
            <ac:spMk id="47" creationId="{EDF5DCCF-8E8B-49C4-BFEF-8B75D078E933}"/>
          </ac:spMkLst>
        </pc:spChg>
        <pc:spChg chg="mod">
          <ac:chgData name="Jenny Kang" userId="1d788e61-ed01-4e4b-a4ed-b325e0881006" providerId="ADAL" clId="{8F495740-762A-4049-8B4C-5D4B46A9EF54}" dt="2022-03-04T21:47:17.819" v="162"/>
          <ac:spMkLst>
            <pc:docMk/>
            <pc:sldMk cId="1842736552" sldId="290"/>
            <ac:spMk id="48" creationId="{DC06A47D-F443-473F-B891-DFEBEF01FD5E}"/>
          </ac:spMkLst>
        </pc:spChg>
        <pc:spChg chg="add del mod">
          <ac:chgData name="Jenny Kang" userId="1d788e61-ed01-4e4b-a4ed-b325e0881006" providerId="ADAL" clId="{8F495740-762A-4049-8B4C-5D4B46A9EF54}" dt="2022-03-04T21:47:23.645" v="163"/>
          <ac:spMkLst>
            <pc:docMk/>
            <pc:sldMk cId="1842736552" sldId="290"/>
            <ac:spMk id="54" creationId="{4D5F9F42-B3EF-432A-9D2A-C86BBF9BA68F}"/>
          </ac:spMkLst>
        </pc:spChg>
        <pc:spChg chg="add del mod">
          <ac:chgData name="Jenny Kang" userId="1d788e61-ed01-4e4b-a4ed-b325e0881006" providerId="ADAL" clId="{8F495740-762A-4049-8B4C-5D4B46A9EF54}" dt="2022-03-04T21:47:23.645" v="163"/>
          <ac:spMkLst>
            <pc:docMk/>
            <pc:sldMk cId="1842736552" sldId="290"/>
            <ac:spMk id="55" creationId="{4C78389F-D18C-4F68-A19F-58CE7A03989B}"/>
          </ac:spMkLst>
        </pc:spChg>
        <pc:spChg chg="add del mod">
          <ac:chgData name="Jenny Kang" userId="1d788e61-ed01-4e4b-a4ed-b325e0881006" providerId="ADAL" clId="{8F495740-762A-4049-8B4C-5D4B46A9EF54}" dt="2022-03-04T21:47:23.645" v="163"/>
          <ac:spMkLst>
            <pc:docMk/>
            <pc:sldMk cId="1842736552" sldId="290"/>
            <ac:spMk id="56" creationId="{C5FF0F20-8C19-405F-940C-2BFE79A5C56F}"/>
          </ac:spMkLst>
        </pc:spChg>
        <pc:spChg chg="mod">
          <ac:chgData name="Jenny Kang" userId="1d788e61-ed01-4e4b-a4ed-b325e0881006" providerId="ADAL" clId="{8F495740-762A-4049-8B4C-5D4B46A9EF54}" dt="2022-03-04T21:54:13.148" v="228" actId="1035"/>
          <ac:spMkLst>
            <pc:docMk/>
            <pc:sldMk cId="1842736552" sldId="290"/>
            <ac:spMk id="59" creationId="{EC5B7296-A5B9-4B64-AF8A-EC39BDA6AFF1}"/>
          </ac:spMkLst>
        </pc:spChg>
        <pc:spChg chg="mod">
          <ac:chgData name="Jenny Kang" userId="1d788e61-ed01-4e4b-a4ed-b325e0881006" providerId="ADAL" clId="{8F495740-762A-4049-8B4C-5D4B46A9EF54}" dt="2022-03-04T21:54:13.148" v="228" actId="1035"/>
          <ac:spMkLst>
            <pc:docMk/>
            <pc:sldMk cId="1842736552" sldId="290"/>
            <ac:spMk id="60" creationId="{01D97685-6BC0-4375-BF00-DD2F58185E6C}"/>
          </ac:spMkLst>
        </pc:spChg>
        <pc:spChg chg="mod">
          <ac:chgData name="Jenny Kang" userId="1d788e61-ed01-4e4b-a4ed-b325e0881006" providerId="ADAL" clId="{8F495740-762A-4049-8B4C-5D4B46A9EF54}" dt="2022-03-04T21:54:13.148" v="228" actId="1035"/>
          <ac:spMkLst>
            <pc:docMk/>
            <pc:sldMk cId="1842736552" sldId="290"/>
            <ac:spMk id="61" creationId="{C28929AA-131F-402D-9346-A42E9E3CB4AD}"/>
          </ac:spMkLst>
        </pc:spChg>
        <pc:spChg chg="mod">
          <ac:chgData name="Jenny Kang" userId="1d788e61-ed01-4e4b-a4ed-b325e0881006" providerId="ADAL" clId="{8F495740-762A-4049-8B4C-5D4B46A9EF54}" dt="2022-03-04T21:54:13.148" v="228" actId="1035"/>
          <ac:spMkLst>
            <pc:docMk/>
            <pc:sldMk cId="1842736552" sldId="290"/>
            <ac:spMk id="62" creationId="{D809314C-E0F4-4D06-AAF8-DDE3D5A28C67}"/>
          </ac:spMkLst>
        </pc:spChg>
        <pc:spChg chg="mod">
          <ac:chgData name="Jenny Kang" userId="1d788e61-ed01-4e4b-a4ed-b325e0881006" providerId="ADAL" clId="{8F495740-762A-4049-8B4C-5D4B46A9EF54}" dt="2022-03-04T21:54:13.148" v="228" actId="1035"/>
          <ac:spMkLst>
            <pc:docMk/>
            <pc:sldMk cId="1842736552" sldId="290"/>
            <ac:spMk id="63" creationId="{B23A9E61-967A-456F-889E-37CDC905EC87}"/>
          </ac:spMkLst>
        </pc:spChg>
        <pc:spChg chg="mod">
          <ac:chgData name="Jenny Kang" userId="1d788e61-ed01-4e4b-a4ed-b325e0881006" providerId="ADAL" clId="{8F495740-762A-4049-8B4C-5D4B46A9EF54}" dt="2022-03-04T21:54:13.148" v="228" actId="1035"/>
          <ac:spMkLst>
            <pc:docMk/>
            <pc:sldMk cId="1842736552" sldId="290"/>
            <ac:spMk id="64" creationId="{C0BCBF9A-A5E2-4C2A-87F6-9443A8FAF759}"/>
          </ac:spMkLst>
        </pc:spChg>
        <pc:spChg chg="mod">
          <ac:chgData name="Jenny Kang" userId="1d788e61-ed01-4e4b-a4ed-b325e0881006" providerId="ADAL" clId="{8F495740-762A-4049-8B4C-5D4B46A9EF54}" dt="2022-03-04T21:54:13.148" v="228" actId="1035"/>
          <ac:spMkLst>
            <pc:docMk/>
            <pc:sldMk cId="1842736552" sldId="290"/>
            <ac:spMk id="65" creationId="{1B1F822D-89CE-4BF4-8D76-97C178A811B9}"/>
          </ac:spMkLst>
        </pc:spChg>
        <pc:spChg chg="mod">
          <ac:chgData name="Jenny Kang" userId="1d788e61-ed01-4e4b-a4ed-b325e0881006" providerId="ADAL" clId="{8F495740-762A-4049-8B4C-5D4B46A9EF54}" dt="2022-03-04T21:54:13.148" v="228" actId="1035"/>
          <ac:spMkLst>
            <pc:docMk/>
            <pc:sldMk cId="1842736552" sldId="290"/>
            <ac:spMk id="66" creationId="{4A68D3AC-BE88-434F-AF97-D033FB2CA751}"/>
          </ac:spMkLst>
        </pc:spChg>
        <pc:spChg chg="mod">
          <ac:chgData name="Jenny Kang" userId="1d788e61-ed01-4e4b-a4ed-b325e0881006" providerId="ADAL" clId="{8F495740-762A-4049-8B4C-5D4B46A9EF54}" dt="2022-03-04T21:54:13.148" v="228" actId="1035"/>
          <ac:spMkLst>
            <pc:docMk/>
            <pc:sldMk cId="1842736552" sldId="290"/>
            <ac:spMk id="67" creationId="{17C59DB8-280E-4347-9670-961F9C32C9D2}"/>
          </ac:spMkLst>
        </pc:spChg>
        <pc:spChg chg="mod">
          <ac:chgData name="Jenny Kang" userId="1d788e61-ed01-4e4b-a4ed-b325e0881006" providerId="ADAL" clId="{8F495740-762A-4049-8B4C-5D4B46A9EF54}" dt="2022-03-04T21:54:13.148" v="228" actId="1035"/>
          <ac:spMkLst>
            <pc:docMk/>
            <pc:sldMk cId="1842736552" sldId="290"/>
            <ac:spMk id="68" creationId="{EC193282-221C-413E-8723-6E74E4958D4F}"/>
          </ac:spMkLst>
        </pc:spChg>
        <pc:spChg chg="mod">
          <ac:chgData name="Jenny Kang" userId="1d788e61-ed01-4e4b-a4ed-b325e0881006" providerId="ADAL" clId="{8F495740-762A-4049-8B4C-5D4B46A9EF54}" dt="2022-03-04T21:54:13.148" v="228" actId="1035"/>
          <ac:spMkLst>
            <pc:docMk/>
            <pc:sldMk cId="1842736552" sldId="290"/>
            <ac:spMk id="69" creationId="{2E75D0CA-0760-43EB-B8A9-2DFA87CD1AAC}"/>
          </ac:spMkLst>
        </pc:spChg>
        <pc:spChg chg="mod">
          <ac:chgData name="Jenny Kang" userId="1d788e61-ed01-4e4b-a4ed-b325e0881006" providerId="ADAL" clId="{8F495740-762A-4049-8B4C-5D4B46A9EF54}" dt="2022-03-04T21:54:13.148" v="228" actId="1035"/>
          <ac:spMkLst>
            <pc:docMk/>
            <pc:sldMk cId="1842736552" sldId="290"/>
            <ac:spMk id="70" creationId="{4EE5D5BF-03F2-40BB-B71B-6FD41CFB961F}"/>
          </ac:spMkLst>
        </pc:spChg>
        <pc:spChg chg="mod">
          <ac:chgData name="Jenny Kang" userId="1d788e61-ed01-4e4b-a4ed-b325e0881006" providerId="ADAL" clId="{8F495740-762A-4049-8B4C-5D4B46A9EF54}" dt="2022-03-04T21:54:13.148" v="228" actId="1035"/>
          <ac:spMkLst>
            <pc:docMk/>
            <pc:sldMk cId="1842736552" sldId="290"/>
            <ac:spMk id="76" creationId="{AEFA8A2E-19A5-43C3-9F84-A6F1D5DEA25A}"/>
          </ac:spMkLst>
        </pc:spChg>
        <pc:spChg chg="mod">
          <ac:chgData name="Jenny Kang" userId="1d788e61-ed01-4e4b-a4ed-b325e0881006" providerId="ADAL" clId="{8F495740-762A-4049-8B4C-5D4B46A9EF54}" dt="2022-03-04T21:54:13.148" v="228" actId="1035"/>
          <ac:spMkLst>
            <pc:docMk/>
            <pc:sldMk cId="1842736552" sldId="290"/>
            <ac:spMk id="77" creationId="{8E99C9A2-088C-4C85-92A7-9ADD65C5ADED}"/>
          </ac:spMkLst>
        </pc:spChg>
        <pc:spChg chg="mod">
          <ac:chgData name="Jenny Kang" userId="1d788e61-ed01-4e4b-a4ed-b325e0881006" providerId="ADAL" clId="{8F495740-762A-4049-8B4C-5D4B46A9EF54}" dt="2022-03-04T21:54:13.148" v="228" actId="1035"/>
          <ac:spMkLst>
            <pc:docMk/>
            <pc:sldMk cId="1842736552" sldId="290"/>
            <ac:spMk id="78" creationId="{AD64C8AC-F555-4C70-967A-68A68AD29E91}"/>
          </ac:spMkLst>
        </pc:spChg>
        <pc:spChg chg="mod">
          <ac:chgData name="Jenny Kang" userId="1d788e61-ed01-4e4b-a4ed-b325e0881006" providerId="ADAL" clId="{8F495740-762A-4049-8B4C-5D4B46A9EF54}" dt="2022-03-04T21:54:13.148" v="228" actId="1035"/>
          <ac:spMkLst>
            <pc:docMk/>
            <pc:sldMk cId="1842736552" sldId="290"/>
            <ac:spMk id="79" creationId="{4579CF49-DDF0-416F-BAEF-962005971DB2}"/>
          </ac:spMkLst>
        </pc:spChg>
        <pc:spChg chg="mod">
          <ac:chgData name="Jenny Kang" userId="1d788e61-ed01-4e4b-a4ed-b325e0881006" providerId="ADAL" clId="{8F495740-762A-4049-8B4C-5D4B46A9EF54}" dt="2022-03-04T21:54:13.148" v="228" actId="1035"/>
          <ac:spMkLst>
            <pc:docMk/>
            <pc:sldMk cId="1842736552" sldId="290"/>
            <ac:spMk id="80" creationId="{0C5E7EC7-1730-43AB-920D-683267CFC37E}"/>
          </ac:spMkLst>
        </pc:spChg>
        <pc:spChg chg="mod">
          <ac:chgData name="Jenny Kang" userId="1d788e61-ed01-4e4b-a4ed-b325e0881006" providerId="ADAL" clId="{8F495740-762A-4049-8B4C-5D4B46A9EF54}" dt="2022-03-04T21:54:13.148" v="228" actId="1035"/>
          <ac:spMkLst>
            <pc:docMk/>
            <pc:sldMk cId="1842736552" sldId="290"/>
            <ac:spMk id="81" creationId="{93AEAB45-113D-4FC2-B2D7-2C7D07CAD912}"/>
          </ac:spMkLst>
        </pc:spChg>
        <pc:spChg chg="mod">
          <ac:chgData name="Jenny Kang" userId="1d788e61-ed01-4e4b-a4ed-b325e0881006" providerId="ADAL" clId="{8F495740-762A-4049-8B4C-5D4B46A9EF54}" dt="2022-03-04T21:54:13.148" v="228" actId="1035"/>
          <ac:spMkLst>
            <pc:docMk/>
            <pc:sldMk cId="1842736552" sldId="290"/>
            <ac:spMk id="82" creationId="{32683F9F-46E9-4431-8ED0-17369EB4A953}"/>
          </ac:spMkLst>
        </pc:spChg>
        <pc:spChg chg="mod">
          <ac:chgData name="Jenny Kang" userId="1d788e61-ed01-4e4b-a4ed-b325e0881006" providerId="ADAL" clId="{8F495740-762A-4049-8B4C-5D4B46A9EF54}" dt="2022-03-04T21:54:13.148" v="228" actId="1035"/>
          <ac:spMkLst>
            <pc:docMk/>
            <pc:sldMk cId="1842736552" sldId="290"/>
            <ac:spMk id="83" creationId="{36762124-AC98-4708-B84E-5205ABD3D79B}"/>
          </ac:spMkLst>
        </pc:spChg>
        <pc:spChg chg="mod">
          <ac:chgData name="Jenny Kang" userId="1d788e61-ed01-4e4b-a4ed-b325e0881006" providerId="ADAL" clId="{8F495740-762A-4049-8B4C-5D4B46A9EF54}" dt="2022-03-04T21:54:13.148" v="228" actId="1035"/>
          <ac:spMkLst>
            <pc:docMk/>
            <pc:sldMk cId="1842736552" sldId="290"/>
            <ac:spMk id="84" creationId="{2B468BDE-26B0-4A69-8DFC-62EC616BBCE4}"/>
          </ac:spMkLst>
        </pc:spChg>
        <pc:spChg chg="mod">
          <ac:chgData name="Jenny Kang" userId="1d788e61-ed01-4e4b-a4ed-b325e0881006" providerId="ADAL" clId="{8F495740-762A-4049-8B4C-5D4B46A9EF54}" dt="2022-03-04T21:54:13.148" v="228" actId="1035"/>
          <ac:spMkLst>
            <pc:docMk/>
            <pc:sldMk cId="1842736552" sldId="290"/>
            <ac:spMk id="90" creationId="{E777548D-8DE0-4FBF-BF46-1C1FD56A7BD9}"/>
          </ac:spMkLst>
        </pc:spChg>
        <pc:spChg chg="mod">
          <ac:chgData name="Jenny Kang" userId="1d788e61-ed01-4e4b-a4ed-b325e0881006" providerId="ADAL" clId="{8F495740-762A-4049-8B4C-5D4B46A9EF54}" dt="2022-03-04T21:54:13.148" v="228" actId="1035"/>
          <ac:spMkLst>
            <pc:docMk/>
            <pc:sldMk cId="1842736552" sldId="290"/>
            <ac:spMk id="91" creationId="{78A44685-E93F-41D2-8974-CC4D16C830A8}"/>
          </ac:spMkLst>
        </pc:spChg>
        <pc:spChg chg="mod">
          <ac:chgData name="Jenny Kang" userId="1d788e61-ed01-4e4b-a4ed-b325e0881006" providerId="ADAL" clId="{8F495740-762A-4049-8B4C-5D4B46A9EF54}" dt="2022-03-04T21:54:13.148" v="228" actId="1035"/>
          <ac:spMkLst>
            <pc:docMk/>
            <pc:sldMk cId="1842736552" sldId="290"/>
            <ac:spMk id="92" creationId="{80DDF495-57E2-416B-BC22-4E427C93EA2C}"/>
          </ac:spMkLst>
        </pc:spChg>
        <pc:spChg chg="mod">
          <ac:chgData name="Jenny Kang" userId="1d788e61-ed01-4e4b-a4ed-b325e0881006" providerId="ADAL" clId="{8F495740-762A-4049-8B4C-5D4B46A9EF54}" dt="2022-03-04T21:54:13.148" v="228" actId="1035"/>
          <ac:spMkLst>
            <pc:docMk/>
            <pc:sldMk cId="1842736552" sldId="290"/>
            <ac:spMk id="93" creationId="{A535EABD-525F-4DD3-9939-76C70218853B}"/>
          </ac:spMkLst>
        </pc:spChg>
        <pc:spChg chg="mod">
          <ac:chgData name="Jenny Kang" userId="1d788e61-ed01-4e4b-a4ed-b325e0881006" providerId="ADAL" clId="{8F495740-762A-4049-8B4C-5D4B46A9EF54}" dt="2022-03-04T21:54:13.148" v="228" actId="1035"/>
          <ac:spMkLst>
            <pc:docMk/>
            <pc:sldMk cId="1842736552" sldId="290"/>
            <ac:spMk id="94" creationId="{41CB2EB4-6541-4F71-900E-0E6A3EE0369C}"/>
          </ac:spMkLst>
        </pc:spChg>
        <pc:spChg chg="mod">
          <ac:chgData name="Jenny Kang" userId="1d788e61-ed01-4e4b-a4ed-b325e0881006" providerId="ADAL" clId="{8F495740-762A-4049-8B4C-5D4B46A9EF54}" dt="2022-03-04T21:54:13.148" v="228" actId="1035"/>
          <ac:spMkLst>
            <pc:docMk/>
            <pc:sldMk cId="1842736552" sldId="290"/>
            <ac:spMk id="95" creationId="{23A7406E-FA87-4B39-A639-7FC3CD7198E0}"/>
          </ac:spMkLst>
        </pc:spChg>
        <pc:spChg chg="mod">
          <ac:chgData name="Jenny Kang" userId="1d788e61-ed01-4e4b-a4ed-b325e0881006" providerId="ADAL" clId="{8F495740-762A-4049-8B4C-5D4B46A9EF54}" dt="2022-03-04T21:54:13.148" v="228" actId="1035"/>
          <ac:spMkLst>
            <pc:docMk/>
            <pc:sldMk cId="1842736552" sldId="290"/>
            <ac:spMk id="99" creationId="{AB212B12-B9AA-4C35-A4DC-D1CD6A97A584}"/>
          </ac:spMkLst>
        </pc:spChg>
        <pc:spChg chg="mod">
          <ac:chgData name="Jenny Kang" userId="1d788e61-ed01-4e4b-a4ed-b325e0881006" providerId="ADAL" clId="{8F495740-762A-4049-8B4C-5D4B46A9EF54}" dt="2022-03-04T21:54:13.148" v="228" actId="1035"/>
          <ac:spMkLst>
            <pc:docMk/>
            <pc:sldMk cId="1842736552" sldId="290"/>
            <ac:spMk id="100" creationId="{0F39F6A2-82BE-4E7C-ACED-4120F6C76315}"/>
          </ac:spMkLst>
        </pc:spChg>
        <pc:spChg chg="mod">
          <ac:chgData name="Jenny Kang" userId="1d788e61-ed01-4e4b-a4ed-b325e0881006" providerId="ADAL" clId="{8F495740-762A-4049-8B4C-5D4B46A9EF54}" dt="2022-03-04T21:54:13.148" v="228" actId="1035"/>
          <ac:spMkLst>
            <pc:docMk/>
            <pc:sldMk cId="1842736552" sldId="290"/>
            <ac:spMk id="101" creationId="{4F9B6E38-B4FC-413F-88DF-37C75A9EAED1}"/>
          </ac:spMkLst>
        </pc:spChg>
        <pc:spChg chg="mod">
          <ac:chgData name="Jenny Kang" userId="1d788e61-ed01-4e4b-a4ed-b325e0881006" providerId="ADAL" clId="{8F495740-762A-4049-8B4C-5D4B46A9EF54}" dt="2022-03-04T21:54:13.148" v="228" actId="1035"/>
          <ac:spMkLst>
            <pc:docMk/>
            <pc:sldMk cId="1842736552" sldId="290"/>
            <ac:spMk id="102" creationId="{B19D4F24-AF06-48C9-BD9B-52240358C76A}"/>
          </ac:spMkLst>
        </pc:spChg>
        <pc:spChg chg="mod">
          <ac:chgData name="Jenny Kang" userId="1d788e61-ed01-4e4b-a4ed-b325e0881006" providerId="ADAL" clId="{8F495740-762A-4049-8B4C-5D4B46A9EF54}" dt="2022-03-04T21:54:13.148" v="228" actId="1035"/>
          <ac:spMkLst>
            <pc:docMk/>
            <pc:sldMk cId="1842736552" sldId="290"/>
            <ac:spMk id="103" creationId="{50B1E90C-B8D3-4DBB-B441-B9963D533729}"/>
          </ac:spMkLst>
        </pc:spChg>
        <pc:spChg chg="mod">
          <ac:chgData name="Jenny Kang" userId="1d788e61-ed01-4e4b-a4ed-b325e0881006" providerId="ADAL" clId="{8F495740-762A-4049-8B4C-5D4B46A9EF54}" dt="2022-03-04T21:54:13.148" v="228" actId="1035"/>
          <ac:spMkLst>
            <pc:docMk/>
            <pc:sldMk cId="1842736552" sldId="290"/>
            <ac:spMk id="104" creationId="{4AAA6442-21F1-408C-BE44-1128C7A981E3}"/>
          </ac:spMkLst>
        </pc:spChg>
        <pc:spChg chg="mod">
          <ac:chgData name="Jenny Kang" userId="1d788e61-ed01-4e4b-a4ed-b325e0881006" providerId="ADAL" clId="{8F495740-762A-4049-8B4C-5D4B46A9EF54}" dt="2022-03-04T21:54:13.148" v="228" actId="1035"/>
          <ac:spMkLst>
            <pc:docMk/>
            <pc:sldMk cId="1842736552" sldId="290"/>
            <ac:spMk id="105" creationId="{A6AF9E7E-C935-4558-8086-299EE1AC72EC}"/>
          </ac:spMkLst>
        </pc:spChg>
        <pc:spChg chg="mod">
          <ac:chgData name="Jenny Kang" userId="1d788e61-ed01-4e4b-a4ed-b325e0881006" providerId="ADAL" clId="{8F495740-762A-4049-8B4C-5D4B46A9EF54}" dt="2022-03-04T21:45:37.535" v="94"/>
          <ac:spMkLst>
            <pc:docMk/>
            <pc:sldMk cId="1842736552" sldId="290"/>
            <ac:spMk id="19458" creationId="{87BC0F42-256A-455F-9D66-41E41B322C2A}"/>
          </ac:spMkLst>
        </pc:spChg>
        <pc:grpChg chg="add del mod">
          <ac:chgData name="Jenny Kang" userId="1d788e61-ed01-4e4b-a4ed-b325e0881006" providerId="ADAL" clId="{8F495740-762A-4049-8B4C-5D4B46A9EF54}" dt="2022-03-04T21:47:23.645" v="163"/>
          <ac:grpSpMkLst>
            <pc:docMk/>
            <pc:sldMk cId="1842736552" sldId="290"/>
            <ac:grpSpMk id="4" creationId="{F9176C9F-53E8-48EC-98F4-CAFE1BA18C89}"/>
          </ac:grpSpMkLst>
        </pc:grpChg>
        <pc:grpChg chg="add mod">
          <ac:chgData name="Jenny Kang" userId="1d788e61-ed01-4e4b-a4ed-b325e0881006" providerId="ADAL" clId="{8F495740-762A-4049-8B4C-5D4B46A9EF54}" dt="2022-03-04T21:54:13.148" v="228" actId="1035"/>
          <ac:grpSpMkLst>
            <pc:docMk/>
            <pc:sldMk cId="1842736552" sldId="290"/>
            <ac:grpSpMk id="57" creationId="{EF15A1E4-7035-4807-AE4F-7F7795C420E2}"/>
          </ac:grpSpMkLst>
        </pc:grpChg>
        <pc:grpChg chg="mod">
          <ac:chgData name="Jenny Kang" userId="1d788e61-ed01-4e4b-a4ed-b325e0881006" providerId="ADAL" clId="{8F495740-762A-4049-8B4C-5D4B46A9EF54}" dt="2022-03-04T21:54:13.148" v="228" actId="1035"/>
          <ac:grpSpMkLst>
            <pc:docMk/>
            <pc:sldMk cId="1842736552" sldId="290"/>
            <ac:grpSpMk id="58" creationId="{0F4C38A3-24B2-4221-9B34-E0FEA93ECDF7}"/>
          </ac:grpSpMkLst>
        </pc:grpChg>
        <pc:cxnChg chg="mod">
          <ac:chgData name="Jenny Kang" userId="1d788e61-ed01-4e4b-a4ed-b325e0881006" providerId="ADAL" clId="{8F495740-762A-4049-8B4C-5D4B46A9EF54}" dt="2022-03-04T21:47:17.819" v="162"/>
          <ac:cxnSpMkLst>
            <pc:docMk/>
            <pc:sldMk cId="1842736552" sldId="290"/>
            <ac:cxnSpMk id="14" creationId="{0D09D298-7A2F-42C0-838E-C7C818E03A41}"/>
          </ac:cxnSpMkLst>
        </pc:cxnChg>
        <pc:cxnChg chg="mod">
          <ac:chgData name="Jenny Kang" userId="1d788e61-ed01-4e4b-a4ed-b325e0881006" providerId="ADAL" clId="{8F495740-762A-4049-8B4C-5D4B46A9EF54}" dt="2022-03-04T21:47:17.819" v="162"/>
          <ac:cxnSpMkLst>
            <pc:docMk/>
            <pc:sldMk cId="1842736552" sldId="290"/>
            <ac:cxnSpMk id="15" creationId="{721D41EA-3079-48D9-BF3F-C6A87BEB4401}"/>
          </ac:cxnSpMkLst>
        </pc:cxnChg>
        <pc:cxnChg chg="mod">
          <ac:chgData name="Jenny Kang" userId="1d788e61-ed01-4e4b-a4ed-b325e0881006" providerId="ADAL" clId="{8F495740-762A-4049-8B4C-5D4B46A9EF54}" dt="2022-03-04T21:47:17.819" v="162"/>
          <ac:cxnSpMkLst>
            <pc:docMk/>
            <pc:sldMk cId="1842736552" sldId="290"/>
            <ac:cxnSpMk id="16" creationId="{F77E08F8-F6AD-4808-8059-8A9EF02F9123}"/>
          </ac:cxnSpMkLst>
        </pc:cxnChg>
        <pc:cxnChg chg="mod">
          <ac:chgData name="Jenny Kang" userId="1d788e61-ed01-4e4b-a4ed-b325e0881006" providerId="ADAL" clId="{8F495740-762A-4049-8B4C-5D4B46A9EF54}" dt="2022-03-04T21:47:17.819" v="162"/>
          <ac:cxnSpMkLst>
            <pc:docMk/>
            <pc:sldMk cId="1842736552" sldId="290"/>
            <ac:cxnSpMk id="17" creationId="{CFA45829-3F4E-4A6E-BDB6-E4E411797824}"/>
          </ac:cxnSpMkLst>
        </pc:cxnChg>
        <pc:cxnChg chg="mod">
          <ac:chgData name="Jenny Kang" userId="1d788e61-ed01-4e4b-a4ed-b325e0881006" providerId="ADAL" clId="{8F495740-762A-4049-8B4C-5D4B46A9EF54}" dt="2022-03-04T21:47:17.819" v="162"/>
          <ac:cxnSpMkLst>
            <pc:docMk/>
            <pc:sldMk cId="1842736552" sldId="290"/>
            <ac:cxnSpMk id="18" creationId="{54F52B1A-BFCD-4938-8DD4-5603B9555C2A}"/>
          </ac:cxnSpMkLst>
        </pc:cxnChg>
        <pc:cxnChg chg="mod">
          <ac:chgData name="Jenny Kang" userId="1d788e61-ed01-4e4b-a4ed-b325e0881006" providerId="ADAL" clId="{8F495740-762A-4049-8B4C-5D4B46A9EF54}" dt="2022-03-04T21:47:17.819" v="162"/>
          <ac:cxnSpMkLst>
            <pc:docMk/>
            <pc:sldMk cId="1842736552" sldId="290"/>
            <ac:cxnSpMk id="28" creationId="{E8C9E0EE-2D57-4F4C-9314-8F882CD060CF}"/>
          </ac:cxnSpMkLst>
        </pc:cxnChg>
        <pc:cxnChg chg="mod">
          <ac:chgData name="Jenny Kang" userId="1d788e61-ed01-4e4b-a4ed-b325e0881006" providerId="ADAL" clId="{8F495740-762A-4049-8B4C-5D4B46A9EF54}" dt="2022-03-04T21:47:17.819" v="162"/>
          <ac:cxnSpMkLst>
            <pc:docMk/>
            <pc:sldMk cId="1842736552" sldId="290"/>
            <ac:cxnSpMk id="29" creationId="{C42A911C-76F2-45A5-A25C-31AE45E8AFAC}"/>
          </ac:cxnSpMkLst>
        </pc:cxnChg>
        <pc:cxnChg chg="mod">
          <ac:chgData name="Jenny Kang" userId="1d788e61-ed01-4e4b-a4ed-b325e0881006" providerId="ADAL" clId="{8F495740-762A-4049-8B4C-5D4B46A9EF54}" dt="2022-03-04T21:47:17.819" v="162"/>
          <ac:cxnSpMkLst>
            <pc:docMk/>
            <pc:sldMk cId="1842736552" sldId="290"/>
            <ac:cxnSpMk id="30" creationId="{1EEF3767-292D-4FA7-AF88-39A75E953FE8}"/>
          </ac:cxnSpMkLst>
        </pc:cxnChg>
        <pc:cxnChg chg="mod">
          <ac:chgData name="Jenny Kang" userId="1d788e61-ed01-4e4b-a4ed-b325e0881006" providerId="ADAL" clId="{8F495740-762A-4049-8B4C-5D4B46A9EF54}" dt="2022-03-04T21:47:17.819" v="162"/>
          <ac:cxnSpMkLst>
            <pc:docMk/>
            <pc:sldMk cId="1842736552" sldId="290"/>
            <ac:cxnSpMk id="31" creationId="{E81E2B06-4528-44A2-BDE1-59A89A913C25}"/>
          </ac:cxnSpMkLst>
        </pc:cxnChg>
        <pc:cxnChg chg="mod">
          <ac:chgData name="Jenny Kang" userId="1d788e61-ed01-4e4b-a4ed-b325e0881006" providerId="ADAL" clId="{8F495740-762A-4049-8B4C-5D4B46A9EF54}" dt="2022-03-04T21:47:17.819" v="162"/>
          <ac:cxnSpMkLst>
            <pc:docMk/>
            <pc:sldMk cId="1842736552" sldId="290"/>
            <ac:cxnSpMk id="32" creationId="{AA7C510F-E5CC-4378-B5DA-2BF4DF234EC0}"/>
          </ac:cxnSpMkLst>
        </pc:cxnChg>
        <pc:cxnChg chg="mod">
          <ac:chgData name="Jenny Kang" userId="1d788e61-ed01-4e4b-a4ed-b325e0881006" providerId="ADAL" clId="{8F495740-762A-4049-8B4C-5D4B46A9EF54}" dt="2022-03-04T21:47:17.819" v="162"/>
          <ac:cxnSpMkLst>
            <pc:docMk/>
            <pc:sldMk cId="1842736552" sldId="290"/>
            <ac:cxnSpMk id="39" creationId="{167CF4C0-ECF1-42BC-B663-2A66BC059394}"/>
          </ac:cxnSpMkLst>
        </pc:cxnChg>
        <pc:cxnChg chg="mod">
          <ac:chgData name="Jenny Kang" userId="1d788e61-ed01-4e4b-a4ed-b325e0881006" providerId="ADAL" clId="{8F495740-762A-4049-8B4C-5D4B46A9EF54}" dt="2022-03-04T21:47:17.819" v="162"/>
          <ac:cxnSpMkLst>
            <pc:docMk/>
            <pc:sldMk cId="1842736552" sldId="290"/>
            <ac:cxnSpMk id="40" creationId="{F64D29D6-B690-4131-9BC9-53A720224BF7}"/>
          </ac:cxnSpMkLst>
        </pc:cxnChg>
        <pc:cxnChg chg="mod">
          <ac:chgData name="Jenny Kang" userId="1d788e61-ed01-4e4b-a4ed-b325e0881006" providerId="ADAL" clId="{8F495740-762A-4049-8B4C-5D4B46A9EF54}" dt="2022-03-04T21:47:17.819" v="162"/>
          <ac:cxnSpMkLst>
            <pc:docMk/>
            <pc:sldMk cId="1842736552" sldId="290"/>
            <ac:cxnSpMk id="41" creationId="{224FC97B-0808-4F3D-A51C-D5F6FC261D31}"/>
          </ac:cxnSpMkLst>
        </pc:cxnChg>
        <pc:cxnChg chg="mod">
          <ac:chgData name="Jenny Kang" userId="1d788e61-ed01-4e4b-a4ed-b325e0881006" providerId="ADAL" clId="{8F495740-762A-4049-8B4C-5D4B46A9EF54}" dt="2022-03-04T21:47:17.819" v="162"/>
          <ac:cxnSpMkLst>
            <pc:docMk/>
            <pc:sldMk cId="1842736552" sldId="290"/>
            <ac:cxnSpMk id="49" creationId="{ACF67F0C-6612-4B55-B370-2800D570B1B5}"/>
          </ac:cxnSpMkLst>
        </pc:cxnChg>
        <pc:cxnChg chg="mod">
          <ac:chgData name="Jenny Kang" userId="1d788e61-ed01-4e4b-a4ed-b325e0881006" providerId="ADAL" clId="{8F495740-762A-4049-8B4C-5D4B46A9EF54}" dt="2022-03-04T21:47:17.819" v="162"/>
          <ac:cxnSpMkLst>
            <pc:docMk/>
            <pc:sldMk cId="1842736552" sldId="290"/>
            <ac:cxnSpMk id="50" creationId="{63B96CFB-DA0E-42E0-8FF1-1474B6077162}"/>
          </ac:cxnSpMkLst>
        </pc:cxnChg>
        <pc:cxnChg chg="mod">
          <ac:chgData name="Jenny Kang" userId="1d788e61-ed01-4e4b-a4ed-b325e0881006" providerId="ADAL" clId="{8F495740-762A-4049-8B4C-5D4B46A9EF54}" dt="2022-03-04T21:47:17.819" v="162"/>
          <ac:cxnSpMkLst>
            <pc:docMk/>
            <pc:sldMk cId="1842736552" sldId="290"/>
            <ac:cxnSpMk id="51" creationId="{FAE234D8-7D16-4B10-B48D-9936D954853C}"/>
          </ac:cxnSpMkLst>
        </pc:cxnChg>
        <pc:cxnChg chg="mod">
          <ac:chgData name="Jenny Kang" userId="1d788e61-ed01-4e4b-a4ed-b325e0881006" providerId="ADAL" clId="{8F495740-762A-4049-8B4C-5D4B46A9EF54}" dt="2022-03-04T21:47:17.819" v="162"/>
          <ac:cxnSpMkLst>
            <pc:docMk/>
            <pc:sldMk cId="1842736552" sldId="290"/>
            <ac:cxnSpMk id="52" creationId="{774256A7-0582-49BA-B30E-8BE9285D8A0A}"/>
          </ac:cxnSpMkLst>
        </pc:cxnChg>
        <pc:cxnChg chg="mod">
          <ac:chgData name="Jenny Kang" userId="1d788e61-ed01-4e4b-a4ed-b325e0881006" providerId="ADAL" clId="{8F495740-762A-4049-8B4C-5D4B46A9EF54}" dt="2022-03-04T21:47:17.819" v="162"/>
          <ac:cxnSpMkLst>
            <pc:docMk/>
            <pc:sldMk cId="1842736552" sldId="290"/>
            <ac:cxnSpMk id="53" creationId="{0F428BB7-3F8A-4972-AAFA-DFE80E6D35EB}"/>
          </ac:cxnSpMkLst>
        </pc:cxnChg>
        <pc:cxnChg chg="mod">
          <ac:chgData name="Jenny Kang" userId="1d788e61-ed01-4e4b-a4ed-b325e0881006" providerId="ADAL" clId="{8F495740-762A-4049-8B4C-5D4B46A9EF54}" dt="2022-03-04T21:54:13.148" v="228" actId="1035"/>
          <ac:cxnSpMkLst>
            <pc:docMk/>
            <pc:sldMk cId="1842736552" sldId="290"/>
            <ac:cxnSpMk id="71" creationId="{E6FDE654-D5DC-47DD-B4CE-27DB19E6FAF6}"/>
          </ac:cxnSpMkLst>
        </pc:cxnChg>
        <pc:cxnChg chg="mod">
          <ac:chgData name="Jenny Kang" userId="1d788e61-ed01-4e4b-a4ed-b325e0881006" providerId="ADAL" clId="{8F495740-762A-4049-8B4C-5D4B46A9EF54}" dt="2022-03-04T21:54:13.148" v="228" actId="1035"/>
          <ac:cxnSpMkLst>
            <pc:docMk/>
            <pc:sldMk cId="1842736552" sldId="290"/>
            <ac:cxnSpMk id="72" creationId="{824F39DF-E4F8-45C2-92D2-C09F628C03FE}"/>
          </ac:cxnSpMkLst>
        </pc:cxnChg>
        <pc:cxnChg chg="mod">
          <ac:chgData name="Jenny Kang" userId="1d788e61-ed01-4e4b-a4ed-b325e0881006" providerId="ADAL" clId="{8F495740-762A-4049-8B4C-5D4B46A9EF54}" dt="2022-03-04T21:54:13.148" v="228" actId="1035"/>
          <ac:cxnSpMkLst>
            <pc:docMk/>
            <pc:sldMk cId="1842736552" sldId="290"/>
            <ac:cxnSpMk id="73" creationId="{C2CB7A27-895C-4748-B246-BA9F136D77CE}"/>
          </ac:cxnSpMkLst>
        </pc:cxnChg>
        <pc:cxnChg chg="mod">
          <ac:chgData name="Jenny Kang" userId="1d788e61-ed01-4e4b-a4ed-b325e0881006" providerId="ADAL" clId="{8F495740-762A-4049-8B4C-5D4B46A9EF54}" dt="2022-03-04T21:54:13.148" v="228" actId="1035"/>
          <ac:cxnSpMkLst>
            <pc:docMk/>
            <pc:sldMk cId="1842736552" sldId="290"/>
            <ac:cxnSpMk id="74" creationId="{E3DEBB95-1A44-4212-A0CB-F8F3C7FF1CCF}"/>
          </ac:cxnSpMkLst>
        </pc:cxnChg>
        <pc:cxnChg chg="mod">
          <ac:chgData name="Jenny Kang" userId="1d788e61-ed01-4e4b-a4ed-b325e0881006" providerId="ADAL" clId="{8F495740-762A-4049-8B4C-5D4B46A9EF54}" dt="2022-03-04T21:54:13.148" v="228" actId="1035"/>
          <ac:cxnSpMkLst>
            <pc:docMk/>
            <pc:sldMk cId="1842736552" sldId="290"/>
            <ac:cxnSpMk id="75" creationId="{62AB4891-119C-4B9A-94FD-AE07B745EC27}"/>
          </ac:cxnSpMkLst>
        </pc:cxnChg>
        <pc:cxnChg chg="mod">
          <ac:chgData name="Jenny Kang" userId="1d788e61-ed01-4e4b-a4ed-b325e0881006" providerId="ADAL" clId="{8F495740-762A-4049-8B4C-5D4B46A9EF54}" dt="2022-03-04T21:54:13.148" v="228" actId="1035"/>
          <ac:cxnSpMkLst>
            <pc:docMk/>
            <pc:sldMk cId="1842736552" sldId="290"/>
            <ac:cxnSpMk id="85" creationId="{930F934C-B965-4245-BB88-FF60DFAA69B3}"/>
          </ac:cxnSpMkLst>
        </pc:cxnChg>
        <pc:cxnChg chg="mod">
          <ac:chgData name="Jenny Kang" userId="1d788e61-ed01-4e4b-a4ed-b325e0881006" providerId="ADAL" clId="{8F495740-762A-4049-8B4C-5D4B46A9EF54}" dt="2022-03-04T21:54:13.148" v="228" actId="1035"/>
          <ac:cxnSpMkLst>
            <pc:docMk/>
            <pc:sldMk cId="1842736552" sldId="290"/>
            <ac:cxnSpMk id="86" creationId="{BF666440-494E-4A67-A057-C8C66DBEB535}"/>
          </ac:cxnSpMkLst>
        </pc:cxnChg>
        <pc:cxnChg chg="mod">
          <ac:chgData name="Jenny Kang" userId="1d788e61-ed01-4e4b-a4ed-b325e0881006" providerId="ADAL" clId="{8F495740-762A-4049-8B4C-5D4B46A9EF54}" dt="2022-03-04T21:54:13.148" v="228" actId="1035"/>
          <ac:cxnSpMkLst>
            <pc:docMk/>
            <pc:sldMk cId="1842736552" sldId="290"/>
            <ac:cxnSpMk id="87" creationId="{BF92EC4A-336C-4B5E-8BCC-95588F562192}"/>
          </ac:cxnSpMkLst>
        </pc:cxnChg>
        <pc:cxnChg chg="mod">
          <ac:chgData name="Jenny Kang" userId="1d788e61-ed01-4e4b-a4ed-b325e0881006" providerId="ADAL" clId="{8F495740-762A-4049-8B4C-5D4B46A9EF54}" dt="2022-03-04T21:54:13.148" v="228" actId="1035"/>
          <ac:cxnSpMkLst>
            <pc:docMk/>
            <pc:sldMk cId="1842736552" sldId="290"/>
            <ac:cxnSpMk id="88" creationId="{7C1F490D-787F-4A67-AA7B-B027E7B08390}"/>
          </ac:cxnSpMkLst>
        </pc:cxnChg>
        <pc:cxnChg chg="mod">
          <ac:chgData name="Jenny Kang" userId="1d788e61-ed01-4e4b-a4ed-b325e0881006" providerId="ADAL" clId="{8F495740-762A-4049-8B4C-5D4B46A9EF54}" dt="2022-03-04T21:54:13.148" v="228" actId="1035"/>
          <ac:cxnSpMkLst>
            <pc:docMk/>
            <pc:sldMk cId="1842736552" sldId="290"/>
            <ac:cxnSpMk id="89" creationId="{B10AC6D8-9AF3-4C94-BCA1-180F47545268}"/>
          </ac:cxnSpMkLst>
        </pc:cxnChg>
        <pc:cxnChg chg="mod">
          <ac:chgData name="Jenny Kang" userId="1d788e61-ed01-4e4b-a4ed-b325e0881006" providerId="ADAL" clId="{8F495740-762A-4049-8B4C-5D4B46A9EF54}" dt="2022-03-04T21:54:13.148" v="228" actId="1035"/>
          <ac:cxnSpMkLst>
            <pc:docMk/>
            <pc:sldMk cId="1842736552" sldId="290"/>
            <ac:cxnSpMk id="96" creationId="{8FDA4F8C-743A-4104-8B6D-3478DC87DDB3}"/>
          </ac:cxnSpMkLst>
        </pc:cxnChg>
        <pc:cxnChg chg="mod">
          <ac:chgData name="Jenny Kang" userId="1d788e61-ed01-4e4b-a4ed-b325e0881006" providerId="ADAL" clId="{8F495740-762A-4049-8B4C-5D4B46A9EF54}" dt="2022-03-04T21:54:13.148" v="228" actId="1035"/>
          <ac:cxnSpMkLst>
            <pc:docMk/>
            <pc:sldMk cId="1842736552" sldId="290"/>
            <ac:cxnSpMk id="97" creationId="{EAC9F7D1-6392-4ED9-B62B-86F4F10223F1}"/>
          </ac:cxnSpMkLst>
        </pc:cxnChg>
        <pc:cxnChg chg="mod">
          <ac:chgData name="Jenny Kang" userId="1d788e61-ed01-4e4b-a4ed-b325e0881006" providerId="ADAL" clId="{8F495740-762A-4049-8B4C-5D4B46A9EF54}" dt="2022-03-04T21:54:13.148" v="228" actId="1035"/>
          <ac:cxnSpMkLst>
            <pc:docMk/>
            <pc:sldMk cId="1842736552" sldId="290"/>
            <ac:cxnSpMk id="98" creationId="{6830AD65-AE18-470B-9245-9C2D1843200C}"/>
          </ac:cxnSpMkLst>
        </pc:cxnChg>
        <pc:cxnChg chg="mod">
          <ac:chgData name="Jenny Kang" userId="1d788e61-ed01-4e4b-a4ed-b325e0881006" providerId="ADAL" clId="{8F495740-762A-4049-8B4C-5D4B46A9EF54}" dt="2022-03-04T21:54:13.148" v="228" actId="1035"/>
          <ac:cxnSpMkLst>
            <pc:docMk/>
            <pc:sldMk cId="1842736552" sldId="290"/>
            <ac:cxnSpMk id="106" creationId="{906D8C11-57AF-44A8-AAC4-8025D636E6AB}"/>
          </ac:cxnSpMkLst>
        </pc:cxnChg>
        <pc:cxnChg chg="mod">
          <ac:chgData name="Jenny Kang" userId="1d788e61-ed01-4e4b-a4ed-b325e0881006" providerId="ADAL" clId="{8F495740-762A-4049-8B4C-5D4B46A9EF54}" dt="2022-03-04T21:54:13.148" v="228" actId="1035"/>
          <ac:cxnSpMkLst>
            <pc:docMk/>
            <pc:sldMk cId="1842736552" sldId="290"/>
            <ac:cxnSpMk id="107" creationId="{16CFCE62-01A8-471C-81A9-1F94A93E88E5}"/>
          </ac:cxnSpMkLst>
        </pc:cxnChg>
        <pc:cxnChg chg="mod">
          <ac:chgData name="Jenny Kang" userId="1d788e61-ed01-4e4b-a4ed-b325e0881006" providerId="ADAL" clId="{8F495740-762A-4049-8B4C-5D4B46A9EF54}" dt="2022-03-04T21:54:13.148" v="228" actId="1035"/>
          <ac:cxnSpMkLst>
            <pc:docMk/>
            <pc:sldMk cId="1842736552" sldId="290"/>
            <ac:cxnSpMk id="108" creationId="{41C75C75-5E75-4ADD-8DBC-570F7766FD72}"/>
          </ac:cxnSpMkLst>
        </pc:cxnChg>
        <pc:cxnChg chg="mod">
          <ac:chgData name="Jenny Kang" userId="1d788e61-ed01-4e4b-a4ed-b325e0881006" providerId="ADAL" clId="{8F495740-762A-4049-8B4C-5D4B46A9EF54}" dt="2022-03-04T21:54:13.148" v="228" actId="1035"/>
          <ac:cxnSpMkLst>
            <pc:docMk/>
            <pc:sldMk cId="1842736552" sldId="290"/>
            <ac:cxnSpMk id="109" creationId="{C8556667-E3C2-4FF1-A3F4-8415D6E4C2B6}"/>
          </ac:cxnSpMkLst>
        </pc:cxnChg>
        <pc:cxnChg chg="mod">
          <ac:chgData name="Jenny Kang" userId="1d788e61-ed01-4e4b-a4ed-b325e0881006" providerId="ADAL" clId="{8F495740-762A-4049-8B4C-5D4B46A9EF54}" dt="2022-03-04T21:54:13.148" v="228" actId="1035"/>
          <ac:cxnSpMkLst>
            <pc:docMk/>
            <pc:sldMk cId="1842736552" sldId="290"/>
            <ac:cxnSpMk id="110" creationId="{DC771EFD-065A-451B-AF6D-9170169427AC}"/>
          </ac:cxnSpMkLst>
        </pc:cxnChg>
      </pc:sldChg>
      <pc:sldChg chg="modSp add del">
        <pc:chgData name="Jenny Kang" userId="1d788e61-ed01-4e4b-a4ed-b325e0881006" providerId="ADAL" clId="{8F495740-762A-4049-8B4C-5D4B46A9EF54}" dt="2022-03-04T21:45:50.100" v="95"/>
        <pc:sldMkLst>
          <pc:docMk/>
          <pc:sldMk cId="3139578190" sldId="291"/>
        </pc:sldMkLst>
        <pc:spChg chg="mod">
          <ac:chgData name="Jenny Kang" userId="1d788e61-ed01-4e4b-a4ed-b325e0881006" providerId="ADAL" clId="{8F495740-762A-4049-8B4C-5D4B46A9EF54}" dt="2022-03-04T21:55:29.945" v="333" actId="313"/>
          <ac:spMkLst>
            <pc:docMk/>
            <pc:sldMk cId="3139578190" sldId="291"/>
            <ac:spMk id="2" creationId="{23D44B3A-CA48-48BC-9772-BD003B6E8D52}"/>
          </ac:spMkLst>
        </pc:spChg>
        <pc:spChg chg="mod">
          <ac:chgData name="Jenny Kang" userId="1d788e61-ed01-4e4b-a4ed-b325e0881006" providerId="ADAL" clId="{8F495740-762A-4049-8B4C-5D4B46A9EF54}" dt="2022-03-04T21:54:22.833" v="230"/>
          <ac:spMkLst>
            <pc:docMk/>
            <pc:sldMk cId="3139578190" sldId="291"/>
            <ac:spMk id="3" creationId="{2DDA08C5-EA4C-4CE4-9D13-80D41D41B3F9}"/>
          </ac:spMkLst>
        </pc:spChg>
        <pc:spChg chg="mod">
          <ac:chgData name="Jenny Kang" userId="1d788e61-ed01-4e4b-a4ed-b325e0881006" providerId="ADAL" clId="{8F495740-762A-4049-8B4C-5D4B46A9EF54}" dt="2022-03-04T21:45:37.535" v="94"/>
          <ac:spMkLst>
            <pc:docMk/>
            <pc:sldMk cId="3139578190" sldId="291"/>
            <ac:spMk id="20482" creationId="{F0BB5DF3-EBF4-4181-9DB8-21C24CE448F2}"/>
          </ac:spMkLst>
        </pc:spChg>
        <pc:spChg chg="mod">
          <ac:chgData name="Jenny Kang" userId="1d788e61-ed01-4e4b-a4ed-b325e0881006" providerId="ADAL" clId="{8F495740-762A-4049-8B4C-5D4B46A9EF54}" dt="2022-03-04T21:45:37.535" v="94"/>
          <ac:spMkLst>
            <pc:docMk/>
            <pc:sldMk cId="3139578190" sldId="291"/>
            <ac:spMk id="20483" creationId="{98FE3EC1-9012-425A-97E4-78FFAB5F91C9}"/>
          </ac:spMkLst>
        </pc:spChg>
      </pc:sldChg>
      <pc:sldChg chg="modSp add del">
        <pc:chgData name="Jenny Kang" userId="1d788e61-ed01-4e4b-a4ed-b325e0881006" providerId="ADAL" clId="{8F495740-762A-4049-8B4C-5D4B46A9EF54}" dt="2022-03-04T21:45:50.100" v="95"/>
        <pc:sldMkLst>
          <pc:docMk/>
          <pc:sldMk cId="3431793145" sldId="292"/>
        </pc:sldMkLst>
        <pc:spChg chg="mod">
          <ac:chgData name="Jenny Kang" userId="1d788e61-ed01-4e4b-a4ed-b325e0881006" providerId="ADAL" clId="{8F495740-762A-4049-8B4C-5D4B46A9EF54}" dt="2022-03-04T21:54:45.363" v="290" actId="20577"/>
          <ac:spMkLst>
            <pc:docMk/>
            <pc:sldMk cId="3431793145" sldId="292"/>
            <ac:spMk id="2" creationId="{442E095B-D96A-4CDF-AB32-A5734D9E10CE}"/>
          </ac:spMkLst>
        </pc:spChg>
        <pc:spChg chg="mod">
          <ac:chgData name="Jenny Kang" userId="1d788e61-ed01-4e4b-a4ed-b325e0881006" providerId="ADAL" clId="{8F495740-762A-4049-8B4C-5D4B46A9EF54}" dt="2022-03-04T21:54:38.501" v="259"/>
          <ac:spMkLst>
            <pc:docMk/>
            <pc:sldMk cId="3431793145" sldId="292"/>
            <ac:spMk id="3" creationId="{031867BC-0698-437D-8127-7C742983DF54}"/>
          </ac:spMkLst>
        </pc:spChg>
        <pc:spChg chg="mod">
          <ac:chgData name="Jenny Kang" userId="1d788e61-ed01-4e4b-a4ed-b325e0881006" providerId="ADAL" clId="{8F495740-762A-4049-8B4C-5D4B46A9EF54}" dt="2022-03-04T21:45:37.535" v="94"/>
          <ac:spMkLst>
            <pc:docMk/>
            <pc:sldMk cId="3431793145" sldId="292"/>
            <ac:spMk id="21506" creationId="{D3209BC5-C9AB-400D-9BB7-8C9E022FCF75}"/>
          </ac:spMkLst>
        </pc:spChg>
        <pc:spChg chg="mod">
          <ac:chgData name="Jenny Kang" userId="1d788e61-ed01-4e4b-a4ed-b325e0881006" providerId="ADAL" clId="{8F495740-762A-4049-8B4C-5D4B46A9EF54}" dt="2022-03-04T21:45:37.535" v="94"/>
          <ac:spMkLst>
            <pc:docMk/>
            <pc:sldMk cId="3431793145" sldId="292"/>
            <ac:spMk id="21507" creationId="{E282325B-7CEA-4AB2-A886-705D71A04929}"/>
          </ac:spMkLst>
        </pc:spChg>
      </pc:sldChg>
      <pc:sldChg chg="modSp new mod">
        <pc:chgData name="Jenny Kang" userId="1d788e61-ed01-4e4b-a4ed-b325e0881006" providerId="ADAL" clId="{8F495740-762A-4049-8B4C-5D4B46A9EF54}" dt="2022-03-04T21:54:58.266" v="306" actId="20577"/>
        <pc:sldMkLst>
          <pc:docMk/>
          <pc:sldMk cId="2904501312" sldId="293"/>
        </pc:sldMkLst>
        <pc:spChg chg="mod">
          <ac:chgData name="Jenny Kang" userId="1d788e61-ed01-4e4b-a4ed-b325e0881006" providerId="ADAL" clId="{8F495740-762A-4049-8B4C-5D4B46A9EF54}" dt="2022-03-04T21:54:58.266" v="306" actId="20577"/>
          <ac:spMkLst>
            <pc:docMk/>
            <pc:sldMk cId="2904501312" sldId="293"/>
            <ac:spMk id="2" creationId="{50E43171-6F00-4A61-A9B0-65664B282E45}"/>
          </ac:spMkLst>
        </pc:spChg>
        <pc:spChg chg="mod">
          <ac:chgData name="Jenny Kang" userId="1d788e61-ed01-4e4b-a4ed-b325e0881006" providerId="ADAL" clId="{8F495740-762A-4049-8B4C-5D4B46A9EF54}" dt="2022-03-04T21:54:54.759" v="293" actId="27636"/>
          <ac:spMkLst>
            <pc:docMk/>
            <pc:sldMk cId="2904501312" sldId="293"/>
            <ac:spMk id="3" creationId="{AF13D224-2E94-45AB-9F8D-C7175039AA2C}"/>
          </ac:spMkLst>
        </pc:spChg>
        <pc:spChg chg="mod">
          <ac:chgData name="Jenny Kang" userId="1d788e61-ed01-4e4b-a4ed-b325e0881006" providerId="ADAL" clId="{8F495740-762A-4049-8B4C-5D4B46A9EF54}" dt="2022-03-04T21:45:37.535" v="94"/>
          <ac:spMkLst>
            <pc:docMk/>
            <pc:sldMk cId="2904501312" sldId="293"/>
            <ac:spMk id="22530" creationId="{CA9DAFA5-4BC2-4D6F-BBEE-E19941CA6318}"/>
          </ac:spMkLst>
        </pc:spChg>
        <pc:spChg chg="mod">
          <ac:chgData name="Jenny Kang" userId="1d788e61-ed01-4e4b-a4ed-b325e0881006" providerId="ADAL" clId="{8F495740-762A-4049-8B4C-5D4B46A9EF54}" dt="2022-03-04T21:45:37.535" v="94"/>
          <ac:spMkLst>
            <pc:docMk/>
            <pc:sldMk cId="2904501312" sldId="293"/>
            <ac:spMk id="22531" creationId="{7AE0B1C8-9523-4A14-A182-6FDD03A0A723}"/>
          </ac:spMkLst>
        </pc:spChg>
      </pc:sldChg>
      <pc:sldChg chg="modSp add del">
        <pc:chgData name="Jenny Kang" userId="1d788e61-ed01-4e4b-a4ed-b325e0881006" providerId="ADAL" clId="{8F495740-762A-4049-8B4C-5D4B46A9EF54}" dt="2022-03-04T21:45:50.100" v="95"/>
        <pc:sldMkLst>
          <pc:docMk/>
          <pc:sldMk cId="3777600889" sldId="294"/>
        </pc:sldMkLst>
        <pc:spChg chg="mod">
          <ac:chgData name="Jenny Kang" userId="1d788e61-ed01-4e4b-a4ed-b325e0881006" providerId="ADAL" clId="{8F495740-762A-4049-8B4C-5D4B46A9EF54}" dt="2022-03-04T21:55:10.461" v="329" actId="20577"/>
          <ac:spMkLst>
            <pc:docMk/>
            <pc:sldMk cId="3777600889" sldId="294"/>
            <ac:spMk id="2" creationId="{749D172A-1E39-4523-9464-5CE4BF19E0EE}"/>
          </ac:spMkLst>
        </pc:spChg>
        <pc:spChg chg="mod">
          <ac:chgData name="Jenny Kang" userId="1d788e61-ed01-4e4b-a4ed-b325e0881006" providerId="ADAL" clId="{8F495740-762A-4049-8B4C-5D4B46A9EF54}" dt="2022-03-04T21:57:09.845" v="430"/>
          <ac:spMkLst>
            <pc:docMk/>
            <pc:sldMk cId="3777600889" sldId="294"/>
            <ac:spMk id="3" creationId="{73B50D98-47E0-4A58-8D79-A324D3E833EE}"/>
          </ac:spMkLst>
        </pc:spChg>
        <pc:spChg chg="mod">
          <ac:chgData name="Jenny Kang" userId="1d788e61-ed01-4e4b-a4ed-b325e0881006" providerId="ADAL" clId="{8F495740-762A-4049-8B4C-5D4B46A9EF54}" dt="2022-03-04T21:45:37.535" v="94"/>
          <ac:spMkLst>
            <pc:docMk/>
            <pc:sldMk cId="3777600889" sldId="294"/>
            <ac:spMk id="23554" creationId="{ED0582C9-6E2B-45A3-AD69-A4631B1F8E34}"/>
          </ac:spMkLst>
        </pc:spChg>
        <pc:spChg chg="mod">
          <ac:chgData name="Jenny Kang" userId="1d788e61-ed01-4e4b-a4ed-b325e0881006" providerId="ADAL" clId="{8F495740-762A-4049-8B4C-5D4B46A9EF54}" dt="2022-03-04T21:45:37.535" v="94"/>
          <ac:spMkLst>
            <pc:docMk/>
            <pc:sldMk cId="3777600889" sldId="294"/>
            <ac:spMk id="23555" creationId="{A567B3AF-609D-489F-ADBA-EF20E99A6F89}"/>
          </ac:spMkLst>
        </pc:spChg>
      </pc:sldChg>
      <pc:sldChg chg="modSp new mod">
        <pc:chgData name="Jenny Kang" userId="1d788e61-ed01-4e4b-a4ed-b325e0881006" providerId="ADAL" clId="{8F495740-762A-4049-8B4C-5D4B46A9EF54}" dt="2022-03-04T22:00:06.829" v="482" actId="20577"/>
        <pc:sldMkLst>
          <pc:docMk/>
          <pc:sldMk cId="410652152" sldId="295"/>
        </pc:sldMkLst>
        <pc:spChg chg="mod">
          <ac:chgData name="Jenny Kang" userId="1d788e61-ed01-4e4b-a4ed-b325e0881006" providerId="ADAL" clId="{8F495740-762A-4049-8B4C-5D4B46A9EF54}" dt="2022-03-04T22:00:06.829" v="482" actId="20577"/>
          <ac:spMkLst>
            <pc:docMk/>
            <pc:sldMk cId="410652152" sldId="295"/>
            <ac:spMk id="2" creationId="{4B102F92-D2FE-4C72-9734-D651BD23ED21}"/>
          </ac:spMkLst>
        </pc:spChg>
        <pc:spChg chg="mod">
          <ac:chgData name="Jenny Kang" userId="1d788e61-ed01-4e4b-a4ed-b325e0881006" providerId="ADAL" clId="{8F495740-762A-4049-8B4C-5D4B46A9EF54}" dt="2022-03-04T22:00:03.694" v="470" actId="27636"/>
          <ac:spMkLst>
            <pc:docMk/>
            <pc:sldMk cId="410652152" sldId="295"/>
            <ac:spMk id="3" creationId="{0D807698-2A11-4867-AFE1-01DB5782826F}"/>
          </ac:spMkLst>
        </pc:spChg>
        <pc:spChg chg="mod">
          <ac:chgData name="Jenny Kang" userId="1d788e61-ed01-4e4b-a4ed-b325e0881006" providerId="ADAL" clId="{8F495740-762A-4049-8B4C-5D4B46A9EF54}" dt="2022-03-04T21:45:37.535" v="94"/>
          <ac:spMkLst>
            <pc:docMk/>
            <pc:sldMk cId="410652152" sldId="295"/>
            <ac:spMk id="24578" creationId="{B3F215D3-0BC6-4191-9A08-762770710C83}"/>
          </ac:spMkLst>
        </pc:spChg>
        <pc:spChg chg="mod">
          <ac:chgData name="Jenny Kang" userId="1d788e61-ed01-4e4b-a4ed-b325e0881006" providerId="ADAL" clId="{8F495740-762A-4049-8B4C-5D4B46A9EF54}" dt="2022-03-04T21:45:37.535" v="94"/>
          <ac:spMkLst>
            <pc:docMk/>
            <pc:sldMk cId="410652152" sldId="295"/>
            <ac:spMk id="24579" creationId="{5C83C5B4-5D3F-48C8-980B-CFFC448CD62C}"/>
          </ac:spMkLst>
        </pc:spChg>
      </pc:sldChg>
      <pc:sldChg chg="modSp add del">
        <pc:chgData name="Jenny Kang" userId="1d788e61-ed01-4e4b-a4ed-b325e0881006" providerId="ADAL" clId="{8F495740-762A-4049-8B4C-5D4B46A9EF54}" dt="2022-03-04T21:45:50.100" v="95"/>
        <pc:sldMkLst>
          <pc:docMk/>
          <pc:sldMk cId="844549685" sldId="296"/>
        </pc:sldMkLst>
        <pc:spChg chg="mod">
          <ac:chgData name="Jenny Kang" userId="1d788e61-ed01-4e4b-a4ed-b325e0881006" providerId="ADAL" clId="{8F495740-762A-4049-8B4C-5D4B46A9EF54}" dt="2022-03-04T21:56:32.478" v="421" actId="20577"/>
          <ac:spMkLst>
            <pc:docMk/>
            <pc:sldMk cId="844549685" sldId="296"/>
            <ac:spMk id="2" creationId="{AD4CEAD3-FF49-4C13-9FD3-A4437499FB5A}"/>
          </ac:spMkLst>
        </pc:spChg>
        <pc:spChg chg="add del mod">
          <ac:chgData name="Jenny Kang" userId="1d788e61-ed01-4e4b-a4ed-b325e0881006" providerId="ADAL" clId="{8F495740-762A-4049-8B4C-5D4B46A9EF54}" dt="2022-03-04T21:57:40.075" v="435" actId="478"/>
          <ac:spMkLst>
            <pc:docMk/>
            <pc:sldMk cId="844549685" sldId="296"/>
            <ac:spMk id="3" creationId="{06F65254-9D36-4F9F-8DEB-6B96A6F9D5DF}"/>
          </ac:spMkLst>
        </pc:spChg>
        <pc:spChg chg="add mod">
          <ac:chgData name="Jenny Kang" userId="1d788e61-ed01-4e4b-a4ed-b325e0881006" providerId="ADAL" clId="{8F495740-762A-4049-8B4C-5D4B46A9EF54}" dt="2022-03-04T21:59:16.305" v="459" actId="1076"/>
          <ac:spMkLst>
            <pc:docMk/>
            <pc:sldMk cId="844549685" sldId="296"/>
            <ac:spMk id="5" creationId="{E9977565-FBD5-4D76-883E-012D51047BD4}"/>
          </ac:spMkLst>
        </pc:spChg>
        <pc:spChg chg="add mod">
          <ac:chgData name="Jenny Kang" userId="1d788e61-ed01-4e4b-a4ed-b325e0881006" providerId="ADAL" clId="{8F495740-762A-4049-8B4C-5D4B46A9EF54}" dt="2022-03-04T21:59:01.133" v="453" actId="403"/>
          <ac:spMkLst>
            <pc:docMk/>
            <pc:sldMk cId="844549685" sldId="296"/>
            <ac:spMk id="8" creationId="{8F4A0F79-91B1-4A64-AA02-31CBFB1E5721}"/>
          </ac:spMkLst>
        </pc:spChg>
        <pc:spChg chg="add mod">
          <ac:chgData name="Jenny Kang" userId="1d788e61-ed01-4e4b-a4ed-b325e0881006" providerId="ADAL" clId="{8F495740-762A-4049-8B4C-5D4B46A9EF54}" dt="2022-03-04T21:59:50.229" v="468" actId="1076"/>
          <ac:spMkLst>
            <pc:docMk/>
            <pc:sldMk cId="844549685" sldId="296"/>
            <ac:spMk id="9" creationId="{D60784FE-4CBA-4CC2-A40B-BF149C106685}"/>
          </ac:spMkLst>
        </pc:spChg>
        <pc:spChg chg="add mod">
          <ac:chgData name="Jenny Kang" userId="1d788e61-ed01-4e4b-a4ed-b325e0881006" providerId="ADAL" clId="{8F495740-762A-4049-8B4C-5D4B46A9EF54}" dt="2022-03-04T21:57:32.827" v="433" actId="14100"/>
          <ac:spMkLst>
            <pc:docMk/>
            <pc:sldMk cId="844549685" sldId="296"/>
            <ac:spMk id="10" creationId="{26BEF7ED-6D3E-4AF0-A764-EF7CAD59DD79}"/>
          </ac:spMkLst>
        </pc:spChg>
        <pc:spChg chg="add mod">
          <ac:chgData name="Jenny Kang" userId="1d788e61-ed01-4e4b-a4ed-b325e0881006" providerId="ADAL" clId="{8F495740-762A-4049-8B4C-5D4B46A9EF54}" dt="2022-03-04T21:59:19.626" v="460" actId="1076"/>
          <ac:spMkLst>
            <pc:docMk/>
            <pc:sldMk cId="844549685" sldId="296"/>
            <ac:spMk id="13" creationId="{B0D1A919-AC4B-4918-93B0-CDACD5BC8E22}"/>
          </ac:spMkLst>
        </pc:spChg>
        <pc:spChg chg="add mod">
          <ac:chgData name="Jenny Kang" userId="1d788e61-ed01-4e4b-a4ed-b325e0881006" providerId="ADAL" clId="{8F495740-762A-4049-8B4C-5D4B46A9EF54}" dt="2022-03-04T21:59:11.496" v="457" actId="1076"/>
          <ac:spMkLst>
            <pc:docMk/>
            <pc:sldMk cId="844549685" sldId="296"/>
            <ac:spMk id="15" creationId="{921FFAF8-AC27-4E1E-925D-D005B22A467F}"/>
          </ac:spMkLst>
        </pc:spChg>
        <pc:spChg chg="add mod">
          <ac:chgData name="Jenny Kang" userId="1d788e61-ed01-4e4b-a4ed-b325e0881006" providerId="ADAL" clId="{8F495740-762A-4049-8B4C-5D4B46A9EF54}" dt="2022-03-04T21:59:30.307" v="462" actId="1076"/>
          <ac:spMkLst>
            <pc:docMk/>
            <pc:sldMk cId="844549685" sldId="296"/>
            <ac:spMk id="17" creationId="{7B22A973-1C28-4DAD-8494-4EADCC166AB7}"/>
          </ac:spMkLst>
        </pc:spChg>
        <pc:spChg chg="mod">
          <ac:chgData name="Jenny Kang" userId="1d788e61-ed01-4e4b-a4ed-b325e0881006" providerId="ADAL" clId="{8F495740-762A-4049-8B4C-5D4B46A9EF54}" dt="2022-03-04T21:45:37.535" v="94"/>
          <ac:spMkLst>
            <pc:docMk/>
            <pc:sldMk cId="844549685" sldId="296"/>
            <ac:spMk id="25602" creationId="{449B1122-3226-41C5-8AFC-35009319E936}"/>
          </ac:spMkLst>
        </pc:spChg>
        <pc:spChg chg="mod">
          <ac:chgData name="Jenny Kang" userId="1d788e61-ed01-4e4b-a4ed-b325e0881006" providerId="ADAL" clId="{8F495740-762A-4049-8B4C-5D4B46A9EF54}" dt="2022-03-04T21:45:37.535" v="94"/>
          <ac:spMkLst>
            <pc:docMk/>
            <pc:sldMk cId="844549685" sldId="296"/>
            <ac:spMk id="25603" creationId="{05DA55D4-EA4A-45B2-A408-4B85D7A6819B}"/>
          </ac:spMkLst>
        </pc:spChg>
        <pc:picChg chg="add mod">
          <ac:chgData name="Jenny Kang" userId="1d788e61-ed01-4e4b-a4ed-b325e0881006" providerId="ADAL" clId="{8F495740-762A-4049-8B4C-5D4B46A9EF54}" dt="2022-03-04T21:58:36.857" v="447" actId="1076"/>
          <ac:picMkLst>
            <pc:docMk/>
            <pc:sldMk cId="844549685" sldId="296"/>
            <ac:picMk id="4" creationId="{B7978A2E-D871-4FE9-9C77-5F5CB9A04AB3}"/>
          </ac:picMkLst>
        </pc:picChg>
        <pc:picChg chg="add mod">
          <ac:chgData name="Jenny Kang" userId="1d788e61-ed01-4e4b-a4ed-b325e0881006" providerId="ADAL" clId="{8F495740-762A-4049-8B4C-5D4B46A9EF54}" dt="2022-03-04T21:57:32.827" v="433" actId="14100"/>
          <ac:picMkLst>
            <pc:docMk/>
            <pc:sldMk cId="844549685" sldId="296"/>
            <ac:picMk id="6" creationId="{80BB27F2-95C8-427A-B9BE-F11B43F2824E}"/>
          </ac:picMkLst>
        </pc:picChg>
        <pc:picChg chg="add mod">
          <ac:chgData name="Jenny Kang" userId="1d788e61-ed01-4e4b-a4ed-b325e0881006" providerId="ADAL" clId="{8F495740-762A-4049-8B4C-5D4B46A9EF54}" dt="2022-03-04T21:59:48.067" v="467" actId="1076"/>
          <ac:picMkLst>
            <pc:docMk/>
            <pc:sldMk cId="844549685" sldId="296"/>
            <ac:picMk id="7" creationId="{C57DD4C8-0251-4D14-9109-CA6A118E8ED7}"/>
          </ac:picMkLst>
        </pc:picChg>
        <pc:cxnChg chg="add mod">
          <ac:chgData name="Jenny Kang" userId="1d788e61-ed01-4e4b-a4ed-b325e0881006" providerId="ADAL" clId="{8F495740-762A-4049-8B4C-5D4B46A9EF54}" dt="2022-03-04T21:58:35.647" v="446" actId="1076"/>
          <ac:cxnSpMkLst>
            <pc:docMk/>
            <pc:sldMk cId="844549685" sldId="296"/>
            <ac:cxnSpMk id="11" creationId="{25A140A1-D09D-4CA3-8066-9FF8FD59CC02}"/>
          </ac:cxnSpMkLst>
        </pc:cxnChg>
        <pc:cxnChg chg="add mod">
          <ac:chgData name="Jenny Kang" userId="1d788e61-ed01-4e4b-a4ed-b325e0881006" providerId="ADAL" clId="{8F495740-762A-4049-8B4C-5D4B46A9EF54}" dt="2022-03-04T21:58:02.396" v="436" actId="13822"/>
          <ac:cxnSpMkLst>
            <pc:docMk/>
            <pc:sldMk cId="844549685" sldId="296"/>
            <ac:cxnSpMk id="12" creationId="{FE162C11-F614-444E-9459-F9A20467C361}"/>
          </ac:cxnSpMkLst>
        </pc:cxnChg>
        <pc:cxnChg chg="add mod">
          <ac:chgData name="Jenny Kang" userId="1d788e61-ed01-4e4b-a4ed-b325e0881006" providerId="ADAL" clId="{8F495740-762A-4049-8B4C-5D4B46A9EF54}" dt="2022-03-04T21:58:02.396" v="436" actId="13822"/>
          <ac:cxnSpMkLst>
            <pc:docMk/>
            <pc:sldMk cId="844549685" sldId="296"/>
            <ac:cxnSpMk id="14" creationId="{1511ED83-3F95-4104-B236-7553E8D0E01D}"/>
          </ac:cxnSpMkLst>
        </pc:cxnChg>
        <pc:cxnChg chg="add mod">
          <ac:chgData name="Jenny Kang" userId="1d788e61-ed01-4e4b-a4ed-b325e0881006" providerId="ADAL" clId="{8F495740-762A-4049-8B4C-5D4B46A9EF54}" dt="2022-03-04T21:59:42.080" v="465" actId="14100"/>
          <ac:cxnSpMkLst>
            <pc:docMk/>
            <pc:sldMk cId="844549685" sldId="296"/>
            <ac:cxnSpMk id="16" creationId="{18C2C227-8EC5-4358-BFE6-33CD24257262}"/>
          </ac:cxnSpMkLst>
        </pc:cxnChg>
      </pc:sldChg>
      <pc:sldChg chg="modSp add del">
        <pc:chgData name="Jenny Kang" userId="1d788e61-ed01-4e4b-a4ed-b325e0881006" providerId="ADAL" clId="{8F495740-762A-4049-8B4C-5D4B46A9EF54}" dt="2022-03-04T21:45:50.100" v="95"/>
        <pc:sldMkLst>
          <pc:docMk/>
          <pc:sldMk cId="1153709836" sldId="297"/>
        </pc:sldMkLst>
        <pc:spChg chg="mod">
          <ac:chgData name="Jenny Kang" userId="1d788e61-ed01-4e4b-a4ed-b325e0881006" providerId="ADAL" clId="{8F495740-762A-4049-8B4C-5D4B46A9EF54}" dt="2022-03-04T22:00:17.269" v="493" actId="20577"/>
          <ac:spMkLst>
            <pc:docMk/>
            <pc:sldMk cId="1153709836" sldId="297"/>
            <ac:spMk id="2" creationId="{18439688-C345-4D80-8AB0-CF67C4E3752F}"/>
          </ac:spMkLst>
        </pc:spChg>
        <pc:spChg chg="mod">
          <ac:chgData name="Jenny Kang" userId="1d788e61-ed01-4e4b-a4ed-b325e0881006" providerId="ADAL" clId="{8F495740-762A-4049-8B4C-5D4B46A9EF54}" dt="2022-03-04T22:00:15.102" v="484"/>
          <ac:spMkLst>
            <pc:docMk/>
            <pc:sldMk cId="1153709836" sldId="297"/>
            <ac:spMk id="3" creationId="{C6F6E497-6E28-45E1-B0AF-7169BB94BEBC}"/>
          </ac:spMkLst>
        </pc:spChg>
        <pc:spChg chg="mod">
          <ac:chgData name="Jenny Kang" userId="1d788e61-ed01-4e4b-a4ed-b325e0881006" providerId="ADAL" clId="{8F495740-762A-4049-8B4C-5D4B46A9EF54}" dt="2022-03-04T21:45:37.535" v="94"/>
          <ac:spMkLst>
            <pc:docMk/>
            <pc:sldMk cId="1153709836" sldId="297"/>
            <ac:spMk id="26626" creationId="{D68C5F77-BC45-4104-82EF-7A10130F4CB1}"/>
          </ac:spMkLst>
        </pc:spChg>
        <pc:spChg chg="mod">
          <ac:chgData name="Jenny Kang" userId="1d788e61-ed01-4e4b-a4ed-b325e0881006" providerId="ADAL" clId="{8F495740-762A-4049-8B4C-5D4B46A9EF54}" dt="2022-03-04T21:45:37.535" v="94"/>
          <ac:spMkLst>
            <pc:docMk/>
            <pc:sldMk cId="1153709836" sldId="297"/>
            <ac:spMk id="26627" creationId="{68B3BA49-8196-4A54-85D6-D7975949F09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1726"/>
          </a:xfrm>
          <a:prstGeom prst="rect">
            <a:avLst/>
          </a:prstGeom>
          <a:noFill/>
          <a:ln>
            <a:noFill/>
          </a:ln>
        </p:spPr>
        <p:txBody>
          <a:bodyPr spcFirstLastPara="1" wrap="square" lIns="96650" tIns="48325" rIns="96650" bIns="48325" anchor="b" anchorCtr="0">
            <a:noAutofit/>
          </a:bodyPr>
          <a:lstStyle>
            <a:lvl1pPr marR="0" lvl="0" algn="l">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spcBef>
                <a:spcPts val="0"/>
              </a:spcBef>
              <a:spcAft>
                <a:spcPts val="0"/>
              </a:spcAft>
              <a:buNone/>
            </a:pPr>
            <a:fld id="{00000000-1234-1234-1234-123412341234}" type="slidenum">
              <a:rPr lang="en-US"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
        <p:cNvGrpSpPr/>
        <p:nvPr/>
      </p:nvGrpSpPr>
      <p:grpSpPr>
        <a:xfrm>
          <a:off x="0" y="0"/>
          <a:ext cx="0" cy="0"/>
          <a:chOff x="0" y="0"/>
          <a:chExt cx="0" cy="0"/>
        </a:xfrm>
      </p:grpSpPr>
      <p:sp>
        <p:nvSpPr>
          <p:cNvPr id="34" name="Google Shape;34;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 name="Google Shape;35;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1" name="Google Shape;41;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https://www.herc.research.va.gov/include/page.asp?id=budget-impact-analysis</a:t>
            </a:r>
            <a:endParaRPr/>
          </a:p>
        </p:txBody>
      </p:sp>
      <p:sp>
        <p:nvSpPr>
          <p:cNvPr id="53" name="Google Shape;53;p4: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2: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SzPts val="1200"/>
              <a:buFont typeface="Calibri"/>
              <a:buNone/>
            </a:pPr>
            <a:r>
              <a:rPr lang="en-US"/>
              <a:t>Diagnostic costs may not be included in the analysis if the costs are assumed to be same between the current and new scenario. Diagnostic costs may be considered if there are specific diagnostic costs related to the new intervention (eg, need for biomarker testing to identify patients eligible for a new drug).</a:t>
            </a:r>
            <a:endParaRPr/>
          </a:p>
        </p:txBody>
      </p:sp>
      <p:sp>
        <p:nvSpPr>
          <p:cNvPr id="124" name="Google Shape;124;p12: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2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9" name="Google Shape;239;p25: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40" name="Google Shape;240;p25: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4" name="Google Shape;234;p24: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
        <p:cNvGrpSpPr/>
        <p:nvPr/>
      </p:nvGrpSpPr>
      <p:grpSpPr>
        <a:xfrm>
          <a:off x="0" y="0"/>
          <a:ext cx="0" cy="0"/>
          <a:chOff x="0" y="0"/>
          <a:chExt cx="0" cy="0"/>
        </a:xfrm>
      </p:grpSpPr>
      <p:sp>
        <p:nvSpPr>
          <p:cNvPr id="11" name="Google Shape;11;p27"/>
          <p:cNvSpPr/>
          <p:nvPr/>
        </p:nvSpPr>
        <p:spPr>
          <a:xfrm>
            <a:off x="-101600" y="-5715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2" name="Google Shape;12;p27"/>
          <p:cNvSpPr txBox="1">
            <a:spLocks noGrp="1"/>
          </p:cNvSpPr>
          <p:nvPr>
            <p:ph type="title"/>
          </p:nvPr>
        </p:nvSpPr>
        <p:spPr>
          <a:xfrm>
            <a:off x="822960" y="685800"/>
            <a:ext cx="8840949" cy="2169367"/>
          </a:xfrm>
          <a:prstGeom prst="rect">
            <a:avLst/>
          </a:prstGeom>
          <a:noFill/>
          <a:ln>
            <a:noFill/>
          </a:ln>
        </p:spPr>
        <p:txBody>
          <a:bodyPr spcFirstLastPara="1" wrap="square" lIns="0" tIns="0" rIns="0" bIns="0" anchor="t" anchorCtr="0">
            <a:noAutofit/>
          </a:bodyPr>
          <a:lstStyle>
            <a:lvl1pPr marR="0" lvl="0" algn="ctr">
              <a:lnSpc>
                <a:spcPct val="90000"/>
              </a:lnSpc>
              <a:spcBef>
                <a:spcPts val="0"/>
              </a:spcBef>
              <a:spcAft>
                <a:spcPts val="0"/>
              </a:spcAft>
              <a:buClr>
                <a:srgbClr val="00205B"/>
              </a:buClr>
              <a:buSzPts val="7200"/>
              <a:buFont typeface="Arial"/>
              <a:buNone/>
              <a:defRPr sz="72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7"/>
          <p:cNvSpPr/>
          <p:nvPr/>
        </p:nvSpPr>
        <p:spPr>
          <a:xfrm>
            <a:off x="5679741" y="3149322"/>
            <a:ext cx="6288066" cy="1744778"/>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endParaRPr sz="3200" b="0" i="0" u="none" strike="noStrike" cap="none">
              <a:solidFill>
                <a:schemeClr val="lt1"/>
              </a:solidFill>
              <a:latin typeface="Arial"/>
              <a:ea typeface="Arial"/>
              <a:cs typeface="Arial"/>
              <a:sym typeface="Arial"/>
            </a:endParaRPr>
          </a:p>
        </p:txBody>
      </p:sp>
      <p:pic>
        <p:nvPicPr>
          <p:cNvPr id="14" name="Google Shape;14;p27"/>
          <p:cNvPicPr preferRelativeResize="0"/>
          <p:nvPr/>
        </p:nvPicPr>
        <p:blipFill rotWithShape="1">
          <a:blip r:embed="rId2">
            <a:alphaModFix/>
          </a:blip>
          <a:srcRect/>
          <a:stretch/>
        </p:blipFill>
        <p:spPr>
          <a:xfrm>
            <a:off x="-1780033" y="1931772"/>
            <a:ext cx="6858000" cy="6858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5_Content Slide">
  <p:cSld name="5_Content Slide">
    <p:spTree>
      <p:nvGrpSpPr>
        <p:cNvPr id="1" name="Shape 15"/>
        <p:cNvGrpSpPr/>
        <p:nvPr/>
      </p:nvGrpSpPr>
      <p:grpSpPr>
        <a:xfrm>
          <a:off x="0" y="0"/>
          <a:ext cx="0" cy="0"/>
          <a:chOff x="0" y="0"/>
          <a:chExt cx="0" cy="0"/>
        </a:xfrm>
      </p:grpSpPr>
      <p:sp>
        <p:nvSpPr>
          <p:cNvPr id="16" name="Google Shape;16;p28"/>
          <p:cNvSpPr/>
          <p:nvPr/>
        </p:nvSpPr>
        <p:spPr>
          <a:xfrm>
            <a:off x="-101600" y="5878512"/>
            <a:ext cx="12725399" cy="1093788"/>
          </a:xfrm>
          <a:prstGeom prst="rect">
            <a:avLst/>
          </a:prstGeom>
          <a:solidFill>
            <a:srgbClr val="F8F8F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7" name="Google Shape;17;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a:lnSpc>
                <a:spcPct val="90000"/>
              </a:lnSpc>
              <a:spcBef>
                <a:spcPts val="0"/>
              </a:spcBef>
              <a:spcAft>
                <a:spcPts val="0"/>
              </a:spcAft>
              <a:buClr>
                <a:srgbClr val="00205B"/>
              </a:buClr>
              <a:buSzPts val="4400"/>
              <a:buFont typeface="Arial"/>
              <a:buNone/>
              <a:defRPr sz="4400" b="1" i="0" u="none" strike="noStrike" cap="none">
                <a:solidFill>
                  <a:srgbClr val="00205B"/>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28"/>
          <p:cNvSpPr txBox="1">
            <a:spLocks noGrp="1"/>
          </p:cNvSpPr>
          <p:nvPr>
            <p:ph type="body" idx="1"/>
          </p:nvPr>
        </p:nvSpPr>
        <p:spPr>
          <a:xfrm>
            <a:off x="838200" y="1825625"/>
            <a:ext cx="10515600" cy="3903663"/>
          </a:xfrm>
          <a:prstGeom prst="rect">
            <a:avLst/>
          </a:prstGeom>
          <a:noFill/>
          <a:ln>
            <a:noFill/>
          </a:ln>
        </p:spPr>
        <p:txBody>
          <a:bodyPr spcFirstLastPara="1" wrap="square" lIns="91425" tIns="45700" rIns="91425" bIns="45700" anchor="t" anchorCtr="0">
            <a:normAutofit/>
          </a:bodyPr>
          <a:lstStyle>
            <a:lvl1pPr marL="457200" marR="0" lvl="0" indent="-406400" algn="l">
              <a:lnSpc>
                <a:spcPct val="90000"/>
              </a:lnSpc>
              <a:spcBef>
                <a:spcPts val="1000"/>
              </a:spcBef>
              <a:spcAft>
                <a:spcPts val="0"/>
              </a:spcAft>
              <a:buClr>
                <a:srgbClr val="00205B"/>
              </a:buClr>
              <a:buSzPts val="2800"/>
              <a:buFont typeface="Arial"/>
              <a:buChar char="•"/>
              <a:defRPr sz="2800" b="0" i="0" u="none" strike="noStrike" cap="none">
                <a:solidFill>
                  <a:srgbClr val="00205B"/>
                </a:solidFill>
                <a:latin typeface="Arial"/>
                <a:ea typeface="Arial"/>
                <a:cs typeface="Arial"/>
                <a:sym typeface="Arial"/>
              </a:defRPr>
            </a:lvl1pPr>
            <a:lvl2pPr marL="914400" marR="0" lvl="1" indent="-381000" algn="l">
              <a:lnSpc>
                <a:spcPct val="90000"/>
              </a:lnSpc>
              <a:spcBef>
                <a:spcPts val="500"/>
              </a:spcBef>
              <a:spcAft>
                <a:spcPts val="0"/>
              </a:spcAft>
              <a:buClr>
                <a:schemeClr val="accent1"/>
              </a:buClr>
              <a:buSzPts val="2400"/>
              <a:buFont typeface="Noto Sans Symbols"/>
              <a:buChar char="▪"/>
              <a:defRPr sz="2400" b="0" i="0" u="none" strike="noStrike" cap="none">
                <a:solidFill>
                  <a:srgbClr val="00205B"/>
                </a:solidFill>
                <a:latin typeface="Arial"/>
                <a:ea typeface="Arial"/>
                <a:cs typeface="Arial"/>
                <a:sym typeface="Arial"/>
              </a:defRPr>
            </a:lvl2pPr>
            <a:lvl3pPr marL="1371600" marR="0" lvl="2" indent="-355600" algn="l">
              <a:lnSpc>
                <a:spcPct val="90000"/>
              </a:lnSpc>
              <a:spcBef>
                <a:spcPts val="500"/>
              </a:spcBef>
              <a:spcAft>
                <a:spcPts val="0"/>
              </a:spcAft>
              <a:buClr>
                <a:schemeClr val="lt2"/>
              </a:buClr>
              <a:buSzPts val="2000"/>
              <a:buFont typeface="Courier New"/>
              <a:buChar char="o"/>
              <a:defRPr sz="2000" b="0" i="0" u="none" strike="noStrike" cap="none">
                <a:solidFill>
                  <a:srgbClr val="00205B"/>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ontserrat"/>
                <a:ea typeface="Montserrat"/>
                <a:cs typeface="Montserrat"/>
                <a:sym typeface="Montserrat"/>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28"/>
          <p:cNvSpPr/>
          <p:nvPr/>
        </p:nvSpPr>
        <p:spPr>
          <a:xfrm>
            <a:off x="0" y="5891349"/>
            <a:ext cx="12192000" cy="1084217"/>
          </a:xfrm>
          <a:prstGeom prst="rect">
            <a:avLst/>
          </a:prstGeom>
          <a:solidFill>
            <a:srgbClr val="002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0" name="Google Shape;20;p28" descr="A close up of a logo&#10;&#10;Description automatically generated"/>
          <p:cNvPicPr preferRelativeResize="0"/>
          <p:nvPr/>
        </p:nvPicPr>
        <p:blipFill rotWithShape="1">
          <a:blip r:embed="rId2">
            <a:alphaModFix/>
          </a:blip>
          <a:srcRect/>
          <a:stretch/>
        </p:blipFill>
        <p:spPr>
          <a:xfrm>
            <a:off x="-1461633" y="4065786"/>
            <a:ext cx="6414633" cy="495676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21"/>
        <p:cNvGrpSpPr/>
        <p:nvPr/>
      </p:nvGrpSpPr>
      <p:grpSpPr>
        <a:xfrm>
          <a:off x="0" y="0"/>
          <a:ext cx="0" cy="0"/>
          <a:chOff x="0" y="0"/>
          <a:chExt cx="0" cy="0"/>
        </a:xfrm>
      </p:grpSpPr>
      <p:sp>
        <p:nvSpPr>
          <p:cNvPr id="22" name="Google Shape;22;p29"/>
          <p:cNvSpPr/>
          <p:nvPr/>
        </p:nvSpPr>
        <p:spPr>
          <a:xfrm>
            <a:off x="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3"/>
        <p:cNvGrpSpPr/>
        <p:nvPr/>
      </p:nvGrpSpPr>
      <p:grpSpPr>
        <a:xfrm>
          <a:off x="0" y="0"/>
          <a:ext cx="0" cy="0"/>
          <a:chOff x="0" y="0"/>
          <a:chExt cx="0" cy="0"/>
        </a:xfrm>
      </p:grpSpPr>
      <p:sp>
        <p:nvSpPr>
          <p:cNvPr id="24" name="Google Shape;24;p30"/>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5" name="Google Shape;25;p30"/>
          <p:cNvPicPr preferRelativeResize="0"/>
          <p:nvPr/>
        </p:nvPicPr>
        <p:blipFill rotWithShape="1">
          <a:blip r:embed="rId2">
            <a:alphaModFix/>
          </a:blip>
          <a:srcRect/>
          <a:stretch/>
        </p:blipFill>
        <p:spPr>
          <a:xfrm>
            <a:off x="-1793488" y="2007219"/>
            <a:ext cx="6858000" cy="6858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6"/>
        <p:cNvGrpSpPr/>
        <p:nvPr/>
      </p:nvGrpSpPr>
      <p:grpSpPr>
        <a:xfrm>
          <a:off x="0" y="0"/>
          <a:ext cx="0" cy="0"/>
          <a:chOff x="0" y="0"/>
          <a:chExt cx="0" cy="0"/>
        </a:xfrm>
      </p:grpSpPr>
      <p:sp>
        <p:nvSpPr>
          <p:cNvPr id="27" name="Google Shape;27;p31"/>
          <p:cNvSpPr/>
          <p:nvPr/>
        </p:nvSpPr>
        <p:spPr>
          <a:xfrm>
            <a:off x="-101600" y="0"/>
            <a:ext cx="12725399" cy="69723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28" name="Google Shape;28;p31"/>
          <p:cNvPicPr preferRelativeResize="0"/>
          <p:nvPr/>
        </p:nvPicPr>
        <p:blipFill rotWithShape="1">
          <a:blip r:embed="rId2">
            <a:alphaModFix/>
          </a:blip>
          <a:srcRect r="16356" b="42778"/>
          <a:stretch/>
        </p:blipFill>
        <p:spPr>
          <a:xfrm>
            <a:off x="5983664" y="-1422399"/>
            <a:ext cx="7427536" cy="618423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Quote Slide">
  <p:cSld name="3_Quote Slide">
    <p:spTree>
      <p:nvGrpSpPr>
        <p:cNvPr id="1" name="Shape 29"/>
        <p:cNvGrpSpPr/>
        <p:nvPr/>
      </p:nvGrpSpPr>
      <p:grpSpPr>
        <a:xfrm>
          <a:off x="0" y="0"/>
          <a:ext cx="0" cy="0"/>
          <a:chOff x="0" y="0"/>
          <a:chExt cx="0" cy="0"/>
        </a:xfrm>
      </p:grpSpPr>
      <p:sp>
        <p:nvSpPr>
          <p:cNvPr id="30" name="Google Shape;30;p32"/>
          <p:cNvSpPr/>
          <p:nvPr/>
        </p:nvSpPr>
        <p:spPr>
          <a:xfrm>
            <a:off x="0" y="0"/>
            <a:ext cx="12188952" cy="6858000"/>
          </a:xfrm>
          <a:prstGeom prst="rect">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1" name="Google Shape;31;p32"/>
          <p:cNvPicPr preferRelativeResize="0"/>
          <p:nvPr/>
        </p:nvPicPr>
        <p:blipFill rotWithShape="1">
          <a:blip r:embed="rId2">
            <a:alphaModFix/>
          </a:blip>
          <a:srcRect r="16356" b="42778"/>
          <a:stretch/>
        </p:blipFill>
        <p:spPr>
          <a:xfrm>
            <a:off x="5831633" y="-1540568"/>
            <a:ext cx="7427536" cy="6184232"/>
          </a:xfrm>
          <a:prstGeom prst="rect">
            <a:avLst/>
          </a:prstGeom>
          <a:noFill/>
          <a:ln>
            <a:noFill/>
          </a:ln>
        </p:spPr>
      </p:pic>
      <p:sp>
        <p:nvSpPr>
          <p:cNvPr id="32" name="Google Shape;32;p32"/>
          <p:cNvSpPr txBox="1">
            <a:spLocks noGrp="1"/>
          </p:cNvSpPr>
          <p:nvPr>
            <p:ph type="title"/>
          </p:nvPr>
        </p:nvSpPr>
        <p:spPr>
          <a:xfrm>
            <a:off x="167951" y="4257443"/>
            <a:ext cx="10515600" cy="2245994"/>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7200"/>
              <a:buFont typeface="Arial"/>
              <a:buNone/>
              <a:defRPr sz="7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
        <p:cNvGrpSpPr/>
        <p:nvPr/>
      </p:nvGrpSpPr>
      <p:grpSpPr>
        <a:xfrm>
          <a:off x="0" y="0"/>
          <a:ext cx="0" cy="0"/>
          <a:chOff x="0" y="0"/>
          <a:chExt cx="0" cy="0"/>
        </a:xfrm>
      </p:grpSpPr>
      <p:sp>
        <p:nvSpPr>
          <p:cNvPr id="37" name="Google Shape;37;p1"/>
          <p:cNvSpPr txBox="1">
            <a:spLocks noGrp="1"/>
          </p:cNvSpPr>
          <p:nvPr>
            <p:ph type="title"/>
          </p:nvPr>
        </p:nvSpPr>
        <p:spPr>
          <a:xfrm>
            <a:off x="858982" y="1468016"/>
            <a:ext cx="11333018"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6000"/>
              <a:buFont typeface="Arial"/>
              <a:buNone/>
            </a:pPr>
            <a:r>
              <a:rPr lang="en-US" sz="6000" dirty="0">
                <a:solidFill>
                  <a:schemeClr val="lt1"/>
                </a:solidFill>
              </a:rPr>
              <a:t>Health Information Technology</a:t>
            </a:r>
            <a:endParaRPr sz="6000" b="1" dirty="0">
              <a:solidFill>
                <a:schemeClr val="lt1"/>
              </a:solidFill>
            </a:endParaRPr>
          </a:p>
        </p:txBody>
      </p:sp>
      <p:sp>
        <p:nvSpPr>
          <p:cNvPr id="38" name="Google Shape;38;p1"/>
          <p:cNvSpPr txBox="1">
            <a:spLocks noGrp="1"/>
          </p:cNvSpPr>
          <p:nvPr>
            <p:ph type="subTitle" idx="1"/>
          </p:nvPr>
        </p:nvSpPr>
        <p:spPr>
          <a:xfrm>
            <a:off x="5791200" y="4305300"/>
            <a:ext cx="6400800" cy="1752600"/>
          </a:xfrm>
          <a:prstGeom prst="rect">
            <a:avLst/>
          </a:prstGeom>
          <a:noFill/>
          <a:ln>
            <a:noFill/>
          </a:ln>
        </p:spPr>
        <p:txBody>
          <a:bodyPr spcFirstLastPara="1" wrap="square" lIns="91425" tIns="45700" rIns="91425" bIns="45700" anchor="t" anchorCtr="0">
            <a:noAutofit/>
          </a:bodyPr>
          <a:lstStyle/>
          <a:p>
            <a:pPr marL="0" marR="0" lvl="0" indent="0" algn="r" rtl="0">
              <a:lnSpc>
                <a:spcPct val="90000"/>
              </a:lnSpc>
              <a:spcBef>
                <a:spcPts val="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Created by the School of Pharmacy Relations Committee for AMCP</a:t>
            </a:r>
            <a:endParaRPr dirty="0"/>
          </a:p>
          <a:p>
            <a:pPr marL="0" marR="0" lvl="0" indent="0" algn="r" rtl="0">
              <a:lnSpc>
                <a:spcPct val="90000"/>
              </a:lnSpc>
              <a:spcBef>
                <a:spcPts val="1000"/>
              </a:spcBef>
              <a:spcAft>
                <a:spcPts val="0"/>
              </a:spcAft>
              <a:buClr>
                <a:schemeClr val="lt1"/>
              </a:buClr>
              <a:buSzPts val="2800"/>
              <a:buFont typeface="Arial"/>
              <a:buNone/>
            </a:pPr>
            <a:r>
              <a:rPr lang="en-US" sz="2800" b="0" i="0" u="none" strike="noStrike" cap="none" dirty="0">
                <a:solidFill>
                  <a:schemeClr val="lt1"/>
                </a:solidFill>
                <a:latin typeface="Arial"/>
                <a:ea typeface="Arial"/>
                <a:cs typeface="Arial"/>
                <a:sym typeface="Arial"/>
              </a:rPr>
              <a:t>Updated: </a:t>
            </a:r>
            <a:r>
              <a:rPr lang="en-US" sz="2800" dirty="0">
                <a:solidFill>
                  <a:schemeClr val="lt1"/>
                </a:solidFill>
              </a:rPr>
              <a:t>March 2022</a:t>
            </a:r>
            <a:endParaRPr dirty="0"/>
          </a:p>
          <a:p>
            <a:pPr marL="228600" marR="0" lvl="0" indent="-50800" algn="l" rtl="0">
              <a:lnSpc>
                <a:spcPct val="90000"/>
              </a:lnSpc>
              <a:spcBef>
                <a:spcPts val="100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E095B-D96A-4CDF-AB32-A5734D9E10CE}"/>
              </a:ext>
            </a:extLst>
          </p:cNvPr>
          <p:cNvSpPr>
            <a:spLocks noGrp="1"/>
          </p:cNvSpPr>
          <p:nvPr>
            <p:ph type="title"/>
          </p:nvPr>
        </p:nvSpPr>
        <p:spPr/>
        <p:txBody>
          <a:bodyPr/>
          <a:lstStyle/>
          <a:p>
            <a:r>
              <a:rPr lang="en-US" dirty="0"/>
              <a:t>Personal Health Records (PHR)</a:t>
            </a:r>
          </a:p>
        </p:txBody>
      </p:sp>
      <p:sp>
        <p:nvSpPr>
          <p:cNvPr id="3" name="Text Placeholder 2">
            <a:extLst>
              <a:ext uri="{FF2B5EF4-FFF2-40B4-BE49-F238E27FC236}">
                <a16:creationId xmlns:a16="http://schemas.microsoft.com/office/drawing/2014/main" id="{031867BC-0698-437D-8127-7C742983DF54}"/>
              </a:ext>
            </a:extLst>
          </p:cNvPr>
          <p:cNvSpPr>
            <a:spLocks noGrp="1"/>
          </p:cNvSpPr>
          <p:nvPr>
            <p:ph type="body" idx="1"/>
          </p:nvPr>
        </p:nvSpPr>
        <p:spPr>
          <a:xfrm>
            <a:off x="838200" y="1690688"/>
            <a:ext cx="10515600" cy="3903663"/>
          </a:xfrm>
        </p:spPr>
        <p:txBody>
          <a:bodyPr/>
          <a:lstStyle/>
          <a:p>
            <a:r>
              <a:rPr lang="en-US" altLang="en-US" sz="2400" dirty="0"/>
              <a:t>PHR is an electronic health record that is managed, shared and controlled by the individual</a:t>
            </a:r>
          </a:p>
          <a:p>
            <a:pPr lvl="1">
              <a:buClrTx/>
            </a:pPr>
            <a:r>
              <a:rPr lang="en-US" altLang="en-US" sz="1800" dirty="0"/>
              <a:t>A counterpart to the EHR</a:t>
            </a:r>
          </a:p>
          <a:p>
            <a:r>
              <a:rPr lang="en-US" altLang="en-US" sz="2200" dirty="0"/>
              <a:t>Some payers offer this service, also privately offered</a:t>
            </a:r>
          </a:p>
          <a:p>
            <a:pPr lvl="1">
              <a:buClrTx/>
            </a:pPr>
            <a:r>
              <a:rPr lang="en-US" altLang="en-US" sz="1800" dirty="0"/>
              <a:t>Allows tracking of individual utilization including use of OTCs and other medical history not always seen in the EHR</a:t>
            </a:r>
          </a:p>
          <a:p>
            <a:r>
              <a:rPr lang="en-US" altLang="en-US" sz="2200" dirty="0"/>
              <a:t>Allows patients to be more involved in their healthcare</a:t>
            </a:r>
          </a:p>
          <a:p>
            <a:pPr lvl="1">
              <a:buClrTx/>
            </a:pPr>
            <a:r>
              <a:rPr lang="en-US" altLang="en-US" sz="1800" dirty="0"/>
              <a:t>Creates better engagement by patients</a:t>
            </a:r>
          </a:p>
          <a:p>
            <a:r>
              <a:rPr lang="en-US" altLang="en-US" sz="2200" dirty="0"/>
              <a:t>Adoption of this technology is slow due to the need for patient involvement and ownership</a:t>
            </a:r>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343179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3171-6F00-4A61-A9B0-65664B282E45}"/>
              </a:ext>
            </a:extLst>
          </p:cNvPr>
          <p:cNvSpPr>
            <a:spLocks noGrp="1"/>
          </p:cNvSpPr>
          <p:nvPr>
            <p:ph type="title"/>
          </p:nvPr>
        </p:nvSpPr>
        <p:spPr/>
        <p:txBody>
          <a:bodyPr/>
          <a:lstStyle/>
          <a:p>
            <a:r>
              <a:rPr lang="en-US" dirty="0"/>
              <a:t>E-Prescribing and Computerized Physician Order Entry (CPOE)</a:t>
            </a:r>
          </a:p>
        </p:txBody>
      </p:sp>
      <p:sp>
        <p:nvSpPr>
          <p:cNvPr id="3" name="Text Placeholder 2">
            <a:extLst>
              <a:ext uri="{FF2B5EF4-FFF2-40B4-BE49-F238E27FC236}">
                <a16:creationId xmlns:a16="http://schemas.microsoft.com/office/drawing/2014/main" id="{AF13D224-2E94-45AB-9F8D-C7175039AA2C}"/>
              </a:ext>
            </a:extLst>
          </p:cNvPr>
          <p:cNvSpPr>
            <a:spLocks noGrp="1"/>
          </p:cNvSpPr>
          <p:nvPr>
            <p:ph type="body" idx="1"/>
          </p:nvPr>
        </p:nvSpPr>
        <p:spPr/>
        <p:txBody>
          <a:bodyPr>
            <a:normAutofit/>
          </a:bodyPr>
          <a:lstStyle/>
          <a:p>
            <a:r>
              <a:rPr lang="en-US" altLang="en-US" sz="2400" dirty="0"/>
              <a:t>Using electronic tools to prescribe and transmit medication information to pharmacies (and payers)</a:t>
            </a:r>
          </a:p>
          <a:p>
            <a:pPr lvl="1">
              <a:buClrTx/>
            </a:pPr>
            <a:r>
              <a:rPr lang="en-US" altLang="en-US" sz="1800" dirty="0"/>
              <a:t>Recent reports indicate that 70% of e-prescribing occurs within the EHR</a:t>
            </a:r>
          </a:p>
          <a:p>
            <a:r>
              <a:rPr lang="en-US" altLang="en-US" sz="2400" dirty="0"/>
              <a:t>Core function is to reduce error due to illegible handwritten prescriptions</a:t>
            </a:r>
          </a:p>
          <a:p>
            <a:r>
              <a:rPr lang="en-US" altLang="en-US" sz="2400" dirty="0"/>
              <a:t>Advancement of e-prescribing </a:t>
            </a:r>
          </a:p>
          <a:p>
            <a:pPr lvl="1">
              <a:buClrTx/>
            </a:pPr>
            <a:r>
              <a:rPr lang="en-US" altLang="en-US" sz="1800" dirty="0"/>
              <a:t>Incorporation of clinical decision support (real-time formulary information)</a:t>
            </a:r>
          </a:p>
          <a:p>
            <a:pPr lvl="1">
              <a:buClrTx/>
            </a:pPr>
            <a:r>
              <a:rPr lang="en-US" altLang="en-US" sz="1800" dirty="0"/>
              <a:t>Prior Authorization fulfillment at the point of prescription (</a:t>
            </a:r>
            <a:r>
              <a:rPr lang="en-US" altLang="en-US" sz="1800" dirty="0" err="1"/>
              <a:t>ePA</a:t>
            </a:r>
            <a:r>
              <a:rPr lang="en-US" altLang="en-US" sz="1800" dirty="0"/>
              <a:t>)</a:t>
            </a:r>
          </a:p>
          <a:p>
            <a:pPr lvl="1">
              <a:buClrTx/>
            </a:pPr>
            <a:r>
              <a:rPr lang="en-US" altLang="en-US" sz="1800" dirty="0"/>
              <a:t>Access to EHR to reduce medication errors including interactions and contraindications</a:t>
            </a:r>
          </a:p>
          <a:p>
            <a:pPr lvl="1">
              <a:buClrTx/>
            </a:pPr>
            <a:r>
              <a:rPr lang="en-US" altLang="en-US" sz="1800" dirty="0"/>
              <a:t>July 2010: DEA allowed e-prescribing of controlled substances</a:t>
            </a:r>
          </a:p>
          <a:p>
            <a:pPr lvl="1">
              <a:buClrTx/>
            </a:pPr>
            <a:r>
              <a:rPr lang="en-US" altLang="en-US" sz="1800" dirty="0"/>
              <a:t>Allows real-time bi-directional connectivity between the pharmacy and prescriber (and also the payer in some cases)</a:t>
            </a:r>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2904501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D172A-1E39-4523-9464-5CE4BF19E0EE}"/>
              </a:ext>
            </a:extLst>
          </p:cNvPr>
          <p:cNvSpPr>
            <a:spLocks noGrp="1"/>
          </p:cNvSpPr>
          <p:nvPr>
            <p:ph type="title"/>
          </p:nvPr>
        </p:nvSpPr>
        <p:spPr/>
        <p:txBody>
          <a:bodyPr/>
          <a:lstStyle/>
          <a:p>
            <a:r>
              <a:rPr lang="en-US" dirty="0"/>
              <a:t>E-Prescribing Cont’d</a:t>
            </a:r>
          </a:p>
        </p:txBody>
      </p:sp>
      <p:sp>
        <p:nvSpPr>
          <p:cNvPr id="3" name="Text Placeholder 2">
            <a:extLst>
              <a:ext uri="{FF2B5EF4-FFF2-40B4-BE49-F238E27FC236}">
                <a16:creationId xmlns:a16="http://schemas.microsoft.com/office/drawing/2014/main" id="{73B50D98-47E0-4A58-8D79-A324D3E833EE}"/>
              </a:ext>
            </a:extLst>
          </p:cNvPr>
          <p:cNvSpPr>
            <a:spLocks noGrp="1"/>
          </p:cNvSpPr>
          <p:nvPr>
            <p:ph type="body" idx="1"/>
          </p:nvPr>
        </p:nvSpPr>
        <p:spPr>
          <a:xfrm>
            <a:off x="838200" y="1617807"/>
            <a:ext cx="10515600" cy="3903663"/>
          </a:xfrm>
        </p:spPr>
        <p:txBody>
          <a:bodyPr/>
          <a:lstStyle/>
          <a:p>
            <a:r>
              <a:rPr lang="en-US" altLang="en-US" sz="2400" dirty="0"/>
              <a:t>E-prescribing can further the patient healthcare experience and increase efficiency at the point of prescription</a:t>
            </a:r>
          </a:p>
          <a:p>
            <a:pPr lvl="1">
              <a:buClrTx/>
            </a:pPr>
            <a:r>
              <a:rPr lang="en-US" altLang="en-US" sz="1800" dirty="0"/>
              <a:t>Immediate transfer of the prescription to the patient’s chosen pharmacy</a:t>
            </a:r>
          </a:p>
          <a:p>
            <a:pPr lvl="1">
              <a:buClrTx/>
            </a:pPr>
            <a:r>
              <a:rPr lang="en-US" altLang="en-US" sz="1800" dirty="0"/>
              <a:t>Insurance eligibility</a:t>
            </a:r>
          </a:p>
          <a:p>
            <a:pPr lvl="1">
              <a:buClrTx/>
            </a:pPr>
            <a:r>
              <a:rPr lang="en-US" altLang="en-US" sz="1800" dirty="0"/>
              <a:t>Formulary placement of the medications (including possible alternatives that are favorable on the formulary)</a:t>
            </a:r>
          </a:p>
          <a:p>
            <a:pPr lvl="1">
              <a:buClrTx/>
            </a:pPr>
            <a:r>
              <a:rPr lang="en-US" altLang="en-US" sz="1800" dirty="0"/>
              <a:t>Prior Authorization fulfillment at point of prescription if/when necessary (</a:t>
            </a:r>
            <a:r>
              <a:rPr lang="en-US" altLang="en-US" sz="1800" dirty="0" err="1"/>
              <a:t>ePA</a:t>
            </a:r>
            <a:r>
              <a:rPr lang="en-US" altLang="en-US" sz="1800" dirty="0"/>
              <a:t>)</a:t>
            </a:r>
          </a:p>
          <a:p>
            <a:pPr lvl="1">
              <a:buClrTx/>
            </a:pPr>
            <a:r>
              <a:rPr lang="en-US" altLang="en-US" sz="1800" dirty="0"/>
              <a:t>Electronic authorization of refill requests</a:t>
            </a:r>
          </a:p>
          <a:p>
            <a:r>
              <a:rPr lang="en-US" altLang="en-US" sz="2400" dirty="0"/>
              <a:t>Payers are investing in new technology to improve e-prescribing and take full advantage of the direct communication with prescribers</a:t>
            </a:r>
          </a:p>
          <a:p>
            <a:pPr lvl="1">
              <a:buClrTx/>
            </a:pPr>
            <a:r>
              <a:rPr lang="en-US" altLang="en-US" sz="1800" dirty="0"/>
              <a:t>Handheld and Web-based applications for this communication and outreach</a:t>
            </a:r>
          </a:p>
          <a:p>
            <a:pPr eaLnBrk="1" hangingPunct="1">
              <a:buFont typeface="Arial" panose="020B0604020202020204" pitchFamily="34" charset="0"/>
              <a:buNone/>
            </a:pPr>
            <a:endParaRPr lang="en-US" altLang="en-US" dirty="0"/>
          </a:p>
          <a:p>
            <a:endParaRPr lang="en-US" dirty="0"/>
          </a:p>
          <a:p>
            <a:endParaRPr lang="en-US" altLang="en-US" sz="2200" dirty="0"/>
          </a:p>
          <a:p>
            <a:endParaRPr lang="en-US" altLang="en-US" sz="2200" dirty="0"/>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3777600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CEAD3-FF49-4C13-9FD3-A4437499FB5A}"/>
              </a:ext>
            </a:extLst>
          </p:cNvPr>
          <p:cNvSpPr>
            <a:spLocks noGrp="1"/>
          </p:cNvSpPr>
          <p:nvPr>
            <p:ph type="title"/>
          </p:nvPr>
        </p:nvSpPr>
        <p:spPr>
          <a:xfrm>
            <a:off x="838200" y="126132"/>
            <a:ext cx="10515600" cy="1325563"/>
          </a:xfrm>
        </p:spPr>
        <p:txBody>
          <a:bodyPr/>
          <a:lstStyle/>
          <a:p>
            <a:r>
              <a:rPr lang="en-US" dirty="0"/>
              <a:t>E-Prescribing Cont’d</a:t>
            </a:r>
          </a:p>
        </p:txBody>
      </p:sp>
      <p:pic>
        <p:nvPicPr>
          <p:cNvPr id="4" name="Picture 2">
            <a:extLst>
              <a:ext uri="{FF2B5EF4-FFF2-40B4-BE49-F238E27FC236}">
                <a16:creationId xmlns:a16="http://schemas.microsoft.com/office/drawing/2014/main" id="{B7978A2E-D871-4FE9-9C77-5F5CB9A04A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2811" y="2197877"/>
            <a:ext cx="8477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9977565-FBD5-4D76-883E-012D51047BD4}"/>
              </a:ext>
            </a:extLst>
          </p:cNvPr>
          <p:cNvSpPr txBox="1">
            <a:spLocks noChangeArrowheads="1"/>
          </p:cNvSpPr>
          <p:nvPr/>
        </p:nvSpPr>
        <p:spPr bwMode="auto">
          <a:xfrm>
            <a:off x="2057174" y="1545199"/>
            <a:ext cx="21288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latin typeface="Arial" panose="020B0604020202020204" pitchFamily="34" charset="0"/>
              </a:rPr>
              <a:t>Prescriber / </a:t>
            </a:r>
          </a:p>
          <a:p>
            <a:pPr algn="ctr" eaLnBrk="1" hangingPunct="1">
              <a:spcBef>
                <a:spcPct val="0"/>
              </a:spcBef>
              <a:buFontTx/>
              <a:buNone/>
            </a:pPr>
            <a:r>
              <a:rPr lang="en-US" altLang="en-US" sz="1600" dirty="0">
                <a:latin typeface="Arial" panose="020B0604020202020204" pitchFamily="34" charset="0"/>
              </a:rPr>
              <a:t>e-prescribing system</a:t>
            </a:r>
          </a:p>
        </p:txBody>
      </p:sp>
      <p:pic>
        <p:nvPicPr>
          <p:cNvPr id="6" name="Picture 3">
            <a:extLst>
              <a:ext uri="{FF2B5EF4-FFF2-40B4-BE49-F238E27FC236}">
                <a16:creationId xmlns:a16="http://schemas.microsoft.com/office/drawing/2014/main" id="{80BB27F2-95C8-427A-B9BE-F11B43F282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086" y="4354779"/>
            <a:ext cx="137160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C57DD4C8-0251-4D14-9109-CA6A118E8E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8535" y="2263684"/>
            <a:ext cx="1640654" cy="146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8F4A0F79-91B1-4A64-AA02-31CBFB1E5721}"/>
              </a:ext>
            </a:extLst>
          </p:cNvPr>
          <p:cNvSpPr txBox="1">
            <a:spLocks noChangeArrowheads="1"/>
          </p:cNvSpPr>
          <p:nvPr/>
        </p:nvSpPr>
        <p:spPr bwMode="auto">
          <a:xfrm>
            <a:off x="4886099" y="3984891"/>
            <a:ext cx="167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latin typeface="Arial" panose="020B0604020202020204" pitchFamily="34" charset="0"/>
              </a:rPr>
              <a:t>Pharmacy</a:t>
            </a:r>
          </a:p>
        </p:txBody>
      </p:sp>
      <p:sp>
        <p:nvSpPr>
          <p:cNvPr id="9" name="TextBox 8">
            <a:extLst>
              <a:ext uri="{FF2B5EF4-FFF2-40B4-BE49-F238E27FC236}">
                <a16:creationId xmlns:a16="http://schemas.microsoft.com/office/drawing/2014/main" id="{D60784FE-4CBA-4CC2-A40B-BF149C106685}"/>
              </a:ext>
            </a:extLst>
          </p:cNvPr>
          <p:cNvSpPr txBox="1">
            <a:spLocks noChangeArrowheads="1"/>
          </p:cNvSpPr>
          <p:nvPr/>
        </p:nvSpPr>
        <p:spPr bwMode="auto">
          <a:xfrm>
            <a:off x="7838535" y="1688412"/>
            <a:ext cx="168116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latin typeface="Arial" panose="020B0604020202020204" pitchFamily="34" charset="0"/>
              </a:rPr>
              <a:t>Payer</a:t>
            </a:r>
          </a:p>
        </p:txBody>
      </p:sp>
      <p:sp>
        <p:nvSpPr>
          <p:cNvPr id="10" name="Rectangle 9">
            <a:extLst>
              <a:ext uri="{FF2B5EF4-FFF2-40B4-BE49-F238E27FC236}">
                <a16:creationId xmlns:a16="http://schemas.microsoft.com/office/drawing/2014/main" id="{26BEF7ED-6D3E-4AF0-A764-EF7CAD59DD79}"/>
              </a:ext>
            </a:extLst>
          </p:cNvPr>
          <p:cNvSpPr/>
          <p:nvPr/>
        </p:nvSpPr>
        <p:spPr>
          <a:xfrm>
            <a:off x="2874736" y="4735779"/>
            <a:ext cx="533400" cy="82391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Rx</a:t>
            </a:r>
          </a:p>
        </p:txBody>
      </p:sp>
      <p:cxnSp>
        <p:nvCxnSpPr>
          <p:cNvPr id="11" name="Straight Arrow Connector 10">
            <a:extLst>
              <a:ext uri="{FF2B5EF4-FFF2-40B4-BE49-F238E27FC236}">
                <a16:creationId xmlns:a16="http://schemas.microsoft.com/office/drawing/2014/main" id="{25A140A1-D09D-4CA3-8066-9FF8FD59CC02}"/>
              </a:ext>
            </a:extLst>
          </p:cNvPr>
          <p:cNvCxnSpPr>
            <a:cxnSpLocks/>
          </p:cNvCxnSpPr>
          <p:nvPr/>
        </p:nvCxnSpPr>
        <p:spPr>
          <a:xfrm>
            <a:off x="3141436" y="3769559"/>
            <a:ext cx="0" cy="9132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2" name="Straight Arrow Connector 11">
            <a:extLst>
              <a:ext uri="{FF2B5EF4-FFF2-40B4-BE49-F238E27FC236}">
                <a16:creationId xmlns:a16="http://schemas.microsoft.com/office/drawing/2014/main" id="{FE162C11-F614-444E-9459-F9A20467C361}"/>
              </a:ext>
            </a:extLst>
          </p:cNvPr>
          <p:cNvCxnSpPr>
            <a:stCxn id="10" idx="3"/>
          </p:cNvCxnSpPr>
          <p:nvPr/>
        </p:nvCxnSpPr>
        <p:spPr>
          <a:xfrm>
            <a:off x="3408136" y="5148529"/>
            <a:ext cx="1477963"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TextBox 12">
            <a:extLst>
              <a:ext uri="{FF2B5EF4-FFF2-40B4-BE49-F238E27FC236}">
                <a16:creationId xmlns:a16="http://schemas.microsoft.com/office/drawing/2014/main" id="{B0D1A919-AC4B-4918-93B0-CDACD5BC8E22}"/>
              </a:ext>
            </a:extLst>
          </p:cNvPr>
          <p:cNvSpPr txBox="1">
            <a:spLocks noChangeArrowheads="1"/>
          </p:cNvSpPr>
          <p:nvPr/>
        </p:nvSpPr>
        <p:spPr bwMode="auto">
          <a:xfrm>
            <a:off x="3574825" y="4409071"/>
            <a:ext cx="125095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400" dirty="0">
                <a:latin typeface="Arial" panose="020B0604020202020204" pitchFamily="34" charset="0"/>
              </a:rPr>
              <a:t>via EDI </a:t>
            </a:r>
          </a:p>
          <a:p>
            <a:pPr algn="ctr" eaLnBrk="1" hangingPunct="1">
              <a:spcBef>
                <a:spcPct val="0"/>
              </a:spcBef>
              <a:buFontTx/>
              <a:buNone/>
            </a:pPr>
            <a:r>
              <a:rPr lang="en-US" altLang="en-US" sz="1400" dirty="0">
                <a:latin typeface="Arial" panose="020B0604020202020204" pitchFamily="34" charset="0"/>
              </a:rPr>
              <a:t>(e.g. Surescripts)</a:t>
            </a:r>
          </a:p>
        </p:txBody>
      </p:sp>
      <p:cxnSp>
        <p:nvCxnSpPr>
          <p:cNvPr id="14" name="Straight Arrow Connector 13">
            <a:extLst>
              <a:ext uri="{FF2B5EF4-FFF2-40B4-BE49-F238E27FC236}">
                <a16:creationId xmlns:a16="http://schemas.microsoft.com/office/drawing/2014/main" id="{1511ED83-3F95-4104-B236-7553E8D0E01D}"/>
              </a:ext>
            </a:extLst>
          </p:cNvPr>
          <p:cNvCxnSpPr/>
          <p:nvPr/>
        </p:nvCxnSpPr>
        <p:spPr>
          <a:xfrm>
            <a:off x="3897086" y="3059379"/>
            <a:ext cx="3657600"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5" name="TextBox 14">
            <a:extLst>
              <a:ext uri="{FF2B5EF4-FFF2-40B4-BE49-F238E27FC236}">
                <a16:creationId xmlns:a16="http://schemas.microsoft.com/office/drawing/2014/main" id="{921FFAF8-AC27-4E1E-925D-D005B22A467F}"/>
              </a:ext>
            </a:extLst>
          </p:cNvPr>
          <p:cNvSpPr txBox="1">
            <a:spLocks noChangeArrowheads="1"/>
          </p:cNvSpPr>
          <p:nvPr/>
        </p:nvSpPr>
        <p:spPr bwMode="auto">
          <a:xfrm>
            <a:off x="4298270" y="2383829"/>
            <a:ext cx="30194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600" dirty="0">
                <a:latin typeface="Arial" panose="020B0604020202020204" pitchFamily="34" charset="0"/>
              </a:rPr>
              <a:t>Eligibility, formulary, prior authorization request/response</a:t>
            </a:r>
          </a:p>
        </p:txBody>
      </p:sp>
      <p:cxnSp>
        <p:nvCxnSpPr>
          <p:cNvPr id="16" name="Elbow Connector 21">
            <a:extLst>
              <a:ext uri="{FF2B5EF4-FFF2-40B4-BE49-F238E27FC236}">
                <a16:creationId xmlns:a16="http://schemas.microsoft.com/office/drawing/2014/main" id="{18C2C227-8EC5-4358-BFE6-33CD24257262}"/>
              </a:ext>
            </a:extLst>
          </p:cNvPr>
          <p:cNvCxnSpPr>
            <a:cxnSpLocks/>
          </p:cNvCxnSpPr>
          <p:nvPr/>
        </p:nvCxnSpPr>
        <p:spPr>
          <a:xfrm flipV="1">
            <a:off x="6779985" y="4190473"/>
            <a:ext cx="2054225" cy="957262"/>
          </a:xfrm>
          <a:prstGeom prst="bentConnector2">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17" name="TextBox 16">
            <a:extLst>
              <a:ext uri="{FF2B5EF4-FFF2-40B4-BE49-F238E27FC236}">
                <a16:creationId xmlns:a16="http://schemas.microsoft.com/office/drawing/2014/main" id="{7B22A973-1C28-4DAD-8494-4EADCC166AB7}"/>
              </a:ext>
            </a:extLst>
          </p:cNvPr>
          <p:cNvSpPr txBox="1">
            <a:spLocks noChangeArrowheads="1"/>
          </p:cNvSpPr>
          <p:nvPr/>
        </p:nvSpPr>
        <p:spPr bwMode="auto">
          <a:xfrm>
            <a:off x="7169716" y="5220800"/>
            <a:ext cx="363979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“Clean” prescription adjudication</a:t>
            </a:r>
          </a:p>
        </p:txBody>
      </p:sp>
    </p:spTree>
    <p:extLst>
      <p:ext uri="{BB962C8B-B14F-4D97-AF65-F5344CB8AC3E}">
        <p14:creationId xmlns:p14="http://schemas.microsoft.com/office/powerpoint/2010/main" val="844549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02F92-D2FE-4C72-9734-D651BD23ED21}"/>
              </a:ext>
            </a:extLst>
          </p:cNvPr>
          <p:cNvSpPr>
            <a:spLocks noGrp="1"/>
          </p:cNvSpPr>
          <p:nvPr>
            <p:ph type="title"/>
          </p:nvPr>
        </p:nvSpPr>
        <p:spPr/>
        <p:txBody>
          <a:bodyPr/>
          <a:lstStyle/>
          <a:p>
            <a:r>
              <a:rPr lang="en-US" dirty="0"/>
              <a:t>Conclusion</a:t>
            </a:r>
          </a:p>
        </p:txBody>
      </p:sp>
      <p:sp>
        <p:nvSpPr>
          <p:cNvPr id="3" name="Text Placeholder 2">
            <a:extLst>
              <a:ext uri="{FF2B5EF4-FFF2-40B4-BE49-F238E27FC236}">
                <a16:creationId xmlns:a16="http://schemas.microsoft.com/office/drawing/2014/main" id="{0D807698-2A11-4867-AFE1-01DB5782826F}"/>
              </a:ext>
            </a:extLst>
          </p:cNvPr>
          <p:cNvSpPr>
            <a:spLocks noGrp="1"/>
          </p:cNvSpPr>
          <p:nvPr>
            <p:ph type="body" idx="1"/>
          </p:nvPr>
        </p:nvSpPr>
        <p:spPr/>
        <p:txBody>
          <a:bodyPr>
            <a:normAutofit lnSpcReduction="10000"/>
          </a:bodyPr>
          <a:lstStyle/>
          <a:p>
            <a:r>
              <a:rPr lang="en-US" altLang="en-US" sz="2200" dirty="0"/>
              <a:t>Although new challenges arise from new technology, the value of HIT will outweigh the risk</a:t>
            </a:r>
          </a:p>
          <a:p>
            <a:pPr lvl="1"/>
            <a:r>
              <a:rPr lang="en-US" altLang="en-US" sz="1800" dirty="0"/>
              <a:t>Interoperability and connectivity issues</a:t>
            </a:r>
          </a:p>
          <a:p>
            <a:pPr lvl="1"/>
            <a:r>
              <a:rPr lang="en-US" altLang="en-US" sz="1800" dirty="0"/>
              <a:t>Alert fatigue- Errors due to complacency with the convenience of technology (checking the wrong box, forgetting to “send”, </a:t>
            </a:r>
            <a:r>
              <a:rPr lang="en-US" altLang="en-US" sz="1800"/>
              <a:t>etc.)</a:t>
            </a:r>
            <a:endParaRPr lang="en-US" altLang="en-US" sz="1800" dirty="0"/>
          </a:p>
          <a:p>
            <a:r>
              <a:rPr lang="en-US" altLang="en-US" sz="2200" dirty="0"/>
              <a:t> Adoption is a key component to the success of HIT</a:t>
            </a:r>
          </a:p>
          <a:p>
            <a:pPr lvl="1"/>
            <a:r>
              <a:rPr lang="en-US" altLang="en-US" sz="1800" dirty="0"/>
              <a:t>Universal utilization will allow complete understanding of a person’s healthcare to any authorized provider</a:t>
            </a:r>
          </a:p>
          <a:p>
            <a:pPr lvl="1"/>
            <a:r>
              <a:rPr lang="en-US" altLang="en-US" sz="1800" dirty="0"/>
              <a:t>Adoption of standardization to allow all authorized providers to receive and process health information is also important</a:t>
            </a:r>
          </a:p>
          <a:p>
            <a:r>
              <a:rPr lang="en-US" altLang="en-US" sz="2200" dirty="0"/>
              <a:t>Advancement of quality and safety should continue to be one of the primary goals of HIT</a:t>
            </a:r>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410652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25"/>
          <p:cNvPicPr preferRelativeResize="0"/>
          <p:nvPr/>
        </p:nvPicPr>
        <p:blipFill rotWithShape="1">
          <a:blip r:embed="rId3">
            <a:alphaModFix/>
          </a:blip>
          <a:srcRect/>
          <a:stretch/>
        </p:blipFill>
        <p:spPr>
          <a:xfrm>
            <a:off x="1190887" y="2348696"/>
            <a:ext cx="3450854" cy="1389003"/>
          </a:xfrm>
          <a:prstGeom prst="rect">
            <a:avLst/>
          </a:prstGeom>
          <a:noFill/>
          <a:ln>
            <a:noFill/>
          </a:ln>
        </p:spPr>
      </p:pic>
      <p:sp>
        <p:nvSpPr>
          <p:cNvPr id="243" name="Google Shape;243;p25"/>
          <p:cNvSpPr/>
          <p:nvPr/>
        </p:nvSpPr>
        <p:spPr>
          <a:xfrm>
            <a:off x="5308167" y="2556051"/>
            <a:ext cx="6659105"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0" i="0" u="none" strike="noStrike" cap="none">
                <a:solidFill>
                  <a:schemeClr val="lt1"/>
                </a:solidFill>
                <a:latin typeface="Arial"/>
                <a:ea typeface="Arial"/>
                <a:cs typeface="Arial"/>
                <a:sym typeface="Arial"/>
              </a:rPr>
              <a:t>To improve patient health by ensuring access to </a:t>
            </a:r>
            <a:endParaRPr/>
          </a:p>
          <a:p>
            <a:pPr marL="0" marR="0" lvl="0" indent="0" algn="l" rtl="0">
              <a:spcBef>
                <a:spcPts val="0"/>
              </a:spcBef>
              <a:spcAft>
                <a:spcPts val="0"/>
              </a:spcAft>
              <a:buNone/>
            </a:pPr>
            <a:r>
              <a:rPr lang="en-US" sz="3200">
                <a:solidFill>
                  <a:schemeClr val="lt1"/>
                </a:solidFill>
                <a:latin typeface="Arial"/>
                <a:ea typeface="Arial"/>
                <a:cs typeface="Arial"/>
                <a:sym typeface="Arial"/>
              </a:rPr>
              <a:t>high-quality, cost-effective medications and other therapies. </a:t>
            </a:r>
            <a:endParaRPr/>
          </a:p>
        </p:txBody>
      </p:sp>
      <p:sp>
        <p:nvSpPr>
          <p:cNvPr id="244" name="Google Shape;244;p25"/>
          <p:cNvSpPr/>
          <p:nvPr/>
        </p:nvSpPr>
        <p:spPr>
          <a:xfrm>
            <a:off x="5308167" y="2025530"/>
            <a:ext cx="696390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a:solidFill>
                  <a:srgbClr val="91C84C"/>
                </a:solidFill>
                <a:latin typeface="Arial"/>
                <a:ea typeface="Arial"/>
                <a:cs typeface="Arial"/>
                <a:sym typeface="Arial"/>
              </a:rPr>
              <a:t>Mission &amp; Vision</a:t>
            </a:r>
            <a:endParaRPr/>
          </a:p>
        </p:txBody>
      </p:sp>
      <p:cxnSp>
        <p:nvCxnSpPr>
          <p:cNvPr id="245" name="Google Shape;245;p25"/>
          <p:cNvCxnSpPr/>
          <p:nvPr/>
        </p:nvCxnSpPr>
        <p:spPr>
          <a:xfrm>
            <a:off x="4974954" y="1875295"/>
            <a:ext cx="0" cy="2743200"/>
          </a:xfrm>
          <a:prstGeom prst="straightConnector1">
            <a:avLst/>
          </a:prstGeom>
          <a:noFill/>
          <a:ln w="9525" cap="flat" cmpd="sng">
            <a:solidFill>
              <a:schemeClr val="accent1"/>
            </a:solidFill>
            <a:prstDash val="solid"/>
            <a:miter lim="800000"/>
            <a:headEnd type="none" w="sm" len="sm"/>
            <a:tailEnd type="none" w="sm" len="sm"/>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4"/>
          <p:cNvSpPr txBox="1">
            <a:spLocks noGrp="1"/>
          </p:cNvSpPr>
          <p:nvPr>
            <p:ph type="title"/>
          </p:nvPr>
        </p:nvSpPr>
        <p:spPr>
          <a:xfrm>
            <a:off x="3268858" y="1435814"/>
            <a:ext cx="8840949" cy="2169367"/>
          </a:xfrm>
          <a:prstGeom prst="rect">
            <a:avLst/>
          </a:prstGeom>
          <a:noFill/>
          <a:ln>
            <a:noFill/>
          </a:ln>
        </p:spPr>
        <p:txBody>
          <a:bodyPr spcFirstLastPara="1" wrap="square" lIns="0" tIns="0" rIns="0" bIns="0" anchor="t" anchorCtr="0">
            <a:noAutofit/>
          </a:bodyPr>
          <a:lstStyle/>
          <a:p>
            <a:pPr marL="0" lvl="0" indent="0" algn="r" rtl="0">
              <a:lnSpc>
                <a:spcPct val="90000"/>
              </a:lnSpc>
              <a:spcBef>
                <a:spcPts val="0"/>
              </a:spcBef>
              <a:spcAft>
                <a:spcPts val="0"/>
              </a:spcAft>
              <a:buClr>
                <a:schemeClr val="lt1"/>
              </a:buClr>
              <a:buSzPts val="4000"/>
              <a:buFont typeface="Arial"/>
              <a:buNone/>
            </a:pPr>
            <a:r>
              <a:rPr lang="en-US" sz="4000" b="0" dirty="0">
                <a:solidFill>
                  <a:schemeClr val="lt1"/>
                </a:solidFill>
                <a:latin typeface="Arial"/>
                <a:ea typeface="Arial"/>
                <a:cs typeface="Arial"/>
                <a:sym typeface="Arial"/>
              </a:rPr>
              <a:t>Thank you to AMCP SOPRC members for </a:t>
            </a:r>
            <a:r>
              <a:rPr lang="en-US" sz="4000" b="0" dirty="0">
                <a:solidFill>
                  <a:schemeClr val="lt1"/>
                </a:solidFill>
              </a:rPr>
              <a:t>updating this presentation for 2022.</a:t>
            </a:r>
            <a:endParaRPr sz="4000" b="0" dirty="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Overview</a:t>
            </a:r>
            <a:endParaRPr dirty="0"/>
          </a:p>
        </p:txBody>
      </p:sp>
      <p:sp>
        <p:nvSpPr>
          <p:cNvPr id="44" name="Google Shape;44;p2"/>
          <p:cNvSpPr txBox="1">
            <a:spLocks noGrp="1"/>
          </p:cNvSpPr>
          <p:nvPr>
            <p:ph type="body" idx="1"/>
          </p:nvPr>
        </p:nvSpPr>
        <p:spPr>
          <a:xfrm>
            <a:off x="838200" y="1825625"/>
            <a:ext cx="10515600" cy="3425248"/>
          </a:xfrm>
          <a:prstGeom prst="rect">
            <a:avLst/>
          </a:prstGeom>
          <a:noFill/>
          <a:ln>
            <a:noFill/>
          </a:ln>
        </p:spPr>
        <p:txBody>
          <a:bodyPr spcFirstLastPara="1" wrap="square" lIns="91425" tIns="45700" rIns="91425" bIns="45700" anchor="t" anchorCtr="0">
            <a:normAutofit/>
          </a:bodyPr>
          <a:lstStyle/>
          <a:p>
            <a:r>
              <a:rPr lang="en-US" altLang="en-US" sz="2400" dirty="0"/>
              <a:t>Understand the history of Health Information Technology (HIT) and its promotion by the Federal government</a:t>
            </a:r>
          </a:p>
          <a:p>
            <a:r>
              <a:rPr lang="en-US" altLang="en-US" sz="2400" dirty="0"/>
              <a:t>Understand some of the main components of HIT today</a:t>
            </a:r>
          </a:p>
          <a:p>
            <a:pPr lvl="1"/>
            <a:r>
              <a:rPr lang="en-US" altLang="en-US" sz="2000" dirty="0"/>
              <a:t>EMR/EHR</a:t>
            </a:r>
          </a:p>
          <a:p>
            <a:pPr lvl="1"/>
            <a:r>
              <a:rPr lang="en-US" altLang="en-US" sz="2000" dirty="0"/>
              <a:t>PHR</a:t>
            </a:r>
          </a:p>
          <a:p>
            <a:pPr lvl="1"/>
            <a:r>
              <a:rPr lang="en-US" altLang="en-US" sz="2000" dirty="0"/>
              <a:t>E-Prescribing and CPOE</a:t>
            </a:r>
          </a:p>
          <a:p>
            <a:r>
              <a:rPr lang="en-US" altLang="en-US" sz="2400" dirty="0"/>
              <a:t>Conceptualize the flow of information in an ideal HIT environment</a:t>
            </a:r>
          </a:p>
          <a:p>
            <a:r>
              <a:rPr lang="en-US" altLang="en-US" sz="2400" dirty="0"/>
              <a:t>Review advantages that HIT will bring to the practice of healthcare</a:t>
            </a:r>
          </a:p>
          <a:p>
            <a:pPr marL="228600" lvl="0" indent="-228600" algn="l" rtl="0">
              <a:lnSpc>
                <a:spcPct val="110000"/>
              </a:lnSpc>
              <a:spcBef>
                <a:spcPts val="1000"/>
              </a:spcBef>
              <a:spcAft>
                <a:spcPts val="0"/>
              </a:spcAft>
              <a:buClr>
                <a:srgbClr val="00205B"/>
              </a:buClr>
              <a:buSzPct val="100000"/>
              <a:buFont typeface="Arial"/>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4"/>
          <p:cNvSpPr txBox="1">
            <a:spLocks noGrp="1"/>
          </p:cNvSpPr>
          <p:nvPr>
            <p:ph type="title"/>
          </p:nvPr>
        </p:nvSpPr>
        <p:spPr>
          <a:xfrm>
            <a:off x="838199" y="365125"/>
            <a:ext cx="1082732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What is Health Information Technology (HIT)?</a:t>
            </a:r>
            <a:endParaRPr dirty="0"/>
          </a:p>
        </p:txBody>
      </p:sp>
      <p:sp>
        <p:nvSpPr>
          <p:cNvPr id="3" name="Text Placeholder 2">
            <a:extLst>
              <a:ext uri="{FF2B5EF4-FFF2-40B4-BE49-F238E27FC236}">
                <a16:creationId xmlns:a16="http://schemas.microsoft.com/office/drawing/2014/main" id="{529AE8ED-AFE3-4E9E-8B41-24A0F3E71D21}"/>
              </a:ext>
            </a:extLst>
          </p:cNvPr>
          <p:cNvSpPr>
            <a:spLocks noGrp="1"/>
          </p:cNvSpPr>
          <p:nvPr>
            <p:ph type="body" idx="1"/>
          </p:nvPr>
        </p:nvSpPr>
        <p:spPr>
          <a:xfrm>
            <a:off x="838200" y="1719192"/>
            <a:ext cx="10515600" cy="3903663"/>
          </a:xfrm>
        </p:spPr>
        <p:txBody>
          <a:bodyPr>
            <a:normAutofit/>
          </a:bodyPr>
          <a:lstStyle/>
          <a:p>
            <a:r>
              <a:rPr lang="en-US" altLang="en-US" sz="2400" dirty="0"/>
              <a:t>HIT, or health IT, encompasses a broad array of technologies involved in the processing, storing, and sharing of patient information electronically, rather than through paper records</a:t>
            </a:r>
          </a:p>
          <a:p>
            <a:r>
              <a:rPr lang="en-US" altLang="en-US" sz="2400" dirty="0"/>
              <a:t>E-Prescribing and Electronic Health Records (EHRs) are just examples of the growing landscape of HIT</a:t>
            </a:r>
          </a:p>
          <a:p>
            <a:r>
              <a:rPr lang="en-US" altLang="en-US" sz="2400" dirty="0"/>
              <a:t>Promotion of HIT innovation and adoption is heavily sponsored by the US government, including monies being paid to providers to incentivize the use of new technology as well as financial consequences for not adopting new technology</a:t>
            </a:r>
          </a:p>
          <a:p>
            <a:endParaRPr lang="en-US" alt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D56AB-C670-4E87-8C26-F1D968A689BB}"/>
              </a:ext>
            </a:extLst>
          </p:cNvPr>
          <p:cNvSpPr>
            <a:spLocks noGrp="1"/>
          </p:cNvSpPr>
          <p:nvPr>
            <p:ph type="title"/>
          </p:nvPr>
        </p:nvSpPr>
        <p:spPr/>
        <p:txBody>
          <a:bodyPr/>
          <a:lstStyle/>
          <a:p>
            <a:r>
              <a:rPr lang="en-US" dirty="0"/>
              <a:t>Background</a:t>
            </a:r>
          </a:p>
        </p:txBody>
      </p:sp>
      <p:sp>
        <p:nvSpPr>
          <p:cNvPr id="3" name="Text Placeholder 2">
            <a:extLst>
              <a:ext uri="{FF2B5EF4-FFF2-40B4-BE49-F238E27FC236}">
                <a16:creationId xmlns:a16="http://schemas.microsoft.com/office/drawing/2014/main" id="{7CE2F678-C819-4075-9068-8889ED133EAF}"/>
              </a:ext>
            </a:extLst>
          </p:cNvPr>
          <p:cNvSpPr>
            <a:spLocks noGrp="1"/>
          </p:cNvSpPr>
          <p:nvPr>
            <p:ph type="body" idx="1"/>
          </p:nvPr>
        </p:nvSpPr>
        <p:spPr>
          <a:xfrm>
            <a:off x="838200" y="1392383"/>
            <a:ext cx="10515600" cy="4336906"/>
          </a:xfrm>
        </p:spPr>
        <p:txBody>
          <a:bodyPr/>
          <a:lstStyle/>
          <a:p>
            <a:pPr marL="50800" indent="0">
              <a:buNone/>
            </a:pPr>
            <a:r>
              <a:rPr lang="en-US" altLang="en-US" sz="2400" dirty="0"/>
              <a:t>The Federal government promotes HIT through legislation</a:t>
            </a:r>
          </a:p>
          <a:p>
            <a:pPr lvl="1">
              <a:lnSpc>
                <a:spcPct val="100000"/>
              </a:lnSpc>
              <a:buClrTx/>
              <a:buFont typeface="Arial" panose="020B0604020202020204" pitchFamily="34" charset="0"/>
              <a:buChar char="•"/>
            </a:pPr>
            <a:r>
              <a:rPr lang="en-US" altLang="en-US" sz="1800" dirty="0"/>
              <a:t>1996: The Health Information Portability and Accountability Act (HIPAA) mandated the use of standardized electronic transactions</a:t>
            </a:r>
          </a:p>
          <a:p>
            <a:pPr lvl="1">
              <a:lnSpc>
                <a:spcPct val="100000"/>
              </a:lnSpc>
              <a:buClrTx/>
              <a:buFont typeface="Arial" panose="020B0604020202020204" pitchFamily="34" charset="0"/>
              <a:buChar char="•"/>
            </a:pPr>
            <a:r>
              <a:rPr lang="en-US" altLang="en-US" sz="1800" dirty="0"/>
              <a:t>2003: Medicare Drug Improvement and Modernization Act (MMA) further promoted HIT by setting requirements and incentives for adoption by providers and payers</a:t>
            </a:r>
          </a:p>
          <a:p>
            <a:pPr lvl="1">
              <a:lnSpc>
                <a:spcPct val="100000"/>
              </a:lnSpc>
              <a:buClrTx/>
              <a:buFont typeface="Arial" panose="020B0604020202020204" pitchFamily="34" charset="0"/>
              <a:buChar char="•"/>
            </a:pPr>
            <a:r>
              <a:rPr lang="en-US" altLang="en-US" sz="1800" dirty="0"/>
              <a:t>2006: Physician Quality Reporting Initiative (PQRI) gives financial incentives to physicians for utilizing e-prescribing</a:t>
            </a:r>
          </a:p>
          <a:p>
            <a:pPr lvl="1">
              <a:lnSpc>
                <a:spcPct val="100000"/>
              </a:lnSpc>
              <a:buClrTx/>
              <a:buFont typeface="Arial" panose="020B0604020202020204" pitchFamily="34" charset="0"/>
              <a:buChar char="•"/>
            </a:pPr>
            <a:r>
              <a:rPr lang="en-US" altLang="en-US" sz="1800" dirty="0"/>
              <a:t>2008: Medicare Improvements for Patients and Providers Act (MIPPA) created financial incentives on Part B claims for providers who used e-prescribing at least 50% of the time beginning in 2009 while those who did not adopt by 2012 would suffer penalties in reimbursement</a:t>
            </a:r>
          </a:p>
          <a:p>
            <a:endParaRPr lang="en-US" altLang="en-US" sz="2400" dirty="0"/>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8928587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2"/>
          <p:cNvSpPr txBox="1">
            <a:spLocks noGrp="1"/>
          </p:cNvSpPr>
          <p:nvPr>
            <p:ph type="title"/>
          </p:nvPr>
        </p:nvSpPr>
        <p:spPr>
          <a:xfrm>
            <a:off x="838200" y="147998"/>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Arial"/>
              <a:buNone/>
            </a:pPr>
            <a:r>
              <a:rPr lang="en-US" dirty="0">
                <a:solidFill>
                  <a:schemeClr val="dk1"/>
                </a:solidFill>
              </a:rPr>
              <a:t>Background Cont’d</a:t>
            </a:r>
            <a:endParaRPr dirty="0"/>
          </a:p>
        </p:txBody>
      </p:sp>
      <p:sp>
        <p:nvSpPr>
          <p:cNvPr id="127" name="Google Shape;127;p12"/>
          <p:cNvSpPr txBox="1">
            <a:spLocks noGrp="1"/>
          </p:cNvSpPr>
          <p:nvPr>
            <p:ph type="body" idx="1"/>
          </p:nvPr>
        </p:nvSpPr>
        <p:spPr>
          <a:xfrm>
            <a:off x="838200" y="1265742"/>
            <a:ext cx="10515600" cy="4118697"/>
          </a:xfrm>
          <a:prstGeom prst="rect">
            <a:avLst/>
          </a:prstGeom>
          <a:noFill/>
          <a:ln>
            <a:noFill/>
          </a:ln>
        </p:spPr>
        <p:txBody>
          <a:bodyPr spcFirstLastPara="1" wrap="square" lIns="91425" tIns="45700" rIns="91425" bIns="45700" anchor="t" anchorCtr="0">
            <a:noAutofit/>
          </a:bodyPr>
          <a:lstStyle/>
          <a:p>
            <a:pPr marL="50800" indent="0">
              <a:lnSpc>
                <a:spcPct val="100000"/>
              </a:lnSpc>
              <a:buNone/>
            </a:pPr>
            <a:r>
              <a:rPr lang="en-US" altLang="en-US" sz="2400" dirty="0"/>
              <a:t>The Federal government promotes HIT through legislation</a:t>
            </a:r>
          </a:p>
          <a:p>
            <a:pPr>
              <a:lnSpc>
                <a:spcPct val="100000"/>
              </a:lnSpc>
              <a:buFont typeface="Arial" panose="020B0604020202020204" pitchFamily="34" charset="0"/>
              <a:buChar char="•"/>
            </a:pPr>
            <a:r>
              <a:rPr lang="en-US" altLang="en-US" sz="1800" dirty="0"/>
              <a:t>2009: Health Information Technology for Economic and Clinical Health (HITECH) component of the American Recovery and Reinvestment Act (ARRA)</a:t>
            </a:r>
          </a:p>
          <a:p>
            <a:pPr lvl="1">
              <a:lnSpc>
                <a:spcPct val="100000"/>
              </a:lnSpc>
              <a:buClrTx/>
              <a:buFont typeface="Arial" panose="020B0604020202020204" pitchFamily="34" charset="0"/>
              <a:buChar char="•"/>
            </a:pPr>
            <a:r>
              <a:rPr lang="en-US" altLang="en-US" sz="1600" dirty="0"/>
              <a:t>$29 billion was set aside to encourage adoption of Electronic Health Records (EHR)</a:t>
            </a:r>
          </a:p>
          <a:p>
            <a:pPr lvl="1">
              <a:lnSpc>
                <a:spcPct val="100000"/>
              </a:lnSpc>
              <a:buClrTx/>
              <a:buFont typeface="Arial" panose="020B0604020202020204" pitchFamily="34" charset="0"/>
              <a:buChar char="•"/>
            </a:pPr>
            <a:r>
              <a:rPr lang="en-US" altLang="en-US" sz="1600" dirty="0"/>
              <a:t>“Meaningful Use” came from this act which is meant to give financial incentive to “Meaningful Users” of EHRs</a:t>
            </a:r>
          </a:p>
          <a:p>
            <a:pPr lvl="1">
              <a:lnSpc>
                <a:spcPct val="100000"/>
              </a:lnSpc>
              <a:buClrTx/>
              <a:buFont typeface="Arial" panose="020B0604020202020204" pitchFamily="34" charset="0"/>
              <a:buChar char="•"/>
            </a:pPr>
            <a:r>
              <a:rPr lang="en-US" altLang="en-US" sz="1600" dirty="0"/>
              <a:t>Meaningful Use of EHR is meant to “…enable significant and measurable improvements in population health through a transformed health care delivery system.  The ultimate vision is one in which all patients are fully engaged in their healthcare, providers have real-time access to all medical information and tools to help ensure the quality and safety of the care provided while also affording improved access and elimination of health care disparities.”</a:t>
            </a:r>
            <a:r>
              <a:rPr lang="en-US" altLang="en-US" sz="1600" baseline="30000" dirty="0"/>
              <a:t>1</a:t>
            </a:r>
          </a:p>
          <a:p>
            <a:pPr>
              <a:lnSpc>
                <a:spcPct val="100000"/>
              </a:lnSpc>
              <a:buFont typeface="Arial" panose="020B0604020202020204" pitchFamily="34" charset="0"/>
              <a:buChar char="•"/>
            </a:pPr>
            <a:r>
              <a:rPr lang="en-US" altLang="en-US" sz="1800" dirty="0"/>
              <a:t>2010: Affordable Care Act (ACA)</a:t>
            </a:r>
          </a:p>
          <a:p>
            <a:pPr lvl="1">
              <a:lnSpc>
                <a:spcPct val="100000"/>
              </a:lnSpc>
              <a:buClrTx/>
              <a:buFont typeface="Arial" panose="020B0604020202020204" pitchFamily="34" charset="0"/>
              <a:buChar char="•"/>
            </a:pPr>
            <a:r>
              <a:rPr lang="en-US" altLang="en-US" sz="1600" dirty="0"/>
              <a:t>Helps to expand the </a:t>
            </a:r>
            <a:r>
              <a:rPr lang="en-US" altLang="en-US" sz="1800" dirty="0"/>
              <a:t>use of HIT by establishing comprehensive health care insurance reforms </a:t>
            </a:r>
            <a:r>
              <a:rPr lang="en-US" altLang="en-US" sz="1600" dirty="0"/>
              <a:t>that aim to increase access to health care, improve quality and lower health care costs, and provide new consumer protections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87EE1-99D4-46F4-B064-30B292EA8D7B}"/>
              </a:ext>
            </a:extLst>
          </p:cNvPr>
          <p:cNvSpPr>
            <a:spLocks noGrp="1"/>
          </p:cNvSpPr>
          <p:nvPr>
            <p:ph type="title"/>
          </p:nvPr>
        </p:nvSpPr>
        <p:spPr/>
        <p:txBody>
          <a:bodyPr/>
          <a:lstStyle/>
          <a:p>
            <a:r>
              <a:rPr lang="en-US" dirty="0"/>
              <a:t>Meaningful Use</a:t>
            </a:r>
          </a:p>
        </p:txBody>
      </p:sp>
      <p:sp>
        <p:nvSpPr>
          <p:cNvPr id="3" name="Text Placeholder 2">
            <a:extLst>
              <a:ext uri="{FF2B5EF4-FFF2-40B4-BE49-F238E27FC236}">
                <a16:creationId xmlns:a16="http://schemas.microsoft.com/office/drawing/2014/main" id="{60ED5B8C-666F-44C6-B254-65939114A117}"/>
              </a:ext>
            </a:extLst>
          </p:cNvPr>
          <p:cNvSpPr>
            <a:spLocks noGrp="1"/>
          </p:cNvSpPr>
          <p:nvPr>
            <p:ph type="body" idx="1"/>
          </p:nvPr>
        </p:nvSpPr>
        <p:spPr>
          <a:xfrm>
            <a:off x="838200" y="1477168"/>
            <a:ext cx="10515600" cy="3903663"/>
          </a:xfrm>
        </p:spPr>
        <p:txBody>
          <a:bodyPr>
            <a:normAutofit lnSpcReduction="10000"/>
          </a:bodyPr>
          <a:lstStyle/>
          <a:p>
            <a:pPr>
              <a:buFont typeface="Arial" charset="0"/>
              <a:buChar char="•"/>
              <a:defRPr/>
            </a:pPr>
            <a:r>
              <a:rPr lang="en-US" altLang="en-US" sz="2000" dirty="0"/>
              <a:t>The Office of the National Coordinator for Health Information Technology (ONC or ONCHIT) has laid out five public policy priorities to define Meaningful Use:</a:t>
            </a:r>
          </a:p>
          <a:p>
            <a:pPr marL="800100" lvl="1" indent="-342900">
              <a:buFont typeface="+mj-lt"/>
              <a:buAutoNum type="arabicPeriod"/>
              <a:defRPr/>
            </a:pPr>
            <a:r>
              <a:rPr lang="en-US" altLang="en-US" sz="1800" dirty="0"/>
              <a:t>Improve quality, safety, efficiency and reduce health disparities</a:t>
            </a:r>
          </a:p>
          <a:p>
            <a:pPr marL="800100" lvl="1" indent="-342900">
              <a:buFont typeface="+mj-lt"/>
              <a:buAutoNum type="arabicPeriod"/>
              <a:defRPr/>
            </a:pPr>
            <a:r>
              <a:rPr lang="en-US" altLang="en-US" sz="1800" dirty="0"/>
              <a:t>Improve population and public health</a:t>
            </a:r>
          </a:p>
          <a:p>
            <a:pPr marL="800100" lvl="1" indent="-342900">
              <a:buFont typeface="+mj-lt"/>
              <a:buAutoNum type="arabicPeriod"/>
              <a:defRPr/>
            </a:pPr>
            <a:r>
              <a:rPr lang="en-US" altLang="en-US" sz="1800" dirty="0"/>
              <a:t>Ensure adequate privacy and security protections for protected health information</a:t>
            </a:r>
          </a:p>
          <a:p>
            <a:pPr marL="800100" lvl="1" indent="-342900">
              <a:buFont typeface="+mj-lt"/>
              <a:buAutoNum type="arabicPeriod"/>
              <a:defRPr/>
            </a:pPr>
            <a:r>
              <a:rPr lang="en-US" altLang="en-US" sz="1800" dirty="0"/>
              <a:t>Engage patients and families</a:t>
            </a:r>
          </a:p>
          <a:p>
            <a:pPr marL="800100" lvl="1" indent="-342900">
              <a:buFont typeface="+mj-lt"/>
              <a:buAutoNum type="arabicPeriod"/>
              <a:defRPr/>
            </a:pPr>
            <a:r>
              <a:rPr lang="en-US" altLang="en-US" sz="1800" dirty="0"/>
              <a:t>Improve care coordination</a:t>
            </a:r>
          </a:p>
          <a:p>
            <a:pPr>
              <a:buFont typeface="Arial" charset="0"/>
              <a:buChar char="•"/>
              <a:defRPr/>
            </a:pPr>
            <a:r>
              <a:rPr lang="en-US" altLang="en-US" sz="2000" dirty="0"/>
              <a:t>This is separated into 3 stages</a:t>
            </a:r>
          </a:p>
          <a:p>
            <a:pPr marL="800100" lvl="1" indent="-342900">
              <a:buFont typeface="+mj-lt"/>
              <a:buAutoNum type="arabicPeriod"/>
              <a:defRPr/>
            </a:pPr>
            <a:r>
              <a:rPr lang="en-US" altLang="en-US" sz="1800" dirty="0"/>
              <a:t>Data Capture &amp; Sharing (2011)</a:t>
            </a:r>
          </a:p>
          <a:p>
            <a:pPr marL="800100" lvl="1" indent="-342900">
              <a:buFont typeface="+mj-lt"/>
              <a:buAutoNum type="arabicPeriod"/>
              <a:defRPr/>
            </a:pPr>
            <a:r>
              <a:rPr lang="en-US" altLang="en-US" sz="1800" dirty="0"/>
              <a:t>Advanced Clinical Processes (2013)</a:t>
            </a:r>
          </a:p>
          <a:p>
            <a:pPr marL="800100" lvl="1" indent="-342900">
              <a:buFont typeface="+mj-lt"/>
              <a:buAutoNum type="arabicPeriod"/>
              <a:defRPr/>
            </a:pPr>
            <a:r>
              <a:rPr lang="en-US" altLang="en-US" sz="1800" dirty="0"/>
              <a:t>Improved Outcomes (2015)</a:t>
            </a:r>
          </a:p>
          <a:p>
            <a:pPr>
              <a:buFont typeface="Arial" charset="0"/>
              <a:buChar char="•"/>
              <a:defRPr/>
            </a:pPr>
            <a:r>
              <a:rPr lang="en-US" altLang="en-US" sz="2000" dirty="0"/>
              <a:t>A certified EHR must be used to qualify for Meaningful Use</a:t>
            </a:r>
          </a:p>
          <a:p>
            <a:pPr lvl="1">
              <a:buFont typeface="Arial" charset="0"/>
              <a:buChar char="–"/>
              <a:defRPr/>
            </a:pPr>
            <a:endParaRPr lang="en-US" altLang="en-US" sz="1800" dirty="0"/>
          </a:p>
          <a:p>
            <a:pPr eaLnBrk="1" hangingPunct="1">
              <a:buFont typeface="Arial" charset="0"/>
              <a:buNone/>
              <a:defRPr/>
            </a:pPr>
            <a:endParaRPr lang="en-US" altLang="en-US" dirty="0"/>
          </a:p>
          <a:p>
            <a:endParaRPr lang="en-US" dirty="0"/>
          </a:p>
        </p:txBody>
      </p:sp>
    </p:spTree>
    <p:extLst>
      <p:ext uri="{BB962C8B-B14F-4D97-AF65-F5344CB8AC3E}">
        <p14:creationId xmlns:p14="http://schemas.microsoft.com/office/powerpoint/2010/main" val="3580322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AFD6D-D5B6-40BA-B0FA-4D0F22BCEDEC}"/>
              </a:ext>
            </a:extLst>
          </p:cNvPr>
          <p:cNvSpPr>
            <a:spLocks noGrp="1"/>
          </p:cNvSpPr>
          <p:nvPr>
            <p:ph type="title"/>
          </p:nvPr>
        </p:nvSpPr>
        <p:spPr/>
        <p:txBody>
          <a:bodyPr/>
          <a:lstStyle/>
          <a:p>
            <a:r>
              <a:rPr lang="en-US" dirty="0"/>
              <a:t>Electronic Medical Records (EMR)/ Electronic Health Records (EHR)</a:t>
            </a:r>
          </a:p>
        </p:txBody>
      </p:sp>
      <p:sp>
        <p:nvSpPr>
          <p:cNvPr id="3" name="Text Placeholder 2">
            <a:extLst>
              <a:ext uri="{FF2B5EF4-FFF2-40B4-BE49-F238E27FC236}">
                <a16:creationId xmlns:a16="http://schemas.microsoft.com/office/drawing/2014/main" id="{9F0EE75C-4FD4-40EB-829D-368C6C323336}"/>
              </a:ext>
            </a:extLst>
          </p:cNvPr>
          <p:cNvSpPr>
            <a:spLocks noGrp="1"/>
          </p:cNvSpPr>
          <p:nvPr>
            <p:ph type="body" idx="1"/>
          </p:nvPr>
        </p:nvSpPr>
        <p:spPr/>
        <p:txBody>
          <a:bodyPr>
            <a:normAutofit lnSpcReduction="10000"/>
          </a:bodyPr>
          <a:lstStyle/>
          <a:p>
            <a:r>
              <a:rPr lang="en-US" altLang="en-US" sz="2000" dirty="0"/>
              <a:t>Meaningful Use centers around the use of an Electronic Health Record</a:t>
            </a:r>
          </a:p>
          <a:p>
            <a:r>
              <a:rPr lang="en-US" altLang="en-US" sz="2000" dirty="0"/>
              <a:t>The difference between an EMR and an EHR lies in its accessibility</a:t>
            </a:r>
          </a:p>
          <a:p>
            <a:pPr lvl="1">
              <a:buClrTx/>
            </a:pPr>
            <a:r>
              <a:rPr lang="en-US" altLang="en-US" sz="1800" dirty="0"/>
              <a:t>An EMR is an electronic medical record within a single health organization</a:t>
            </a:r>
          </a:p>
          <a:p>
            <a:pPr lvl="1">
              <a:buClrTx/>
            </a:pPr>
            <a:r>
              <a:rPr lang="en-US" altLang="en-US" sz="1800" dirty="0"/>
              <a:t>An EHR can be seen by authorized clinicians/staff across organizations</a:t>
            </a:r>
          </a:p>
          <a:p>
            <a:r>
              <a:rPr lang="en-US" altLang="en-US" sz="2000" dirty="0"/>
              <a:t>In order to share this information accordingly, information must flow into a central area so that it can be accessed by other organizations </a:t>
            </a:r>
          </a:p>
          <a:p>
            <a:r>
              <a:rPr lang="en-US" altLang="en-US" sz="1800" dirty="0"/>
              <a:t>The National Health Information Network (NHIN) allows this information exchange across providers and organizations</a:t>
            </a:r>
          </a:p>
          <a:p>
            <a:pPr lvl="1">
              <a:buClrTx/>
            </a:pPr>
            <a:r>
              <a:rPr lang="en-US" altLang="en-US" sz="1800" dirty="0"/>
              <a:t>Health Information Exchanges (HIE) allow local areas to consolidate data</a:t>
            </a:r>
          </a:p>
          <a:p>
            <a:pPr lvl="1">
              <a:buClrTx/>
            </a:pPr>
            <a:r>
              <a:rPr lang="en-US" altLang="en-US" sz="1800" dirty="0"/>
              <a:t>Data is collected through the EHR at the local practice</a:t>
            </a:r>
          </a:p>
          <a:p>
            <a:r>
              <a:rPr lang="en-US" altLang="en-US" sz="2000" dirty="0"/>
              <a:t>EHR will allow seamless utilization of providers for patients, but adoption of this technology is the key</a:t>
            </a:r>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165527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EEFEC-366F-4D96-A8D1-F964C1EE80D9}"/>
              </a:ext>
            </a:extLst>
          </p:cNvPr>
          <p:cNvSpPr>
            <a:spLocks noGrp="1"/>
          </p:cNvSpPr>
          <p:nvPr>
            <p:ph type="title"/>
          </p:nvPr>
        </p:nvSpPr>
        <p:spPr>
          <a:xfrm>
            <a:off x="838200" y="177562"/>
            <a:ext cx="10515600" cy="1325563"/>
          </a:xfrm>
        </p:spPr>
        <p:txBody>
          <a:bodyPr/>
          <a:lstStyle/>
          <a:p>
            <a:r>
              <a:rPr lang="en-US" dirty="0"/>
              <a:t>The Flow of Information</a:t>
            </a:r>
          </a:p>
        </p:txBody>
      </p:sp>
      <p:grpSp>
        <p:nvGrpSpPr>
          <p:cNvPr id="57" name="Group 56">
            <a:extLst>
              <a:ext uri="{FF2B5EF4-FFF2-40B4-BE49-F238E27FC236}">
                <a16:creationId xmlns:a16="http://schemas.microsoft.com/office/drawing/2014/main" id="{EF15A1E4-7035-4807-AE4F-7F7795C420E2}"/>
              </a:ext>
            </a:extLst>
          </p:cNvPr>
          <p:cNvGrpSpPr/>
          <p:nvPr/>
        </p:nvGrpSpPr>
        <p:grpSpPr>
          <a:xfrm>
            <a:off x="838200" y="1545215"/>
            <a:ext cx="11430917" cy="4094209"/>
            <a:chOff x="703263" y="838200"/>
            <a:chExt cx="11667559" cy="5029200"/>
          </a:xfrm>
        </p:grpSpPr>
        <p:grpSp>
          <p:nvGrpSpPr>
            <p:cNvPr id="58" name="Group 3">
              <a:extLst>
                <a:ext uri="{FF2B5EF4-FFF2-40B4-BE49-F238E27FC236}">
                  <a16:creationId xmlns:a16="http://schemas.microsoft.com/office/drawing/2014/main" id="{0F4C38A3-24B2-4221-9B34-E0FEA93ECDF7}"/>
                </a:ext>
              </a:extLst>
            </p:cNvPr>
            <p:cNvGrpSpPr>
              <a:grpSpLocks/>
            </p:cNvGrpSpPr>
            <p:nvPr/>
          </p:nvGrpSpPr>
          <p:grpSpPr bwMode="auto">
            <a:xfrm>
              <a:off x="703263" y="1104900"/>
              <a:ext cx="7907337" cy="4762500"/>
              <a:chOff x="381000" y="1638300"/>
              <a:chExt cx="7907044" cy="4762500"/>
            </a:xfrm>
          </p:grpSpPr>
          <p:sp>
            <p:nvSpPr>
              <p:cNvPr id="62" name="Rounded Rectangle 4">
                <a:extLst>
                  <a:ext uri="{FF2B5EF4-FFF2-40B4-BE49-F238E27FC236}">
                    <a16:creationId xmlns:a16="http://schemas.microsoft.com/office/drawing/2014/main" id="{D809314C-E0F4-4D06-AAF8-DDE3D5A28C67}"/>
                  </a:ext>
                </a:extLst>
              </p:cNvPr>
              <p:cNvSpPr/>
              <p:nvPr/>
            </p:nvSpPr>
            <p:spPr>
              <a:xfrm>
                <a:off x="1600155" y="2590800"/>
                <a:ext cx="1066760" cy="685800"/>
              </a:xfrm>
              <a:prstGeom prst="roundRect">
                <a:avLst>
                  <a:gd name="adj" fmla="val 15373"/>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Local HIE</a:t>
                </a:r>
              </a:p>
            </p:txBody>
          </p:sp>
          <p:sp>
            <p:nvSpPr>
              <p:cNvPr id="63" name="Oval 62">
                <a:extLst>
                  <a:ext uri="{FF2B5EF4-FFF2-40B4-BE49-F238E27FC236}">
                    <a16:creationId xmlns:a16="http://schemas.microsoft.com/office/drawing/2014/main" id="{B23A9E61-967A-456F-889E-37CDC905EC87}"/>
                  </a:ext>
                </a:extLst>
              </p:cNvPr>
              <p:cNvSpPr/>
              <p:nvPr/>
            </p:nvSpPr>
            <p:spPr>
              <a:xfrm>
                <a:off x="577843" y="31242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64" name="Oval 63">
                <a:extLst>
                  <a:ext uri="{FF2B5EF4-FFF2-40B4-BE49-F238E27FC236}">
                    <a16:creationId xmlns:a16="http://schemas.microsoft.com/office/drawing/2014/main" id="{C0BCBF9A-A5E2-4C2A-87F6-9443A8FAF759}"/>
                  </a:ext>
                </a:extLst>
              </p:cNvPr>
              <p:cNvSpPr/>
              <p:nvPr/>
            </p:nvSpPr>
            <p:spPr>
              <a:xfrm>
                <a:off x="577843" y="205422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65" name="TextBox 7">
                <a:extLst>
                  <a:ext uri="{FF2B5EF4-FFF2-40B4-BE49-F238E27FC236}">
                    <a16:creationId xmlns:a16="http://schemas.microsoft.com/office/drawing/2014/main" id="{1B1F822D-89CE-4BF4-8D76-97C178A811B9}"/>
                  </a:ext>
                </a:extLst>
              </p:cNvPr>
              <p:cNvSpPr txBox="1">
                <a:spLocks noChangeArrowheads="1"/>
              </p:cNvSpPr>
              <p:nvPr/>
            </p:nvSpPr>
            <p:spPr bwMode="auto">
              <a:xfrm>
                <a:off x="692828" y="2142686"/>
                <a:ext cx="533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Other Health Care</a:t>
                </a:r>
              </a:p>
            </p:txBody>
          </p:sp>
          <p:sp>
            <p:nvSpPr>
              <p:cNvPr id="66" name="TextBox 8">
                <a:extLst>
                  <a:ext uri="{FF2B5EF4-FFF2-40B4-BE49-F238E27FC236}">
                    <a16:creationId xmlns:a16="http://schemas.microsoft.com/office/drawing/2014/main" id="{4A68D3AC-BE88-434F-AF97-D033FB2CA751}"/>
                  </a:ext>
                </a:extLst>
              </p:cNvPr>
              <p:cNvSpPr txBox="1">
                <a:spLocks noChangeArrowheads="1"/>
              </p:cNvSpPr>
              <p:nvPr/>
            </p:nvSpPr>
            <p:spPr bwMode="auto">
              <a:xfrm>
                <a:off x="657872" y="3260646"/>
                <a:ext cx="603311"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dirty="0">
                    <a:latin typeface="Arial" panose="020B0604020202020204" pitchFamily="34" charset="0"/>
                  </a:rPr>
                  <a:t>Lab &amp; Imaging</a:t>
                </a:r>
              </a:p>
            </p:txBody>
          </p:sp>
          <p:sp>
            <p:nvSpPr>
              <p:cNvPr id="67" name="Oval 66">
                <a:extLst>
                  <a:ext uri="{FF2B5EF4-FFF2-40B4-BE49-F238E27FC236}">
                    <a16:creationId xmlns:a16="http://schemas.microsoft.com/office/drawing/2014/main" id="{17C59DB8-280E-4347-9670-961F9C32C9D2}"/>
                  </a:ext>
                </a:extLst>
              </p:cNvPr>
              <p:cNvSpPr/>
              <p:nvPr/>
            </p:nvSpPr>
            <p:spPr>
              <a:xfrm>
                <a:off x="2971704" y="205422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68" name="TextBox 10">
                <a:extLst>
                  <a:ext uri="{FF2B5EF4-FFF2-40B4-BE49-F238E27FC236}">
                    <a16:creationId xmlns:a16="http://schemas.microsoft.com/office/drawing/2014/main" id="{EC193282-221C-413E-8723-6E74E4958D4F}"/>
                  </a:ext>
                </a:extLst>
              </p:cNvPr>
              <p:cNvSpPr txBox="1">
                <a:spLocks noChangeArrowheads="1"/>
              </p:cNvSpPr>
              <p:nvPr/>
            </p:nvSpPr>
            <p:spPr bwMode="auto">
              <a:xfrm>
                <a:off x="3051144" y="2211935"/>
                <a:ext cx="603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Health Plans</a:t>
                </a:r>
              </a:p>
            </p:txBody>
          </p:sp>
          <p:sp>
            <p:nvSpPr>
              <p:cNvPr id="69" name="Oval 68">
                <a:extLst>
                  <a:ext uri="{FF2B5EF4-FFF2-40B4-BE49-F238E27FC236}">
                    <a16:creationId xmlns:a16="http://schemas.microsoft.com/office/drawing/2014/main" id="{2E75D0CA-0760-43EB-B8A9-2DFA87CD1AAC}"/>
                  </a:ext>
                </a:extLst>
              </p:cNvPr>
              <p:cNvSpPr/>
              <p:nvPr/>
            </p:nvSpPr>
            <p:spPr>
              <a:xfrm>
                <a:off x="2971704" y="31242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70" name="TextBox 12">
                <a:extLst>
                  <a:ext uri="{FF2B5EF4-FFF2-40B4-BE49-F238E27FC236}">
                    <a16:creationId xmlns:a16="http://schemas.microsoft.com/office/drawing/2014/main" id="{4EE5D5BF-03F2-40BB-B71B-6FD41CFB961F}"/>
                  </a:ext>
                </a:extLst>
              </p:cNvPr>
              <p:cNvSpPr txBox="1">
                <a:spLocks noChangeArrowheads="1"/>
              </p:cNvSpPr>
              <p:nvPr/>
            </p:nvSpPr>
            <p:spPr bwMode="auto">
              <a:xfrm>
                <a:off x="3040787" y="3351684"/>
                <a:ext cx="603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Hospital</a:t>
                </a:r>
              </a:p>
            </p:txBody>
          </p:sp>
          <p:cxnSp>
            <p:nvCxnSpPr>
              <p:cNvPr id="71" name="Elbow Connector 18">
                <a:extLst>
                  <a:ext uri="{FF2B5EF4-FFF2-40B4-BE49-F238E27FC236}">
                    <a16:creationId xmlns:a16="http://schemas.microsoft.com/office/drawing/2014/main" id="{E6FDE654-D5DC-47DD-B4CE-27DB19E6FAF6}"/>
                  </a:ext>
                </a:extLst>
              </p:cNvPr>
              <p:cNvCxnSpPr>
                <a:endCxn id="62" idx="0"/>
              </p:cNvCxnSpPr>
              <p:nvPr/>
            </p:nvCxnSpPr>
            <p:spPr>
              <a:xfrm rot="10800000" flipV="1">
                <a:off x="2133535" y="1638300"/>
                <a:ext cx="1600141" cy="952500"/>
              </a:xfrm>
              <a:prstGeom prst="bentConnector2">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824F39DF-E4F8-45C2-92D2-C09F628C03FE}"/>
                  </a:ext>
                </a:extLst>
              </p:cNvPr>
              <p:cNvCxnSpPr>
                <a:stCxn id="67" idx="2"/>
              </p:cNvCxnSpPr>
              <p:nvPr/>
            </p:nvCxnSpPr>
            <p:spPr>
              <a:xfrm flipH="1">
                <a:off x="2663740" y="2397125"/>
                <a:ext cx="307964" cy="254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C2CB7A27-895C-4748-B246-BA9F136D77CE}"/>
                  </a:ext>
                </a:extLst>
              </p:cNvPr>
              <p:cNvCxnSpPr>
                <a:stCxn id="69" idx="2"/>
              </p:cNvCxnSpPr>
              <p:nvPr/>
            </p:nvCxnSpPr>
            <p:spPr>
              <a:xfrm flipH="1" flipV="1">
                <a:off x="2665327" y="3217863"/>
                <a:ext cx="306377" cy="249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4" name="Straight Arrow Connector 73">
                <a:extLst>
                  <a:ext uri="{FF2B5EF4-FFF2-40B4-BE49-F238E27FC236}">
                    <a16:creationId xmlns:a16="http://schemas.microsoft.com/office/drawing/2014/main" id="{E3DEBB95-1A44-4212-A0CB-F8F3C7FF1CCF}"/>
                  </a:ext>
                </a:extLst>
              </p:cNvPr>
              <p:cNvCxnSpPr>
                <a:stCxn id="63" idx="6"/>
              </p:cNvCxnSpPr>
              <p:nvPr/>
            </p:nvCxnSpPr>
            <p:spPr>
              <a:xfrm flipV="1">
                <a:off x="1339814" y="3217863"/>
                <a:ext cx="260340" cy="249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75" name="Straight Arrow Connector 74">
                <a:extLst>
                  <a:ext uri="{FF2B5EF4-FFF2-40B4-BE49-F238E27FC236}">
                    <a16:creationId xmlns:a16="http://schemas.microsoft.com/office/drawing/2014/main" id="{62AB4891-119C-4B9A-94FD-AE07B745EC27}"/>
                  </a:ext>
                </a:extLst>
              </p:cNvPr>
              <p:cNvCxnSpPr>
                <a:stCxn id="64" idx="6"/>
              </p:cNvCxnSpPr>
              <p:nvPr/>
            </p:nvCxnSpPr>
            <p:spPr>
              <a:xfrm>
                <a:off x="1339814" y="2397125"/>
                <a:ext cx="336538" cy="254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76" name="Rounded Rectangle 18">
                <a:extLst>
                  <a:ext uri="{FF2B5EF4-FFF2-40B4-BE49-F238E27FC236}">
                    <a16:creationId xmlns:a16="http://schemas.microsoft.com/office/drawing/2014/main" id="{AEFA8A2E-19A5-43C3-9F84-A6F1D5DEA25A}"/>
                  </a:ext>
                </a:extLst>
              </p:cNvPr>
              <p:cNvSpPr/>
              <p:nvPr/>
            </p:nvSpPr>
            <p:spPr>
              <a:xfrm>
                <a:off x="5938631" y="2590800"/>
                <a:ext cx="1066760" cy="685800"/>
              </a:xfrm>
              <a:prstGeom prst="roundRect">
                <a:avLst>
                  <a:gd name="adj" fmla="val 15373"/>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dirty="0"/>
                  <a:t>Local HIE</a:t>
                </a:r>
              </a:p>
            </p:txBody>
          </p:sp>
          <p:sp>
            <p:nvSpPr>
              <p:cNvPr id="77" name="Oval 76">
                <a:extLst>
                  <a:ext uri="{FF2B5EF4-FFF2-40B4-BE49-F238E27FC236}">
                    <a16:creationId xmlns:a16="http://schemas.microsoft.com/office/drawing/2014/main" id="{8E99C9A2-088C-4C85-92A7-9ADD65C5ADED}"/>
                  </a:ext>
                </a:extLst>
              </p:cNvPr>
              <p:cNvSpPr/>
              <p:nvPr/>
            </p:nvSpPr>
            <p:spPr>
              <a:xfrm>
                <a:off x="4916319" y="31242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78" name="Oval 77">
                <a:extLst>
                  <a:ext uri="{FF2B5EF4-FFF2-40B4-BE49-F238E27FC236}">
                    <a16:creationId xmlns:a16="http://schemas.microsoft.com/office/drawing/2014/main" id="{AD64C8AC-F555-4C70-967A-68A68AD29E91}"/>
                  </a:ext>
                </a:extLst>
              </p:cNvPr>
              <p:cNvSpPr/>
              <p:nvPr/>
            </p:nvSpPr>
            <p:spPr>
              <a:xfrm>
                <a:off x="4916319" y="205422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79" name="TextBox 21">
                <a:extLst>
                  <a:ext uri="{FF2B5EF4-FFF2-40B4-BE49-F238E27FC236}">
                    <a16:creationId xmlns:a16="http://schemas.microsoft.com/office/drawing/2014/main" id="{4579CF49-DDF0-416F-BAEF-962005971DB2}"/>
                  </a:ext>
                </a:extLst>
              </p:cNvPr>
              <p:cNvSpPr txBox="1">
                <a:spLocks noChangeArrowheads="1"/>
              </p:cNvSpPr>
              <p:nvPr/>
            </p:nvSpPr>
            <p:spPr bwMode="auto">
              <a:xfrm>
                <a:off x="5030681" y="2142687"/>
                <a:ext cx="5334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dirty="0">
                    <a:latin typeface="Arial" panose="020B0604020202020204" pitchFamily="34" charset="0"/>
                  </a:rPr>
                  <a:t>Other Health Care</a:t>
                </a:r>
              </a:p>
            </p:txBody>
          </p:sp>
          <p:sp>
            <p:nvSpPr>
              <p:cNvPr id="80" name="TextBox 22">
                <a:extLst>
                  <a:ext uri="{FF2B5EF4-FFF2-40B4-BE49-F238E27FC236}">
                    <a16:creationId xmlns:a16="http://schemas.microsoft.com/office/drawing/2014/main" id="{0C5E7EC7-1730-43AB-920D-683267CFC37E}"/>
                  </a:ext>
                </a:extLst>
              </p:cNvPr>
              <p:cNvSpPr txBox="1">
                <a:spLocks noChangeArrowheads="1"/>
              </p:cNvSpPr>
              <p:nvPr/>
            </p:nvSpPr>
            <p:spPr bwMode="auto">
              <a:xfrm>
                <a:off x="4995725" y="3287390"/>
                <a:ext cx="603311"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dirty="0">
                    <a:latin typeface="Arial" panose="020B0604020202020204" pitchFamily="34" charset="0"/>
                  </a:rPr>
                  <a:t>Lab &amp; Imaging</a:t>
                </a:r>
              </a:p>
            </p:txBody>
          </p:sp>
          <p:sp>
            <p:nvSpPr>
              <p:cNvPr id="81" name="Oval 80">
                <a:extLst>
                  <a:ext uri="{FF2B5EF4-FFF2-40B4-BE49-F238E27FC236}">
                    <a16:creationId xmlns:a16="http://schemas.microsoft.com/office/drawing/2014/main" id="{93AEAB45-113D-4FC2-B2D7-2C7D07CAD912}"/>
                  </a:ext>
                </a:extLst>
              </p:cNvPr>
              <p:cNvSpPr/>
              <p:nvPr/>
            </p:nvSpPr>
            <p:spPr>
              <a:xfrm>
                <a:off x="7310180" y="205422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82" name="TextBox 24">
                <a:extLst>
                  <a:ext uri="{FF2B5EF4-FFF2-40B4-BE49-F238E27FC236}">
                    <a16:creationId xmlns:a16="http://schemas.microsoft.com/office/drawing/2014/main" id="{32683F9F-46E9-4431-8ED0-17369EB4A953}"/>
                  </a:ext>
                </a:extLst>
              </p:cNvPr>
              <p:cNvSpPr txBox="1">
                <a:spLocks noChangeArrowheads="1"/>
              </p:cNvSpPr>
              <p:nvPr/>
            </p:nvSpPr>
            <p:spPr bwMode="auto">
              <a:xfrm>
                <a:off x="7388997" y="2211936"/>
                <a:ext cx="6033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Health Plans</a:t>
                </a:r>
              </a:p>
            </p:txBody>
          </p:sp>
          <p:sp>
            <p:nvSpPr>
              <p:cNvPr id="83" name="Oval 82">
                <a:extLst>
                  <a:ext uri="{FF2B5EF4-FFF2-40B4-BE49-F238E27FC236}">
                    <a16:creationId xmlns:a16="http://schemas.microsoft.com/office/drawing/2014/main" id="{36762124-AC98-4708-B84E-5205ABD3D79B}"/>
                  </a:ext>
                </a:extLst>
              </p:cNvPr>
              <p:cNvSpPr/>
              <p:nvPr/>
            </p:nvSpPr>
            <p:spPr>
              <a:xfrm>
                <a:off x="7310180" y="31242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84" name="TextBox 26">
                <a:extLst>
                  <a:ext uri="{FF2B5EF4-FFF2-40B4-BE49-F238E27FC236}">
                    <a16:creationId xmlns:a16="http://schemas.microsoft.com/office/drawing/2014/main" id="{2B468BDE-26B0-4A69-8DFC-62EC616BBCE4}"/>
                  </a:ext>
                </a:extLst>
              </p:cNvPr>
              <p:cNvSpPr txBox="1">
                <a:spLocks noChangeArrowheads="1"/>
              </p:cNvSpPr>
              <p:nvPr/>
            </p:nvSpPr>
            <p:spPr bwMode="auto">
              <a:xfrm>
                <a:off x="7378640" y="3351685"/>
                <a:ext cx="603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Hospital</a:t>
                </a:r>
              </a:p>
            </p:txBody>
          </p:sp>
          <p:cxnSp>
            <p:nvCxnSpPr>
              <p:cNvPr id="85" name="Straight Arrow Connector 84">
                <a:extLst>
                  <a:ext uri="{FF2B5EF4-FFF2-40B4-BE49-F238E27FC236}">
                    <a16:creationId xmlns:a16="http://schemas.microsoft.com/office/drawing/2014/main" id="{930F934C-B965-4245-BB88-FF60DFAA69B3}"/>
                  </a:ext>
                </a:extLst>
              </p:cNvPr>
              <p:cNvCxnSpPr>
                <a:stCxn id="81" idx="2"/>
              </p:cNvCxnSpPr>
              <p:nvPr/>
            </p:nvCxnSpPr>
            <p:spPr>
              <a:xfrm flipH="1">
                <a:off x="7002217" y="2397125"/>
                <a:ext cx="307964" cy="254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6" name="Straight Arrow Connector 85">
                <a:extLst>
                  <a:ext uri="{FF2B5EF4-FFF2-40B4-BE49-F238E27FC236}">
                    <a16:creationId xmlns:a16="http://schemas.microsoft.com/office/drawing/2014/main" id="{BF666440-494E-4A67-A057-C8C66DBEB535}"/>
                  </a:ext>
                </a:extLst>
              </p:cNvPr>
              <p:cNvCxnSpPr>
                <a:stCxn id="83" idx="2"/>
              </p:cNvCxnSpPr>
              <p:nvPr/>
            </p:nvCxnSpPr>
            <p:spPr>
              <a:xfrm flipH="1" flipV="1">
                <a:off x="7003805" y="3217863"/>
                <a:ext cx="306376" cy="249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BF92EC4A-336C-4B5E-8BCC-95588F562192}"/>
                  </a:ext>
                </a:extLst>
              </p:cNvPr>
              <p:cNvCxnSpPr>
                <a:stCxn id="77" idx="6"/>
              </p:cNvCxnSpPr>
              <p:nvPr/>
            </p:nvCxnSpPr>
            <p:spPr>
              <a:xfrm flipV="1">
                <a:off x="5678291" y="3217863"/>
                <a:ext cx="260340" cy="249237"/>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8" name="Straight Arrow Connector 87">
                <a:extLst>
                  <a:ext uri="{FF2B5EF4-FFF2-40B4-BE49-F238E27FC236}">
                    <a16:creationId xmlns:a16="http://schemas.microsoft.com/office/drawing/2014/main" id="{7C1F490D-787F-4A67-AA7B-B027E7B08390}"/>
                  </a:ext>
                </a:extLst>
              </p:cNvPr>
              <p:cNvCxnSpPr>
                <a:stCxn id="78" idx="6"/>
              </p:cNvCxnSpPr>
              <p:nvPr/>
            </p:nvCxnSpPr>
            <p:spPr>
              <a:xfrm>
                <a:off x="5678291" y="2397125"/>
                <a:ext cx="336538" cy="254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89" name="Elbow Connector 48">
                <a:extLst>
                  <a:ext uri="{FF2B5EF4-FFF2-40B4-BE49-F238E27FC236}">
                    <a16:creationId xmlns:a16="http://schemas.microsoft.com/office/drawing/2014/main" id="{B10AC6D8-9AF3-4C94-BCA1-180F47545268}"/>
                  </a:ext>
                </a:extLst>
              </p:cNvPr>
              <p:cNvCxnSpPr>
                <a:endCxn id="76" idx="0"/>
              </p:cNvCxnSpPr>
              <p:nvPr/>
            </p:nvCxnSpPr>
            <p:spPr>
              <a:xfrm>
                <a:off x="4800436" y="1638300"/>
                <a:ext cx="1671575" cy="952500"/>
              </a:xfrm>
              <a:prstGeom prst="bentConnector2">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0" name="Rounded Rectangle 32">
                <a:extLst>
                  <a:ext uri="{FF2B5EF4-FFF2-40B4-BE49-F238E27FC236}">
                    <a16:creationId xmlns:a16="http://schemas.microsoft.com/office/drawing/2014/main" id="{E777548D-8DE0-4FBF-BF46-1C1FD56A7BD9}"/>
                  </a:ext>
                </a:extLst>
              </p:cNvPr>
              <p:cNvSpPr/>
              <p:nvPr/>
            </p:nvSpPr>
            <p:spPr>
              <a:xfrm>
                <a:off x="1609679" y="4648200"/>
                <a:ext cx="1066760" cy="685800"/>
              </a:xfrm>
              <a:prstGeom prst="roundRect">
                <a:avLst>
                  <a:gd name="adj" fmla="val 15373"/>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t>Group Practice EHR</a:t>
                </a:r>
              </a:p>
            </p:txBody>
          </p:sp>
          <p:sp>
            <p:nvSpPr>
              <p:cNvPr id="91" name="Oval 90">
                <a:extLst>
                  <a:ext uri="{FF2B5EF4-FFF2-40B4-BE49-F238E27FC236}">
                    <a16:creationId xmlns:a16="http://schemas.microsoft.com/office/drawing/2014/main" id="{78A44685-E93F-41D2-8974-CC4D16C830A8}"/>
                  </a:ext>
                </a:extLst>
              </p:cNvPr>
              <p:cNvSpPr/>
              <p:nvPr/>
            </p:nvSpPr>
            <p:spPr>
              <a:xfrm>
                <a:off x="3193946" y="4652963"/>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92" name="TextBox 34">
                <a:extLst>
                  <a:ext uri="{FF2B5EF4-FFF2-40B4-BE49-F238E27FC236}">
                    <a16:creationId xmlns:a16="http://schemas.microsoft.com/office/drawing/2014/main" id="{80DDF495-57E2-416B-BC22-4E427C93EA2C}"/>
                  </a:ext>
                </a:extLst>
              </p:cNvPr>
              <p:cNvSpPr txBox="1">
                <a:spLocks noChangeArrowheads="1"/>
              </p:cNvSpPr>
              <p:nvPr/>
            </p:nvSpPr>
            <p:spPr bwMode="auto">
              <a:xfrm>
                <a:off x="3160824" y="4874396"/>
                <a:ext cx="78398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Pharmacy</a:t>
                </a:r>
              </a:p>
            </p:txBody>
          </p:sp>
          <p:sp>
            <p:nvSpPr>
              <p:cNvPr id="93" name="Oval 92">
                <a:extLst>
                  <a:ext uri="{FF2B5EF4-FFF2-40B4-BE49-F238E27FC236}">
                    <a16:creationId xmlns:a16="http://schemas.microsoft.com/office/drawing/2014/main" id="{A535EABD-525F-4DD3-9939-76C70218853B}"/>
                  </a:ext>
                </a:extLst>
              </p:cNvPr>
              <p:cNvSpPr/>
              <p:nvPr/>
            </p:nvSpPr>
            <p:spPr>
              <a:xfrm>
                <a:off x="1760486" y="57150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94" name="TextBox 36">
                <a:extLst>
                  <a:ext uri="{FF2B5EF4-FFF2-40B4-BE49-F238E27FC236}">
                    <a16:creationId xmlns:a16="http://schemas.microsoft.com/office/drawing/2014/main" id="{41CB2EB4-6541-4F71-900E-0E6A3EE0369C}"/>
                  </a:ext>
                </a:extLst>
              </p:cNvPr>
              <p:cNvSpPr txBox="1">
                <a:spLocks noChangeArrowheads="1"/>
              </p:cNvSpPr>
              <p:nvPr/>
            </p:nvSpPr>
            <p:spPr bwMode="auto">
              <a:xfrm>
                <a:off x="1839345" y="5942484"/>
                <a:ext cx="603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PMS</a:t>
                </a:r>
              </a:p>
            </p:txBody>
          </p:sp>
          <p:sp>
            <p:nvSpPr>
              <p:cNvPr id="95" name="Oval 94">
                <a:extLst>
                  <a:ext uri="{FF2B5EF4-FFF2-40B4-BE49-F238E27FC236}">
                    <a16:creationId xmlns:a16="http://schemas.microsoft.com/office/drawing/2014/main" id="{23A7406E-FA87-4B39-A639-7FC3CD7198E0}"/>
                  </a:ext>
                </a:extLst>
              </p:cNvPr>
              <p:cNvSpPr/>
              <p:nvPr/>
            </p:nvSpPr>
            <p:spPr>
              <a:xfrm>
                <a:off x="381000" y="465137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cxnSp>
            <p:nvCxnSpPr>
              <p:cNvPr id="96" name="Straight Arrow Connector 95">
                <a:extLst>
                  <a:ext uri="{FF2B5EF4-FFF2-40B4-BE49-F238E27FC236}">
                    <a16:creationId xmlns:a16="http://schemas.microsoft.com/office/drawing/2014/main" id="{8FDA4F8C-743A-4104-8B6D-3478DC87DDB3}"/>
                  </a:ext>
                </a:extLst>
              </p:cNvPr>
              <p:cNvCxnSpPr>
                <a:stCxn id="91" idx="2"/>
                <a:endCxn id="90" idx="3"/>
              </p:cNvCxnSpPr>
              <p:nvPr/>
            </p:nvCxnSpPr>
            <p:spPr>
              <a:xfrm flipH="1" flipV="1">
                <a:off x="2676440" y="4991100"/>
                <a:ext cx="517506" cy="47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7" name="Straight Arrow Connector 96">
                <a:extLst>
                  <a:ext uri="{FF2B5EF4-FFF2-40B4-BE49-F238E27FC236}">
                    <a16:creationId xmlns:a16="http://schemas.microsoft.com/office/drawing/2014/main" id="{EAC9F7D1-6392-4ED9-B62B-86F4F10223F1}"/>
                  </a:ext>
                </a:extLst>
              </p:cNvPr>
              <p:cNvCxnSpPr>
                <a:stCxn id="95" idx="6"/>
                <a:endCxn id="90" idx="1"/>
              </p:cNvCxnSpPr>
              <p:nvPr/>
            </p:nvCxnSpPr>
            <p:spPr>
              <a:xfrm flipV="1">
                <a:off x="1142972" y="4991100"/>
                <a:ext cx="466708" cy="31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98" name="Straight Arrow Connector 97">
                <a:extLst>
                  <a:ext uri="{FF2B5EF4-FFF2-40B4-BE49-F238E27FC236}">
                    <a16:creationId xmlns:a16="http://schemas.microsoft.com/office/drawing/2014/main" id="{6830AD65-AE18-470B-9245-9C2D1843200C}"/>
                  </a:ext>
                </a:extLst>
              </p:cNvPr>
              <p:cNvCxnSpPr>
                <a:stCxn id="93" idx="0"/>
                <a:endCxn id="90" idx="2"/>
              </p:cNvCxnSpPr>
              <p:nvPr/>
            </p:nvCxnSpPr>
            <p:spPr>
              <a:xfrm flipV="1">
                <a:off x="2141472" y="5334000"/>
                <a:ext cx="1588" cy="381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9" name="Rounded Rectangle 41">
                <a:extLst>
                  <a:ext uri="{FF2B5EF4-FFF2-40B4-BE49-F238E27FC236}">
                    <a16:creationId xmlns:a16="http://schemas.microsoft.com/office/drawing/2014/main" id="{AB212B12-B9AA-4C35-A4DC-D1CD6A97A584}"/>
                  </a:ext>
                </a:extLst>
              </p:cNvPr>
              <p:cNvSpPr/>
              <p:nvPr/>
            </p:nvSpPr>
            <p:spPr>
              <a:xfrm>
                <a:off x="5941806" y="4648200"/>
                <a:ext cx="1066760" cy="685800"/>
              </a:xfrm>
              <a:prstGeom prst="roundRect">
                <a:avLst>
                  <a:gd name="adj" fmla="val 15373"/>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200" dirty="0"/>
                  <a:t>Group Practice EHR</a:t>
                </a:r>
              </a:p>
            </p:txBody>
          </p:sp>
          <p:sp>
            <p:nvSpPr>
              <p:cNvPr id="100" name="Oval 99">
                <a:extLst>
                  <a:ext uri="{FF2B5EF4-FFF2-40B4-BE49-F238E27FC236}">
                    <a16:creationId xmlns:a16="http://schemas.microsoft.com/office/drawing/2014/main" id="{0F39F6A2-82BE-4E7C-ACED-4120F6C76315}"/>
                  </a:ext>
                </a:extLst>
              </p:cNvPr>
              <p:cNvSpPr/>
              <p:nvPr/>
            </p:nvSpPr>
            <p:spPr>
              <a:xfrm>
                <a:off x="7526072" y="4652963"/>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101" name="TextBox 43">
                <a:extLst>
                  <a:ext uri="{FF2B5EF4-FFF2-40B4-BE49-F238E27FC236}">
                    <a16:creationId xmlns:a16="http://schemas.microsoft.com/office/drawing/2014/main" id="{4F9B6E38-B4FC-413F-88DF-37C75A9EAED1}"/>
                  </a:ext>
                </a:extLst>
              </p:cNvPr>
              <p:cNvSpPr txBox="1">
                <a:spLocks noChangeArrowheads="1"/>
              </p:cNvSpPr>
              <p:nvPr/>
            </p:nvSpPr>
            <p:spPr bwMode="auto">
              <a:xfrm>
                <a:off x="7526072" y="4874396"/>
                <a:ext cx="718166" cy="231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Pharmacy</a:t>
                </a:r>
              </a:p>
            </p:txBody>
          </p:sp>
          <p:sp>
            <p:nvSpPr>
              <p:cNvPr id="102" name="Oval 101">
                <a:extLst>
                  <a:ext uri="{FF2B5EF4-FFF2-40B4-BE49-F238E27FC236}">
                    <a16:creationId xmlns:a16="http://schemas.microsoft.com/office/drawing/2014/main" id="{B19D4F24-AF06-48C9-BD9B-52240358C76A}"/>
                  </a:ext>
                </a:extLst>
              </p:cNvPr>
              <p:cNvSpPr/>
              <p:nvPr/>
            </p:nvSpPr>
            <p:spPr>
              <a:xfrm>
                <a:off x="6092613" y="5715000"/>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103" name="TextBox 45">
                <a:extLst>
                  <a:ext uri="{FF2B5EF4-FFF2-40B4-BE49-F238E27FC236}">
                    <a16:creationId xmlns:a16="http://schemas.microsoft.com/office/drawing/2014/main" id="{50B1E90C-B8D3-4DBB-B441-B9963D533729}"/>
                  </a:ext>
                </a:extLst>
              </p:cNvPr>
              <p:cNvSpPr txBox="1">
                <a:spLocks noChangeArrowheads="1"/>
              </p:cNvSpPr>
              <p:nvPr/>
            </p:nvSpPr>
            <p:spPr bwMode="auto">
              <a:xfrm>
                <a:off x="6172202" y="5942484"/>
                <a:ext cx="603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PMS</a:t>
                </a:r>
              </a:p>
            </p:txBody>
          </p:sp>
          <p:sp>
            <p:nvSpPr>
              <p:cNvPr id="104" name="Oval 103">
                <a:extLst>
                  <a:ext uri="{FF2B5EF4-FFF2-40B4-BE49-F238E27FC236}">
                    <a16:creationId xmlns:a16="http://schemas.microsoft.com/office/drawing/2014/main" id="{4AAA6442-21F1-408C-BE44-1128C7A981E3}"/>
                  </a:ext>
                </a:extLst>
              </p:cNvPr>
              <p:cNvSpPr/>
              <p:nvPr/>
            </p:nvSpPr>
            <p:spPr>
              <a:xfrm>
                <a:off x="4713126" y="4651375"/>
                <a:ext cx="761972" cy="685800"/>
              </a:xfrm>
              <a:prstGeom prst="ellipse">
                <a:avLst/>
              </a:prstGeom>
              <a:ln>
                <a:solidFill>
                  <a:schemeClr val="accent3">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400" dirty="0"/>
              </a:p>
            </p:txBody>
          </p:sp>
          <p:sp>
            <p:nvSpPr>
              <p:cNvPr id="105" name="TextBox 47">
                <a:extLst>
                  <a:ext uri="{FF2B5EF4-FFF2-40B4-BE49-F238E27FC236}">
                    <a16:creationId xmlns:a16="http://schemas.microsoft.com/office/drawing/2014/main" id="{A6AF9E7E-C935-4558-8086-299EE1AC72EC}"/>
                  </a:ext>
                </a:extLst>
              </p:cNvPr>
              <p:cNvSpPr txBox="1">
                <a:spLocks noChangeArrowheads="1"/>
              </p:cNvSpPr>
              <p:nvPr/>
            </p:nvSpPr>
            <p:spPr bwMode="auto">
              <a:xfrm>
                <a:off x="4793201" y="4896313"/>
                <a:ext cx="60331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PHR</a:t>
                </a:r>
              </a:p>
            </p:txBody>
          </p:sp>
          <p:cxnSp>
            <p:nvCxnSpPr>
              <p:cNvPr id="106" name="Straight Arrow Connector 105">
                <a:extLst>
                  <a:ext uri="{FF2B5EF4-FFF2-40B4-BE49-F238E27FC236}">
                    <a16:creationId xmlns:a16="http://schemas.microsoft.com/office/drawing/2014/main" id="{906D8C11-57AF-44A8-AAC4-8025D636E6AB}"/>
                  </a:ext>
                </a:extLst>
              </p:cNvPr>
              <p:cNvCxnSpPr>
                <a:stCxn id="100" idx="2"/>
                <a:endCxn id="99" idx="3"/>
              </p:cNvCxnSpPr>
              <p:nvPr/>
            </p:nvCxnSpPr>
            <p:spPr>
              <a:xfrm flipH="1" flipV="1">
                <a:off x="7008566" y="4991100"/>
                <a:ext cx="517506" cy="4763"/>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7" name="Straight Arrow Connector 106">
                <a:extLst>
                  <a:ext uri="{FF2B5EF4-FFF2-40B4-BE49-F238E27FC236}">
                    <a16:creationId xmlns:a16="http://schemas.microsoft.com/office/drawing/2014/main" id="{16CFCE62-01A8-471C-81A9-1F94A93E88E5}"/>
                  </a:ext>
                </a:extLst>
              </p:cNvPr>
              <p:cNvCxnSpPr>
                <a:stCxn id="104" idx="6"/>
                <a:endCxn id="99" idx="1"/>
              </p:cNvCxnSpPr>
              <p:nvPr/>
            </p:nvCxnSpPr>
            <p:spPr>
              <a:xfrm flipV="1">
                <a:off x="5475098" y="4991100"/>
                <a:ext cx="466708" cy="3175"/>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8" name="Straight Arrow Connector 107">
                <a:extLst>
                  <a:ext uri="{FF2B5EF4-FFF2-40B4-BE49-F238E27FC236}">
                    <a16:creationId xmlns:a16="http://schemas.microsoft.com/office/drawing/2014/main" id="{41C75C75-5E75-4ADD-8DBC-570F7766FD72}"/>
                  </a:ext>
                </a:extLst>
              </p:cNvPr>
              <p:cNvCxnSpPr>
                <a:stCxn id="102" idx="0"/>
                <a:endCxn id="99" idx="2"/>
              </p:cNvCxnSpPr>
              <p:nvPr/>
            </p:nvCxnSpPr>
            <p:spPr>
              <a:xfrm flipV="1">
                <a:off x="6473599" y="5334000"/>
                <a:ext cx="1587" cy="3810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09" name="Straight Arrow Connector 108">
                <a:extLst>
                  <a:ext uri="{FF2B5EF4-FFF2-40B4-BE49-F238E27FC236}">
                    <a16:creationId xmlns:a16="http://schemas.microsoft.com/office/drawing/2014/main" id="{C8556667-E3C2-4FF1-A3F4-8415D6E4C2B6}"/>
                  </a:ext>
                </a:extLst>
              </p:cNvPr>
              <p:cNvCxnSpPr>
                <a:stCxn id="76" idx="2"/>
                <a:endCxn id="99" idx="0"/>
              </p:cNvCxnSpPr>
              <p:nvPr/>
            </p:nvCxnSpPr>
            <p:spPr>
              <a:xfrm>
                <a:off x="6472011" y="3276600"/>
                <a:ext cx="3175"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10" name="Straight Arrow Connector 109">
                <a:extLst>
                  <a:ext uri="{FF2B5EF4-FFF2-40B4-BE49-F238E27FC236}">
                    <a16:creationId xmlns:a16="http://schemas.microsoft.com/office/drawing/2014/main" id="{DC771EFD-065A-451B-AF6D-9170169427AC}"/>
                  </a:ext>
                </a:extLst>
              </p:cNvPr>
              <p:cNvCxnSpPr>
                <a:stCxn id="62" idx="2"/>
                <a:endCxn id="90" idx="0"/>
              </p:cNvCxnSpPr>
              <p:nvPr/>
            </p:nvCxnSpPr>
            <p:spPr>
              <a:xfrm>
                <a:off x="2133535" y="3276600"/>
                <a:ext cx="9525" cy="137160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sp>
          <p:nvSpPr>
            <p:cNvPr id="59" name="TextBox 53">
              <a:extLst>
                <a:ext uri="{FF2B5EF4-FFF2-40B4-BE49-F238E27FC236}">
                  <a16:creationId xmlns:a16="http://schemas.microsoft.com/office/drawing/2014/main" id="{EC5B7296-A5B9-4B64-AF8A-EC39BDA6AFF1}"/>
                </a:ext>
              </a:extLst>
            </p:cNvPr>
            <p:cNvSpPr txBox="1">
              <a:spLocks noChangeArrowheads="1"/>
            </p:cNvSpPr>
            <p:nvPr/>
          </p:nvSpPr>
          <p:spPr bwMode="auto">
            <a:xfrm>
              <a:off x="9019610" y="2210947"/>
              <a:ext cx="33512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1600" dirty="0">
                  <a:latin typeface="Arial" panose="020B0604020202020204" pitchFamily="34" charset="0"/>
                </a:rPr>
                <a:t>Legend</a:t>
              </a:r>
            </a:p>
            <a:p>
              <a:pPr eaLnBrk="1" hangingPunct="1">
                <a:spcBef>
                  <a:spcPct val="0"/>
                </a:spcBef>
                <a:buFontTx/>
                <a:buNone/>
              </a:pPr>
              <a:r>
                <a:rPr lang="en-US" altLang="en-US" sz="1200" dirty="0">
                  <a:latin typeface="Arial" panose="020B0604020202020204" pitchFamily="34" charset="0"/>
                </a:rPr>
                <a:t>NHIN = National Health Information Network</a:t>
              </a:r>
            </a:p>
            <a:p>
              <a:pPr eaLnBrk="1" hangingPunct="1">
                <a:spcBef>
                  <a:spcPct val="0"/>
                </a:spcBef>
                <a:buFontTx/>
                <a:buNone/>
              </a:pPr>
              <a:r>
                <a:rPr lang="en-US" altLang="en-US" sz="1200" dirty="0">
                  <a:latin typeface="Arial" panose="020B0604020202020204" pitchFamily="34" charset="0"/>
                </a:rPr>
                <a:t>HIE = Health Information Exchange</a:t>
              </a:r>
            </a:p>
            <a:p>
              <a:pPr eaLnBrk="1" hangingPunct="1">
                <a:spcBef>
                  <a:spcPct val="0"/>
                </a:spcBef>
                <a:buFontTx/>
                <a:buNone/>
              </a:pPr>
              <a:r>
                <a:rPr lang="en-US" altLang="en-US" sz="1200" dirty="0">
                  <a:latin typeface="Arial" panose="020B0604020202020204" pitchFamily="34" charset="0"/>
                </a:rPr>
                <a:t>PHR = Personal Health Record</a:t>
              </a:r>
            </a:p>
            <a:p>
              <a:pPr eaLnBrk="1" hangingPunct="1">
                <a:spcBef>
                  <a:spcPct val="0"/>
                </a:spcBef>
                <a:buFontTx/>
                <a:buNone/>
              </a:pPr>
              <a:r>
                <a:rPr lang="en-US" altLang="en-US" sz="1200" dirty="0">
                  <a:latin typeface="Arial" panose="020B0604020202020204" pitchFamily="34" charset="0"/>
                </a:rPr>
                <a:t>PMS = Pharmacy Management System</a:t>
              </a:r>
            </a:p>
          </p:txBody>
        </p:sp>
        <p:sp>
          <p:nvSpPr>
            <p:cNvPr id="60" name="Rounded Rectangle 54">
              <a:extLst>
                <a:ext uri="{FF2B5EF4-FFF2-40B4-BE49-F238E27FC236}">
                  <a16:creationId xmlns:a16="http://schemas.microsoft.com/office/drawing/2014/main" id="{01D97685-6BC0-4375-BF00-DD2F58185E6C}"/>
                </a:ext>
              </a:extLst>
            </p:cNvPr>
            <p:cNvSpPr/>
            <p:nvPr/>
          </p:nvSpPr>
          <p:spPr>
            <a:xfrm>
              <a:off x="4114800" y="838200"/>
              <a:ext cx="990600" cy="685800"/>
            </a:xfrm>
            <a:prstGeom prst="roundRect">
              <a:avLst>
                <a:gd name="adj" fmla="val 15373"/>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sz="1600" dirty="0"/>
                <a:t>NHIN</a:t>
              </a:r>
            </a:p>
          </p:txBody>
        </p:sp>
        <p:sp>
          <p:nvSpPr>
            <p:cNvPr id="61" name="TextBox 56">
              <a:extLst>
                <a:ext uri="{FF2B5EF4-FFF2-40B4-BE49-F238E27FC236}">
                  <a16:creationId xmlns:a16="http://schemas.microsoft.com/office/drawing/2014/main" id="{C28929AA-131F-402D-9346-A42E9E3CB4AD}"/>
                </a:ext>
              </a:extLst>
            </p:cNvPr>
            <p:cNvSpPr txBox="1">
              <a:spLocks noChangeArrowheads="1"/>
            </p:cNvSpPr>
            <p:nvPr/>
          </p:nvSpPr>
          <p:spPr bwMode="auto">
            <a:xfrm>
              <a:off x="762000" y="4343400"/>
              <a:ext cx="6032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900">
                  <a:latin typeface="Arial" panose="020B0604020202020204" pitchFamily="34" charset="0"/>
                </a:rPr>
                <a:t>PHR</a:t>
              </a:r>
            </a:p>
          </p:txBody>
        </p:sp>
      </p:grpSp>
    </p:spTree>
    <p:extLst>
      <p:ext uri="{BB962C8B-B14F-4D97-AF65-F5344CB8AC3E}">
        <p14:creationId xmlns:p14="http://schemas.microsoft.com/office/powerpoint/2010/main" val="184273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44B3A-CA48-48BC-9772-BD003B6E8D52}"/>
              </a:ext>
            </a:extLst>
          </p:cNvPr>
          <p:cNvSpPr>
            <a:spLocks noGrp="1"/>
          </p:cNvSpPr>
          <p:nvPr>
            <p:ph type="title"/>
          </p:nvPr>
        </p:nvSpPr>
        <p:spPr/>
        <p:txBody>
          <a:bodyPr/>
          <a:lstStyle/>
          <a:p>
            <a:r>
              <a:rPr lang="en-US" dirty="0"/>
              <a:t>EHR Advantages</a:t>
            </a:r>
          </a:p>
        </p:txBody>
      </p:sp>
      <p:sp>
        <p:nvSpPr>
          <p:cNvPr id="3" name="Text Placeholder 2">
            <a:extLst>
              <a:ext uri="{FF2B5EF4-FFF2-40B4-BE49-F238E27FC236}">
                <a16:creationId xmlns:a16="http://schemas.microsoft.com/office/drawing/2014/main" id="{2DDA08C5-EA4C-4CE4-9D13-80D41D41B3F9}"/>
              </a:ext>
            </a:extLst>
          </p:cNvPr>
          <p:cNvSpPr>
            <a:spLocks noGrp="1"/>
          </p:cNvSpPr>
          <p:nvPr>
            <p:ph type="body" idx="1"/>
          </p:nvPr>
        </p:nvSpPr>
        <p:spPr>
          <a:xfrm>
            <a:off x="838200" y="1690688"/>
            <a:ext cx="10515600" cy="3903663"/>
          </a:xfrm>
        </p:spPr>
        <p:txBody>
          <a:bodyPr/>
          <a:lstStyle/>
          <a:p>
            <a:r>
              <a:rPr lang="en-US" altLang="en-US" sz="2200" dirty="0"/>
              <a:t>Earlier detection of infectious disease outbreaks</a:t>
            </a:r>
          </a:p>
          <a:p>
            <a:r>
              <a:rPr lang="en-US" altLang="en-US" sz="2200" dirty="0"/>
              <a:t>Improved care for chronic diseases</a:t>
            </a:r>
          </a:p>
          <a:p>
            <a:r>
              <a:rPr lang="en-US" altLang="en-US" sz="2200" dirty="0"/>
              <a:t>Improved ability to evaluate health care through the national collection of de-identified price and quality information</a:t>
            </a:r>
          </a:p>
          <a:p>
            <a:r>
              <a:rPr lang="en-US" altLang="en-US" sz="2200" dirty="0"/>
              <a:t>Productivity and financial efficiency through improved work processes</a:t>
            </a:r>
          </a:p>
          <a:p>
            <a:r>
              <a:rPr lang="en-US" altLang="en-US" sz="2200" dirty="0"/>
              <a:t>Improvement of reimbursement processes</a:t>
            </a:r>
          </a:p>
          <a:p>
            <a:r>
              <a:rPr lang="en-US" altLang="en-US" sz="2200" dirty="0"/>
              <a:t>Quality monitoring for payers</a:t>
            </a:r>
          </a:p>
          <a:p>
            <a:r>
              <a:rPr lang="en-US" altLang="en-US" sz="2200" dirty="0"/>
              <a:t>Care coordination</a:t>
            </a:r>
          </a:p>
          <a:p>
            <a:r>
              <a:rPr lang="en-US" altLang="en-US" sz="2200" dirty="0"/>
              <a:t>And more that is yet to be discovered…</a:t>
            </a:r>
          </a:p>
          <a:p>
            <a:endParaRPr lang="en-US" altLang="en-US" sz="2200" dirty="0"/>
          </a:p>
          <a:p>
            <a:pPr eaLnBrk="1" hangingPunct="1">
              <a:buFont typeface="Arial" panose="020B0604020202020204" pitchFamily="34" charset="0"/>
              <a:buNone/>
            </a:pPr>
            <a:endParaRPr lang="en-US" altLang="en-US" dirty="0"/>
          </a:p>
          <a:p>
            <a:endParaRPr lang="en-US" dirty="0"/>
          </a:p>
        </p:txBody>
      </p:sp>
    </p:spTree>
    <p:extLst>
      <p:ext uri="{BB962C8B-B14F-4D97-AF65-F5344CB8AC3E}">
        <p14:creationId xmlns:p14="http://schemas.microsoft.com/office/powerpoint/2010/main" val="3139578190"/>
      </p:ext>
    </p:extLst>
  </p:cSld>
  <p:clrMapOvr>
    <a:masterClrMapping/>
  </p:clrMapOvr>
</p:sld>
</file>

<file path=ppt/theme/theme1.xml><?xml version="1.0" encoding="utf-8"?>
<a:theme xmlns:a="http://schemas.openxmlformats.org/drawingml/2006/main" name="Office Theme">
  <a:themeElements>
    <a:clrScheme name="Custom 7">
      <a:dk1>
        <a:srgbClr val="00205B"/>
      </a:dk1>
      <a:lt1>
        <a:srgbClr val="FFFFFF"/>
      </a:lt1>
      <a:dk2>
        <a:srgbClr val="00205B"/>
      </a:dk2>
      <a:lt2>
        <a:srgbClr val="00205B"/>
      </a:lt2>
      <a:accent1>
        <a:srgbClr val="FFFFFF"/>
      </a:accent1>
      <a:accent2>
        <a:srgbClr val="CB350F"/>
      </a:accent2>
      <a:accent3>
        <a:srgbClr val="97999B"/>
      </a:accent3>
      <a:accent4>
        <a:srgbClr val="F3D03E"/>
      </a:accent4>
      <a:accent5>
        <a:srgbClr val="34D0C1"/>
      </a:accent5>
      <a:accent6>
        <a:srgbClr val="93C90E"/>
      </a:accent6>
      <a:hlink>
        <a:srgbClr val="0076CF"/>
      </a:hlink>
      <a:folHlink>
        <a:srgbClr val="0076C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689C8E0D0780E44B9FB385B5EEC703D" ma:contentTypeVersion="16" ma:contentTypeDescription="Create a new document." ma:contentTypeScope="" ma:versionID="e3d4dd4c3f5536d29d2ff7d915e2d75c">
  <xsd:schema xmlns:xsd="http://www.w3.org/2001/XMLSchema" xmlns:xs="http://www.w3.org/2001/XMLSchema" xmlns:p="http://schemas.microsoft.com/office/2006/metadata/properties" xmlns:ns2="124e01ff-47af-4f69-b6b1-8bd7b642ad80" xmlns:ns3="f2c48f60-54de-499d-bd5e-1a2c34db13ad" targetNamespace="http://schemas.microsoft.com/office/2006/metadata/properties" ma:root="true" ma:fieldsID="b1b278df919fcfd68a817278bd2abf75" ns2:_="" ns3:_="">
    <xsd:import namespace="124e01ff-47af-4f69-b6b1-8bd7b642ad80"/>
    <xsd:import namespace="f2c48f60-54de-499d-bd5e-1a2c34db13a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4e01ff-47af-4f69-b6b1-8bd7b642ad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542fbb9-1fc8-4dc7-bfa7-55c7b00c0383" ma:termSetId="09814cd3-568e-fe90-9814-8d621ff8fb84" ma:anchorId="fba54fb3-c3e1-fe81-a776-ca4b69148c4d" ma:open="true" ma:isKeyword="false">
      <xsd:complexType>
        <xsd:sequence>
          <xsd:element ref="pc:Terms" minOccurs="0" maxOccurs="1"/>
        </xsd:sequence>
      </xsd:complex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c48f60-54de-499d-bd5e-1a2c34db13ad"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9962944-c2fb-4adb-8a69-7a81247e5e31}" ma:internalName="TaxCatchAll" ma:showField="CatchAllData" ma:web="f2c48f60-54de-499d-bd5e-1a2c34db13ad">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B9CE8-A001-4D38-AD26-2297A681C3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4e01ff-47af-4f69-b6b1-8bd7b642ad80"/>
    <ds:schemaRef ds:uri="f2c48f60-54de-499d-bd5e-1a2c34db13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2E1DD63-C69D-41BE-8A99-CDD496F5B5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58</TotalTime>
  <Words>1354</Words>
  <Application>Microsoft Office PowerPoint</Application>
  <PresentationFormat>Widescreen</PresentationFormat>
  <Paragraphs>146</Paragraphs>
  <Slides>16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Montserrat</vt:lpstr>
      <vt:lpstr>Noto Sans Symbols</vt:lpstr>
      <vt:lpstr>Courier New</vt:lpstr>
      <vt:lpstr>Arial</vt:lpstr>
      <vt:lpstr>Calibri</vt:lpstr>
      <vt:lpstr>Office Theme</vt:lpstr>
      <vt:lpstr>Health Information Technology</vt:lpstr>
      <vt:lpstr>Overview</vt:lpstr>
      <vt:lpstr>What is Health Information Technology (HIT)?</vt:lpstr>
      <vt:lpstr>Background</vt:lpstr>
      <vt:lpstr>Background Cont’d</vt:lpstr>
      <vt:lpstr>Meaningful Use</vt:lpstr>
      <vt:lpstr>Electronic Medical Records (EMR)/ Electronic Health Records (EHR)</vt:lpstr>
      <vt:lpstr>The Flow of Information</vt:lpstr>
      <vt:lpstr>EHR Advantages</vt:lpstr>
      <vt:lpstr>Personal Health Records (PHR)</vt:lpstr>
      <vt:lpstr>E-Prescribing and Computerized Physician Order Entry (CPOE)</vt:lpstr>
      <vt:lpstr>E-Prescribing Cont’d</vt:lpstr>
      <vt:lpstr>E-Prescribing Cont’d</vt:lpstr>
      <vt:lpstr>Conclusion</vt:lpstr>
      <vt:lpstr>PowerPoint Presentation</vt:lpstr>
      <vt:lpstr>Thank you to AMCP SOPRC members for updating this presentation for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 Impact Analysis</dc:title>
  <dc:creator>Mara K. Braunger</dc:creator>
  <cp:lastModifiedBy>Betty Whitaker</cp:lastModifiedBy>
  <cp:revision>2</cp:revision>
  <dcterms:created xsi:type="dcterms:W3CDTF">2019-05-03T17:39:49Z</dcterms:created>
  <dcterms:modified xsi:type="dcterms:W3CDTF">2022-09-21T14:47:47Z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0x010100FD630E4ABE432F44B6071E0374BA3AD0</vt:lpwstr>
  </property>
</Properties>
</file>