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9" r:id="rId3"/>
    <p:sldMasterId id="2147483894" r:id="rId4"/>
    <p:sldMasterId id="2147483906" r:id="rId5"/>
  </p:sldMasterIdLst>
  <p:notesMasterIdLst>
    <p:notesMasterId r:id="rId29"/>
  </p:notesMasterIdLst>
  <p:sldIdLst>
    <p:sldId id="280" r:id="rId6"/>
    <p:sldId id="257" r:id="rId7"/>
    <p:sldId id="259" r:id="rId8"/>
    <p:sldId id="274" r:id="rId9"/>
    <p:sldId id="277" r:id="rId10"/>
    <p:sldId id="272" r:id="rId11"/>
    <p:sldId id="275" r:id="rId12"/>
    <p:sldId id="287" r:id="rId13"/>
    <p:sldId id="288" r:id="rId14"/>
    <p:sldId id="283" r:id="rId15"/>
    <p:sldId id="289" r:id="rId16"/>
    <p:sldId id="290" r:id="rId17"/>
    <p:sldId id="284" r:id="rId18"/>
    <p:sldId id="285" r:id="rId19"/>
    <p:sldId id="286" r:id="rId20"/>
    <p:sldId id="296" r:id="rId21"/>
    <p:sldId id="291" r:id="rId22"/>
    <p:sldId id="292" r:id="rId23"/>
    <p:sldId id="293" r:id="rId24"/>
    <p:sldId id="294" r:id="rId25"/>
    <p:sldId id="295" r:id="rId26"/>
    <p:sldId id="414" r:id="rId27"/>
    <p:sldId id="281" r:id="rId28"/>
  </p:sldIdLst>
  <p:sldSz cx="12192000" cy="6858000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6706" autoAdjust="0"/>
  </p:normalViewPr>
  <p:slideViewPr>
    <p:cSldViewPr>
      <p:cViewPr varScale="1">
        <p:scale>
          <a:sx n="81" d="100"/>
          <a:sy n="81" d="100"/>
        </p:scale>
        <p:origin x="792" y="-34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4" d="100"/>
          <a:sy n="94" d="100"/>
        </p:scale>
        <p:origin x="1476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slideMaster" Target="slideMasters/slideMaster1.xml"/><Relationship Id="rId21" Type="http://schemas.openxmlformats.org/officeDocument/2006/relationships/slide" Target="slides/slide16.xml"/><Relationship Id="rId34" Type="http://schemas.microsoft.com/office/2016/11/relationships/changesInfo" Target="changesInfos/changesInfo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theme" Target="theme/theme1.xml"/><Relationship Id="rId5" Type="http://schemas.openxmlformats.org/officeDocument/2006/relationships/slideMaster" Target="slideMasters/slideMaster3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presProps" Target="presProps.xml"/><Relationship Id="rId8" Type="http://schemas.openxmlformats.org/officeDocument/2006/relationships/slide" Target="slides/slide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etty Whitaker" userId="4de9bd58-e6ca-4266-9a10-dd2016028554" providerId="ADAL" clId="{306C5AF5-78D1-4654-B9C6-C656C0194844}"/>
    <pc:docChg chg="custSel modSld sldOrd">
      <pc:chgData name="Betty Whitaker" userId="4de9bd58-e6ca-4266-9a10-dd2016028554" providerId="ADAL" clId="{306C5AF5-78D1-4654-B9C6-C656C0194844}" dt="2022-09-21T18:26:35.453" v="101" actId="5793"/>
      <pc:docMkLst>
        <pc:docMk/>
      </pc:docMkLst>
      <pc:sldChg chg="modSp mod">
        <pc:chgData name="Betty Whitaker" userId="4de9bd58-e6ca-4266-9a10-dd2016028554" providerId="ADAL" clId="{306C5AF5-78D1-4654-B9C6-C656C0194844}" dt="2022-09-21T18:24:57.780" v="88" actId="27636"/>
        <pc:sldMkLst>
          <pc:docMk/>
          <pc:sldMk cId="0" sldId="257"/>
        </pc:sldMkLst>
        <pc:spChg chg="mod">
          <ac:chgData name="Betty Whitaker" userId="4de9bd58-e6ca-4266-9a10-dd2016028554" providerId="ADAL" clId="{306C5AF5-78D1-4654-B9C6-C656C0194844}" dt="2022-09-21T18:24:57.780" v="88" actId="27636"/>
          <ac:spMkLst>
            <pc:docMk/>
            <pc:sldMk cId="0" sldId="257"/>
            <ac:spMk id="14339" creationId="{48C9E6CA-4D1F-466E-AAAD-DA7DCFE438AF}"/>
          </ac:spMkLst>
        </pc:spChg>
      </pc:sldChg>
      <pc:sldChg chg="modSp mod">
        <pc:chgData name="Betty Whitaker" userId="4de9bd58-e6ca-4266-9a10-dd2016028554" providerId="ADAL" clId="{306C5AF5-78D1-4654-B9C6-C656C0194844}" dt="2022-09-21T18:24:27.373" v="86" actId="27636"/>
        <pc:sldMkLst>
          <pc:docMk/>
          <pc:sldMk cId="0" sldId="280"/>
        </pc:sldMkLst>
        <pc:spChg chg="mod">
          <ac:chgData name="Betty Whitaker" userId="4de9bd58-e6ca-4266-9a10-dd2016028554" providerId="ADAL" clId="{306C5AF5-78D1-4654-B9C6-C656C0194844}" dt="2022-09-21T18:24:01.872" v="76" actId="121"/>
          <ac:spMkLst>
            <pc:docMk/>
            <pc:sldMk cId="0" sldId="280"/>
            <ac:spMk id="3" creationId="{42D701E1-2D71-4E19-A6AE-2E6B4C1190FF}"/>
          </ac:spMkLst>
        </pc:spChg>
        <pc:spChg chg="mod">
          <ac:chgData name="Betty Whitaker" userId="4de9bd58-e6ca-4266-9a10-dd2016028554" providerId="ADAL" clId="{306C5AF5-78D1-4654-B9C6-C656C0194844}" dt="2022-09-21T18:24:27.373" v="86" actId="27636"/>
          <ac:spMkLst>
            <pc:docMk/>
            <pc:sldMk cId="0" sldId="280"/>
            <ac:spMk id="12290" creationId="{3522EABF-E0F2-4DB9-A978-939C524CD3FD}"/>
          </ac:spMkLst>
        </pc:spChg>
      </pc:sldChg>
      <pc:sldChg chg="ord">
        <pc:chgData name="Betty Whitaker" userId="4de9bd58-e6ca-4266-9a10-dd2016028554" providerId="ADAL" clId="{306C5AF5-78D1-4654-B9C6-C656C0194844}" dt="2022-09-21T14:45:31.617" v="2"/>
        <pc:sldMkLst>
          <pc:docMk/>
          <pc:sldMk cId="0" sldId="281"/>
        </pc:sldMkLst>
      </pc:sldChg>
      <pc:sldChg chg="modSp mod">
        <pc:chgData name="Betty Whitaker" userId="4de9bd58-e6ca-4266-9a10-dd2016028554" providerId="ADAL" clId="{306C5AF5-78D1-4654-B9C6-C656C0194844}" dt="2022-09-21T18:25:24.901" v="92" actId="27636"/>
        <pc:sldMkLst>
          <pc:docMk/>
          <pc:sldMk cId="0" sldId="285"/>
        </pc:sldMkLst>
        <pc:spChg chg="mod">
          <ac:chgData name="Betty Whitaker" userId="4de9bd58-e6ca-4266-9a10-dd2016028554" providerId="ADAL" clId="{306C5AF5-78D1-4654-B9C6-C656C0194844}" dt="2022-09-21T18:25:24.901" v="92" actId="27636"/>
          <ac:spMkLst>
            <pc:docMk/>
            <pc:sldMk cId="0" sldId="285"/>
            <ac:spMk id="29699" creationId="{6A0360D7-8F9E-4DB9-8B27-7644EB38DB73}"/>
          </ac:spMkLst>
        </pc:spChg>
      </pc:sldChg>
      <pc:sldChg chg="modSp mod">
        <pc:chgData name="Betty Whitaker" userId="4de9bd58-e6ca-4266-9a10-dd2016028554" providerId="ADAL" clId="{306C5AF5-78D1-4654-B9C6-C656C0194844}" dt="2022-09-21T18:25:48.162" v="96" actId="404"/>
        <pc:sldMkLst>
          <pc:docMk/>
          <pc:sldMk cId="0" sldId="286"/>
        </pc:sldMkLst>
        <pc:spChg chg="mod">
          <ac:chgData name="Betty Whitaker" userId="4de9bd58-e6ca-4266-9a10-dd2016028554" providerId="ADAL" clId="{306C5AF5-78D1-4654-B9C6-C656C0194844}" dt="2022-09-21T18:25:48.162" v="96" actId="404"/>
          <ac:spMkLst>
            <pc:docMk/>
            <pc:sldMk cId="0" sldId="286"/>
            <ac:spMk id="30723" creationId="{CC5ED350-7649-48BB-9DB4-E51B211642E2}"/>
          </ac:spMkLst>
        </pc:spChg>
      </pc:sldChg>
      <pc:sldChg chg="modSp mod">
        <pc:chgData name="Betty Whitaker" userId="4de9bd58-e6ca-4266-9a10-dd2016028554" providerId="ADAL" clId="{306C5AF5-78D1-4654-B9C6-C656C0194844}" dt="2022-09-21T18:26:16.051" v="98" actId="948"/>
        <pc:sldMkLst>
          <pc:docMk/>
          <pc:sldMk cId="0" sldId="291"/>
        </pc:sldMkLst>
        <pc:spChg chg="mod">
          <ac:chgData name="Betty Whitaker" userId="4de9bd58-e6ca-4266-9a10-dd2016028554" providerId="ADAL" clId="{306C5AF5-78D1-4654-B9C6-C656C0194844}" dt="2022-09-21T18:26:16.051" v="98" actId="948"/>
          <ac:spMkLst>
            <pc:docMk/>
            <pc:sldMk cId="0" sldId="291"/>
            <ac:spMk id="32771" creationId="{5632472A-70A5-4D7E-958F-1106BDB3A8BE}"/>
          </ac:spMkLst>
        </pc:spChg>
      </pc:sldChg>
      <pc:sldChg chg="modSp mod">
        <pc:chgData name="Betty Whitaker" userId="4de9bd58-e6ca-4266-9a10-dd2016028554" providerId="ADAL" clId="{306C5AF5-78D1-4654-B9C6-C656C0194844}" dt="2022-09-21T18:26:26.229" v="99" actId="5793"/>
        <pc:sldMkLst>
          <pc:docMk/>
          <pc:sldMk cId="0" sldId="293"/>
        </pc:sldMkLst>
        <pc:spChg chg="mod">
          <ac:chgData name="Betty Whitaker" userId="4de9bd58-e6ca-4266-9a10-dd2016028554" providerId="ADAL" clId="{306C5AF5-78D1-4654-B9C6-C656C0194844}" dt="2022-09-21T18:26:26.229" v="99" actId="5793"/>
          <ac:spMkLst>
            <pc:docMk/>
            <pc:sldMk cId="0" sldId="293"/>
            <ac:spMk id="34819" creationId="{86743833-9E1E-4B2C-B093-FF22F23DFFC0}"/>
          </ac:spMkLst>
        </pc:spChg>
      </pc:sldChg>
      <pc:sldChg chg="modSp mod">
        <pc:chgData name="Betty Whitaker" userId="4de9bd58-e6ca-4266-9a10-dd2016028554" providerId="ADAL" clId="{306C5AF5-78D1-4654-B9C6-C656C0194844}" dt="2022-09-21T18:26:30.964" v="100" actId="5793"/>
        <pc:sldMkLst>
          <pc:docMk/>
          <pc:sldMk cId="0" sldId="294"/>
        </pc:sldMkLst>
        <pc:spChg chg="mod">
          <ac:chgData name="Betty Whitaker" userId="4de9bd58-e6ca-4266-9a10-dd2016028554" providerId="ADAL" clId="{306C5AF5-78D1-4654-B9C6-C656C0194844}" dt="2022-09-21T18:26:30.964" v="100" actId="5793"/>
          <ac:spMkLst>
            <pc:docMk/>
            <pc:sldMk cId="0" sldId="294"/>
            <ac:spMk id="35843" creationId="{EF4EB65F-F9AE-4586-92BE-764B6D9F0E5E}"/>
          </ac:spMkLst>
        </pc:spChg>
      </pc:sldChg>
      <pc:sldChg chg="modSp mod">
        <pc:chgData name="Betty Whitaker" userId="4de9bd58-e6ca-4266-9a10-dd2016028554" providerId="ADAL" clId="{306C5AF5-78D1-4654-B9C6-C656C0194844}" dt="2022-09-21T18:26:35.453" v="101" actId="5793"/>
        <pc:sldMkLst>
          <pc:docMk/>
          <pc:sldMk cId="0" sldId="295"/>
        </pc:sldMkLst>
        <pc:spChg chg="mod">
          <ac:chgData name="Betty Whitaker" userId="4de9bd58-e6ca-4266-9a10-dd2016028554" providerId="ADAL" clId="{306C5AF5-78D1-4654-B9C6-C656C0194844}" dt="2022-08-18T22:07:38.714" v="0" actId="113"/>
          <ac:spMkLst>
            <pc:docMk/>
            <pc:sldMk cId="0" sldId="295"/>
            <ac:spMk id="36866" creationId="{B954859B-D75F-4801-A56C-8A7FF5EBFFF9}"/>
          </ac:spMkLst>
        </pc:spChg>
        <pc:spChg chg="mod">
          <ac:chgData name="Betty Whitaker" userId="4de9bd58-e6ca-4266-9a10-dd2016028554" providerId="ADAL" clId="{306C5AF5-78D1-4654-B9C6-C656C0194844}" dt="2022-09-21T18:26:35.453" v="101" actId="5793"/>
          <ac:spMkLst>
            <pc:docMk/>
            <pc:sldMk cId="0" sldId="295"/>
            <ac:spMk id="36867" creationId="{A29611FF-912F-4D86-B2C7-696B497D22EA}"/>
          </ac:spMkLst>
        </pc:spChg>
      </pc:sldChg>
      <pc:sldChg chg="modSp mod">
        <pc:chgData name="Betty Whitaker" userId="4de9bd58-e6ca-4266-9a10-dd2016028554" providerId="ADAL" clId="{306C5AF5-78D1-4654-B9C6-C656C0194844}" dt="2022-09-21T18:26:01.710" v="97" actId="948"/>
        <pc:sldMkLst>
          <pc:docMk/>
          <pc:sldMk cId="0" sldId="296"/>
        </pc:sldMkLst>
        <pc:spChg chg="mod">
          <ac:chgData name="Betty Whitaker" userId="4de9bd58-e6ca-4266-9a10-dd2016028554" providerId="ADAL" clId="{306C5AF5-78D1-4654-B9C6-C656C0194844}" dt="2022-09-21T18:26:01.710" v="97" actId="948"/>
          <ac:spMkLst>
            <pc:docMk/>
            <pc:sldMk cId="0" sldId="296"/>
            <ac:spMk id="31747" creationId="{80442420-73D0-45C7-96E4-5B6C7A3E69A8}"/>
          </ac:spMkLst>
        </pc:spChg>
      </pc:sldChg>
    </pc:docChg>
  </pc:docChgLst>
  <pc:docChgLst>
    <pc:chgData name="Kheelan Gopal" userId="ac92a09c-411f-4cb0-8017-ecdc831d070e" providerId="ADAL" clId="{73C84E06-C7A4-4A92-A7E0-96FBC74419CA}"/>
    <pc:docChg chg="undo redo custSel addSld delSld modSld sldOrd delMainMaster modMainMaster modNotesMaster">
      <pc:chgData name="Kheelan Gopal" userId="ac92a09c-411f-4cb0-8017-ecdc831d070e" providerId="ADAL" clId="{73C84E06-C7A4-4A92-A7E0-96FBC74419CA}" dt="2021-12-02T16:47:33.744" v="2080" actId="12"/>
      <pc:docMkLst>
        <pc:docMk/>
      </pc:docMkLst>
      <pc:sldChg chg="modSp mod ord modClrScheme chgLayout">
        <pc:chgData name="Kheelan Gopal" userId="ac92a09c-411f-4cb0-8017-ecdc831d070e" providerId="ADAL" clId="{73C84E06-C7A4-4A92-A7E0-96FBC74419CA}" dt="2021-12-02T15:48:35.824" v="185" actId="27636"/>
        <pc:sldMkLst>
          <pc:docMk/>
          <pc:sldMk cId="0" sldId="257"/>
        </pc:sldMkLst>
        <pc:spChg chg="mod ord">
          <ac:chgData name="Kheelan Gopal" userId="ac92a09c-411f-4cb0-8017-ecdc831d070e" providerId="ADAL" clId="{73C84E06-C7A4-4A92-A7E0-96FBC74419CA}" dt="2021-12-02T15:40:28.378" v="47" actId="700"/>
          <ac:spMkLst>
            <pc:docMk/>
            <pc:sldMk cId="0" sldId="257"/>
            <ac:spMk id="14338" creationId="{1947C863-74CC-46CB-897B-BD56B87EB5FA}"/>
          </ac:spMkLst>
        </pc:spChg>
        <pc:spChg chg="mod ord">
          <ac:chgData name="Kheelan Gopal" userId="ac92a09c-411f-4cb0-8017-ecdc831d070e" providerId="ADAL" clId="{73C84E06-C7A4-4A92-A7E0-96FBC74419CA}" dt="2021-12-02T15:48:35.824" v="185" actId="27636"/>
          <ac:spMkLst>
            <pc:docMk/>
            <pc:sldMk cId="0" sldId="257"/>
            <ac:spMk id="14339" creationId="{48C9E6CA-4D1F-466E-AAAD-DA7DCFE438AF}"/>
          </ac:spMkLst>
        </pc:spChg>
      </pc:sldChg>
      <pc:sldChg chg="modSp mod modClrScheme chgLayout">
        <pc:chgData name="Kheelan Gopal" userId="ac92a09c-411f-4cb0-8017-ecdc831d070e" providerId="ADAL" clId="{73C84E06-C7A4-4A92-A7E0-96FBC74419CA}" dt="2021-12-02T15:48:43.409" v="186" actId="1076"/>
        <pc:sldMkLst>
          <pc:docMk/>
          <pc:sldMk cId="0" sldId="259"/>
        </pc:sldMkLst>
        <pc:spChg chg="mod ord">
          <ac:chgData name="Kheelan Gopal" userId="ac92a09c-411f-4cb0-8017-ecdc831d070e" providerId="ADAL" clId="{73C84E06-C7A4-4A92-A7E0-96FBC74419CA}" dt="2021-12-02T15:46:38.916" v="171" actId="20577"/>
          <ac:spMkLst>
            <pc:docMk/>
            <pc:sldMk cId="0" sldId="259"/>
            <ac:spMk id="13314" creationId="{35FFA62A-7D49-4074-AA45-05EC8B6E3FC9}"/>
          </ac:spMkLst>
        </pc:spChg>
        <pc:spChg chg="mod ord">
          <ac:chgData name="Kheelan Gopal" userId="ac92a09c-411f-4cb0-8017-ecdc831d070e" providerId="ADAL" clId="{73C84E06-C7A4-4A92-A7E0-96FBC74419CA}" dt="2021-12-02T15:48:43.409" v="186" actId="1076"/>
          <ac:spMkLst>
            <pc:docMk/>
            <pc:sldMk cId="0" sldId="259"/>
            <ac:spMk id="13315" creationId="{A2F2EBA2-8E76-4AA4-B65D-FC0C212640AE}"/>
          </ac:spMkLst>
        </pc:spChg>
      </pc:sldChg>
      <pc:sldChg chg="modSp del mod ord modClrScheme chgLayout modNotes">
        <pc:chgData name="Kheelan Gopal" userId="ac92a09c-411f-4cb0-8017-ecdc831d070e" providerId="ADAL" clId="{73C84E06-C7A4-4A92-A7E0-96FBC74419CA}" dt="2021-12-02T15:54:27.058" v="446" actId="47"/>
        <pc:sldMkLst>
          <pc:docMk/>
          <pc:sldMk cId="0" sldId="260"/>
        </pc:sldMkLst>
        <pc:spChg chg="mod ord">
          <ac:chgData name="Kheelan Gopal" userId="ac92a09c-411f-4cb0-8017-ecdc831d070e" providerId="ADAL" clId="{73C84E06-C7A4-4A92-A7E0-96FBC74419CA}" dt="2021-12-02T15:49:12.750" v="187" actId="207"/>
          <ac:spMkLst>
            <pc:docMk/>
            <pc:sldMk cId="0" sldId="260"/>
            <ac:spMk id="17410" creationId="{67DFF81B-406B-469B-BF24-F01386C458F6}"/>
          </ac:spMkLst>
        </pc:spChg>
        <pc:spChg chg="mod ord">
          <ac:chgData name="Kheelan Gopal" userId="ac92a09c-411f-4cb0-8017-ecdc831d070e" providerId="ADAL" clId="{73C84E06-C7A4-4A92-A7E0-96FBC74419CA}" dt="2021-12-02T15:50:01.858" v="262" actId="12"/>
          <ac:spMkLst>
            <pc:docMk/>
            <pc:sldMk cId="0" sldId="260"/>
            <ac:spMk id="17411" creationId="{7BE76E74-48B2-4544-81FE-981F98C6128C}"/>
          </ac:spMkLst>
        </pc:spChg>
      </pc:sldChg>
      <pc:sldChg chg="addSp modSp mod ord modClrScheme chgLayout">
        <pc:chgData name="Kheelan Gopal" userId="ac92a09c-411f-4cb0-8017-ecdc831d070e" providerId="ADAL" clId="{73C84E06-C7A4-4A92-A7E0-96FBC74419CA}" dt="2021-12-02T15:55:05.976" v="478" actId="1076"/>
        <pc:sldMkLst>
          <pc:docMk/>
          <pc:sldMk cId="0" sldId="272"/>
        </pc:sldMkLst>
        <pc:spChg chg="add mod ord">
          <ac:chgData name="Kheelan Gopal" userId="ac92a09c-411f-4cb0-8017-ecdc831d070e" providerId="ADAL" clId="{73C84E06-C7A4-4A92-A7E0-96FBC74419CA}" dt="2021-12-02T15:55:05.976" v="478" actId="1076"/>
          <ac:spMkLst>
            <pc:docMk/>
            <pc:sldMk cId="0" sldId="272"/>
            <ac:spMk id="2" creationId="{E0FABB12-9692-4468-BD4D-8E0AC7FB9E30}"/>
          </ac:spMkLst>
        </pc:spChg>
        <pc:spChg chg="mod ord">
          <ac:chgData name="Kheelan Gopal" userId="ac92a09c-411f-4cb0-8017-ecdc831d070e" providerId="ADAL" clId="{73C84E06-C7A4-4A92-A7E0-96FBC74419CA}" dt="2021-12-02T15:53:51.368" v="415" actId="1076"/>
          <ac:spMkLst>
            <pc:docMk/>
            <pc:sldMk cId="0" sldId="272"/>
            <ac:spMk id="16386" creationId="{2965AB7A-2B01-4B7C-872E-1E5FB3672EB7}"/>
          </ac:spMkLst>
        </pc:spChg>
        <pc:spChg chg="mod ord">
          <ac:chgData name="Kheelan Gopal" userId="ac92a09c-411f-4cb0-8017-ecdc831d070e" providerId="ADAL" clId="{73C84E06-C7A4-4A92-A7E0-96FBC74419CA}" dt="2021-12-02T15:54:58.649" v="477" actId="255"/>
          <ac:spMkLst>
            <pc:docMk/>
            <pc:sldMk cId="0" sldId="272"/>
            <ac:spMk id="16387" creationId="{97181EAF-F1FC-47EE-8F8C-C3B8F25870FB}"/>
          </ac:spMkLst>
        </pc:spChg>
      </pc:sldChg>
      <pc:sldChg chg="modSp del mod modClrScheme chgLayout modNotes">
        <pc:chgData name="Kheelan Gopal" userId="ac92a09c-411f-4cb0-8017-ecdc831d070e" providerId="ADAL" clId="{73C84E06-C7A4-4A92-A7E0-96FBC74419CA}" dt="2021-12-02T16:01:20.067" v="682" actId="47"/>
        <pc:sldMkLst>
          <pc:docMk/>
          <pc:sldMk cId="0" sldId="273"/>
        </pc:sldMkLst>
        <pc:spChg chg="mod ord">
          <ac:chgData name="Kheelan Gopal" userId="ac92a09c-411f-4cb0-8017-ecdc831d070e" providerId="ADAL" clId="{73C84E06-C7A4-4A92-A7E0-96FBC74419CA}" dt="2021-12-02T16:00:55.830" v="624" actId="207"/>
          <ac:spMkLst>
            <pc:docMk/>
            <pc:sldMk cId="0" sldId="273"/>
            <ac:spMk id="20482" creationId="{C09C4D22-CDC4-4072-BD7E-8146D9F347A5}"/>
          </ac:spMkLst>
        </pc:spChg>
        <pc:spChg chg="mod ord">
          <ac:chgData name="Kheelan Gopal" userId="ac92a09c-411f-4cb0-8017-ecdc831d070e" providerId="ADAL" clId="{73C84E06-C7A4-4A92-A7E0-96FBC74419CA}" dt="2021-12-02T15:40:28.378" v="47" actId="700"/>
          <ac:spMkLst>
            <pc:docMk/>
            <pc:sldMk cId="0" sldId="273"/>
            <ac:spMk id="20483" creationId="{6EBA14F8-CF18-46CE-B727-72861B3637DD}"/>
          </ac:spMkLst>
        </pc:spChg>
      </pc:sldChg>
      <pc:sldChg chg="addSp modSp mod ord modClrScheme chgLayout">
        <pc:chgData name="Kheelan Gopal" userId="ac92a09c-411f-4cb0-8017-ecdc831d070e" providerId="ADAL" clId="{73C84E06-C7A4-4A92-A7E0-96FBC74419CA}" dt="2021-12-02T15:55:29.043" v="479" actId="1076"/>
        <pc:sldMkLst>
          <pc:docMk/>
          <pc:sldMk cId="0" sldId="274"/>
        </pc:sldMkLst>
        <pc:spChg chg="add mod ord">
          <ac:chgData name="Kheelan Gopal" userId="ac92a09c-411f-4cb0-8017-ecdc831d070e" providerId="ADAL" clId="{73C84E06-C7A4-4A92-A7E0-96FBC74419CA}" dt="2021-12-02T15:55:29.043" v="479" actId="1076"/>
          <ac:spMkLst>
            <pc:docMk/>
            <pc:sldMk cId="0" sldId="274"/>
            <ac:spMk id="2" creationId="{70E1955B-8DE9-4FC0-A8E4-575BF3AD086D}"/>
          </ac:spMkLst>
        </pc:spChg>
        <pc:spChg chg="mod ord">
          <ac:chgData name="Kheelan Gopal" userId="ac92a09c-411f-4cb0-8017-ecdc831d070e" providerId="ADAL" clId="{73C84E06-C7A4-4A92-A7E0-96FBC74419CA}" dt="2021-12-02T15:52:24.180" v="357" actId="700"/>
          <ac:spMkLst>
            <pc:docMk/>
            <pc:sldMk cId="0" sldId="274"/>
            <ac:spMk id="18434" creationId="{798DA73A-506E-4F46-8CB4-7BE243D79FFD}"/>
          </ac:spMkLst>
        </pc:spChg>
        <pc:spChg chg="mod ord">
          <ac:chgData name="Kheelan Gopal" userId="ac92a09c-411f-4cb0-8017-ecdc831d070e" providerId="ADAL" clId="{73C84E06-C7A4-4A92-A7E0-96FBC74419CA}" dt="2021-12-02T15:55:29.043" v="479" actId="1076"/>
          <ac:spMkLst>
            <pc:docMk/>
            <pc:sldMk cId="0" sldId="274"/>
            <ac:spMk id="18435" creationId="{4FFB80DA-295A-4C41-9B47-118717D61E85}"/>
          </ac:spMkLst>
        </pc:spChg>
      </pc:sldChg>
      <pc:sldChg chg="addSp modSp mod ord modClrScheme chgLayout">
        <pc:chgData name="Kheelan Gopal" userId="ac92a09c-411f-4cb0-8017-ecdc831d070e" providerId="ADAL" clId="{73C84E06-C7A4-4A92-A7E0-96FBC74419CA}" dt="2021-12-02T16:09:45.205" v="917" actId="255"/>
        <pc:sldMkLst>
          <pc:docMk/>
          <pc:sldMk cId="0" sldId="275"/>
        </pc:sldMkLst>
        <pc:spChg chg="add mod ord">
          <ac:chgData name="Kheelan Gopal" userId="ac92a09c-411f-4cb0-8017-ecdc831d070e" providerId="ADAL" clId="{73C84E06-C7A4-4A92-A7E0-96FBC74419CA}" dt="2021-12-02T16:09:45.205" v="917" actId="255"/>
          <ac:spMkLst>
            <pc:docMk/>
            <pc:sldMk cId="0" sldId="275"/>
            <ac:spMk id="2" creationId="{1D31AC9B-C3B1-4EB0-A038-EA64B359E343}"/>
          </ac:spMkLst>
        </pc:spChg>
        <pc:spChg chg="mod ord">
          <ac:chgData name="Kheelan Gopal" userId="ac92a09c-411f-4cb0-8017-ecdc831d070e" providerId="ADAL" clId="{73C84E06-C7A4-4A92-A7E0-96FBC74419CA}" dt="2021-12-02T16:07:06.904" v="778" actId="700"/>
          <ac:spMkLst>
            <pc:docMk/>
            <pc:sldMk cId="0" sldId="275"/>
            <ac:spMk id="19458" creationId="{FD51D489-8D02-471E-B4DC-E0DDCA272CCB}"/>
          </ac:spMkLst>
        </pc:spChg>
        <pc:spChg chg="mod ord">
          <ac:chgData name="Kheelan Gopal" userId="ac92a09c-411f-4cb0-8017-ecdc831d070e" providerId="ADAL" clId="{73C84E06-C7A4-4A92-A7E0-96FBC74419CA}" dt="2021-12-02T16:07:16.948" v="782" actId="14100"/>
          <ac:spMkLst>
            <pc:docMk/>
            <pc:sldMk cId="0" sldId="275"/>
            <ac:spMk id="19459" creationId="{481FD8F7-93F0-416D-AB82-3AD8BB9DA8CE}"/>
          </ac:spMkLst>
        </pc:spChg>
      </pc:sldChg>
      <pc:sldChg chg="modSp del mod modClrScheme chgLayout">
        <pc:chgData name="Kheelan Gopal" userId="ac92a09c-411f-4cb0-8017-ecdc831d070e" providerId="ADAL" clId="{73C84E06-C7A4-4A92-A7E0-96FBC74419CA}" dt="2021-12-02T16:10:03.194" v="918" actId="47"/>
        <pc:sldMkLst>
          <pc:docMk/>
          <pc:sldMk cId="0" sldId="276"/>
        </pc:sldMkLst>
        <pc:spChg chg="mod ord">
          <ac:chgData name="Kheelan Gopal" userId="ac92a09c-411f-4cb0-8017-ecdc831d070e" providerId="ADAL" clId="{73C84E06-C7A4-4A92-A7E0-96FBC74419CA}" dt="2021-12-02T16:06:34.615" v="777" actId="207"/>
          <ac:spMkLst>
            <pc:docMk/>
            <pc:sldMk cId="0" sldId="276"/>
            <ac:spMk id="21506" creationId="{4F9CF97E-B3E1-4CBF-B7A6-93CCF39C9147}"/>
          </ac:spMkLst>
        </pc:spChg>
        <pc:spChg chg="mod ord">
          <ac:chgData name="Kheelan Gopal" userId="ac92a09c-411f-4cb0-8017-ecdc831d070e" providerId="ADAL" clId="{73C84E06-C7A4-4A92-A7E0-96FBC74419CA}" dt="2021-12-02T15:40:28.378" v="47" actId="700"/>
          <ac:spMkLst>
            <pc:docMk/>
            <pc:sldMk cId="0" sldId="276"/>
            <ac:spMk id="21507" creationId="{C705A9E5-E309-466E-90A6-CF0853F2A09A}"/>
          </ac:spMkLst>
        </pc:spChg>
      </pc:sldChg>
      <pc:sldChg chg="addSp delSp modSp mod ord modClrScheme chgLayout">
        <pc:chgData name="Kheelan Gopal" userId="ac92a09c-411f-4cb0-8017-ecdc831d070e" providerId="ADAL" clId="{73C84E06-C7A4-4A92-A7E0-96FBC74419CA}" dt="2021-12-02T16:00:34.884" v="623"/>
        <pc:sldMkLst>
          <pc:docMk/>
          <pc:sldMk cId="0" sldId="277"/>
        </pc:sldMkLst>
        <pc:spChg chg="mod">
          <ac:chgData name="Kheelan Gopal" userId="ac92a09c-411f-4cb0-8017-ecdc831d070e" providerId="ADAL" clId="{73C84E06-C7A4-4A92-A7E0-96FBC74419CA}" dt="2021-12-02T15:39:52.042" v="45"/>
          <ac:spMkLst>
            <pc:docMk/>
            <pc:sldMk cId="0" sldId="277"/>
            <ac:spMk id="2" creationId="{384644E9-92D1-4F26-96B6-2789C80C548F}"/>
          </ac:spMkLst>
        </pc:spChg>
        <pc:spChg chg="add del mod">
          <ac:chgData name="Kheelan Gopal" userId="ac92a09c-411f-4cb0-8017-ecdc831d070e" providerId="ADAL" clId="{73C84E06-C7A4-4A92-A7E0-96FBC74419CA}" dt="2021-12-02T15:57:17.746" v="515" actId="478"/>
          <ac:spMkLst>
            <pc:docMk/>
            <pc:sldMk cId="0" sldId="277"/>
            <ac:spMk id="5" creationId="{FD202AA4-D4F1-452C-B168-E7FBB277A2F0}"/>
          </ac:spMkLst>
        </pc:spChg>
        <pc:spChg chg="add mod">
          <ac:chgData name="Kheelan Gopal" userId="ac92a09c-411f-4cb0-8017-ecdc831d070e" providerId="ADAL" clId="{73C84E06-C7A4-4A92-A7E0-96FBC74419CA}" dt="2021-12-02T15:58:08.354" v="525" actId="14100"/>
          <ac:spMkLst>
            <pc:docMk/>
            <pc:sldMk cId="0" sldId="277"/>
            <ac:spMk id="6" creationId="{E29DF46D-4D14-4A1E-864F-C0C69AE481ED}"/>
          </ac:spMkLst>
        </pc:spChg>
        <pc:spChg chg="add mod">
          <ac:chgData name="Kheelan Gopal" userId="ac92a09c-411f-4cb0-8017-ecdc831d070e" providerId="ADAL" clId="{73C84E06-C7A4-4A92-A7E0-96FBC74419CA}" dt="2021-12-02T15:58:22.415" v="528" actId="207"/>
          <ac:spMkLst>
            <pc:docMk/>
            <pc:sldMk cId="0" sldId="277"/>
            <ac:spMk id="10" creationId="{D4C0A0A9-C47D-45DD-9E0B-E5F43BB1DA04}"/>
          </ac:spMkLst>
        </pc:spChg>
        <pc:spChg chg="mod ord">
          <ac:chgData name="Kheelan Gopal" userId="ac92a09c-411f-4cb0-8017-ecdc831d070e" providerId="ADAL" clId="{73C84E06-C7A4-4A92-A7E0-96FBC74419CA}" dt="2021-12-02T15:58:34.004" v="529" actId="1076"/>
          <ac:spMkLst>
            <pc:docMk/>
            <pc:sldMk cId="0" sldId="277"/>
            <ac:spMk id="15362" creationId="{65E89DE2-BA2D-457B-81C9-3F67F164034E}"/>
          </ac:spMkLst>
        </pc:spChg>
        <pc:spChg chg="del mod ord">
          <ac:chgData name="Kheelan Gopal" userId="ac92a09c-411f-4cb0-8017-ecdc831d070e" providerId="ADAL" clId="{73C84E06-C7A4-4A92-A7E0-96FBC74419CA}" dt="2021-12-02T15:57:14.327" v="514" actId="478"/>
          <ac:spMkLst>
            <pc:docMk/>
            <pc:sldMk cId="0" sldId="277"/>
            <ac:spMk id="15363" creationId="{FCCDFD2B-C5C3-428A-911C-B10B496144C3}"/>
          </ac:spMkLst>
        </pc:spChg>
        <pc:spChg chg="del mod">
          <ac:chgData name="Kheelan Gopal" userId="ac92a09c-411f-4cb0-8017-ecdc831d070e" providerId="ADAL" clId="{73C84E06-C7A4-4A92-A7E0-96FBC74419CA}" dt="2021-12-02T15:57:28.881" v="518" actId="478"/>
          <ac:spMkLst>
            <pc:docMk/>
            <pc:sldMk cId="0" sldId="277"/>
            <ac:spMk id="15365" creationId="{50E5E54F-7CAB-47BC-A935-4E895E7AB92D}"/>
          </ac:spMkLst>
        </pc:spChg>
        <pc:graphicFrameChg chg="add mod modGraphic">
          <ac:chgData name="Kheelan Gopal" userId="ac92a09c-411f-4cb0-8017-ecdc831d070e" providerId="ADAL" clId="{73C84E06-C7A4-4A92-A7E0-96FBC74419CA}" dt="2021-12-02T15:57:33.553" v="519" actId="1076"/>
          <ac:graphicFrameMkLst>
            <pc:docMk/>
            <pc:sldMk cId="0" sldId="277"/>
            <ac:graphicFrameMk id="3" creationId="{E946F34D-CFF9-46B7-800D-3D40263183B2}"/>
          </ac:graphicFrameMkLst>
        </pc:graphicFrameChg>
      </pc:sldChg>
      <pc:sldChg chg="addSp delSp modSp mod modTransition modClrScheme chgLayout modNotes">
        <pc:chgData name="Kheelan Gopal" userId="ac92a09c-411f-4cb0-8017-ecdc831d070e" providerId="ADAL" clId="{73C84E06-C7A4-4A92-A7E0-96FBC74419CA}" dt="2021-12-02T15:40:03.012" v="46" actId="700"/>
        <pc:sldMkLst>
          <pc:docMk/>
          <pc:sldMk cId="0" sldId="280"/>
        </pc:sldMkLst>
        <pc:spChg chg="add del mod ord">
          <ac:chgData name="Kheelan Gopal" userId="ac92a09c-411f-4cb0-8017-ecdc831d070e" providerId="ADAL" clId="{73C84E06-C7A4-4A92-A7E0-96FBC74419CA}" dt="2021-12-02T15:38:44.678" v="6" actId="700"/>
          <ac:spMkLst>
            <pc:docMk/>
            <pc:sldMk cId="0" sldId="280"/>
            <ac:spMk id="2" creationId="{3C4DBEF3-EA66-4DD8-9FDD-488D493BFCC6}"/>
          </ac:spMkLst>
        </pc:spChg>
        <pc:spChg chg="add mod ord">
          <ac:chgData name="Kheelan Gopal" userId="ac92a09c-411f-4cb0-8017-ecdc831d070e" providerId="ADAL" clId="{73C84E06-C7A4-4A92-A7E0-96FBC74419CA}" dt="2021-12-02T15:40:03.012" v="46" actId="700"/>
          <ac:spMkLst>
            <pc:docMk/>
            <pc:sldMk cId="0" sldId="280"/>
            <ac:spMk id="3" creationId="{42D701E1-2D71-4E19-A6AE-2E6B4C1190FF}"/>
          </ac:spMkLst>
        </pc:spChg>
        <pc:spChg chg="mod ord">
          <ac:chgData name="Kheelan Gopal" userId="ac92a09c-411f-4cb0-8017-ecdc831d070e" providerId="ADAL" clId="{73C84E06-C7A4-4A92-A7E0-96FBC74419CA}" dt="2021-12-02T15:40:03.012" v="46" actId="700"/>
          <ac:spMkLst>
            <pc:docMk/>
            <pc:sldMk cId="0" sldId="280"/>
            <ac:spMk id="12290" creationId="{3522EABF-E0F2-4DB9-A978-939C524CD3FD}"/>
          </ac:spMkLst>
        </pc:spChg>
        <pc:spChg chg="del mod ord">
          <ac:chgData name="Kheelan Gopal" userId="ac92a09c-411f-4cb0-8017-ecdc831d070e" providerId="ADAL" clId="{73C84E06-C7A4-4A92-A7E0-96FBC74419CA}" dt="2021-12-02T15:39:22.077" v="16" actId="478"/>
          <ac:spMkLst>
            <pc:docMk/>
            <pc:sldMk cId="0" sldId="280"/>
            <ac:spMk id="12291" creationId="{4F9DD397-DDEE-4CE8-A46A-E071678E18C0}"/>
          </ac:spMkLst>
        </pc:spChg>
      </pc:sldChg>
      <pc:sldChg chg="modSp mod modClrScheme chgLayout modNotes">
        <pc:chgData name="Kheelan Gopal" userId="ac92a09c-411f-4cb0-8017-ecdc831d070e" providerId="ADAL" clId="{73C84E06-C7A4-4A92-A7E0-96FBC74419CA}" dt="2021-12-02T15:42:16.043" v="110" actId="20577"/>
        <pc:sldMkLst>
          <pc:docMk/>
          <pc:sldMk cId="0" sldId="281"/>
        </pc:sldMkLst>
        <pc:spChg chg="mod ord">
          <ac:chgData name="Kheelan Gopal" userId="ac92a09c-411f-4cb0-8017-ecdc831d070e" providerId="ADAL" clId="{73C84E06-C7A4-4A92-A7E0-96FBC74419CA}" dt="2021-12-02T15:42:16.043" v="110" actId="20577"/>
          <ac:spMkLst>
            <pc:docMk/>
            <pc:sldMk cId="0" sldId="281"/>
            <ac:spMk id="58370" creationId="{372F6804-CDDD-428A-91B7-1FCCD6ADE700}"/>
          </ac:spMkLst>
        </pc:spChg>
      </pc:sldChg>
      <pc:sldChg chg="modSp del mod modClrScheme chgLayout">
        <pc:chgData name="Kheelan Gopal" userId="ac92a09c-411f-4cb0-8017-ecdc831d070e" providerId="ADAL" clId="{73C84E06-C7A4-4A92-A7E0-96FBC74419CA}" dt="2021-12-02T16:10:54.374" v="920" actId="47"/>
        <pc:sldMkLst>
          <pc:docMk/>
          <pc:sldMk cId="0" sldId="282"/>
        </pc:sldMkLst>
        <pc:spChg chg="mod ord">
          <ac:chgData name="Kheelan Gopal" userId="ac92a09c-411f-4cb0-8017-ecdc831d070e" providerId="ADAL" clId="{73C84E06-C7A4-4A92-A7E0-96FBC74419CA}" dt="2021-12-02T15:40:28.378" v="47" actId="700"/>
          <ac:spMkLst>
            <pc:docMk/>
            <pc:sldMk cId="0" sldId="282"/>
            <ac:spMk id="22530" creationId="{9888FDA3-93FA-4ECB-878D-14C6EBF1E811}"/>
          </ac:spMkLst>
        </pc:spChg>
        <pc:spChg chg="mod ord">
          <ac:chgData name="Kheelan Gopal" userId="ac92a09c-411f-4cb0-8017-ecdc831d070e" providerId="ADAL" clId="{73C84E06-C7A4-4A92-A7E0-96FBC74419CA}" dt="2021-12-02T15:40:28.378" v="47" actId="700"/>
          <ac:spMkLst>
            <pc:docMk/>
            <pc:sldMk cId="0" sldId="282"/>
            <ac:spMk id="22531" creationId="{8A58C38D-BCAD-482B-A820-F14D2DBC471F}"/>
          </ac:spMkLst>
        </pc:spChg>
        <pc:picChg chg="mod">
          <ac:chgData name="Kheelan Gopal" userId="ac92a09c-411f-4cb0-8017-ecdc831d070e" providerId="ADAL" clId="{73C84E06-C7A4-4A92-A7E0-96FBC74419CA}" dt="2021-12-02T15:39:52.042" v="45"/>
          <ac:picMkLst>
            <pc:docMk/>
            <pc:sldMk cId="0" sldId="282"/>
            <ac:picMk id="4" creationId="{D1CD1128-2B13-4CBC-9E0A-BB57BF7BF4A1}"/>
          </ac:picMkLst>
        </pc:picChg>
      </pc:sldChg>
      <pc:sldChg chg="addSp delSp modSp mod modClrScheme chgLayout">
        <pc:chgData name="Kheelan Gopal" userId="ac92a09c-411f-4cb0-8017-ecdc831d070e" providerId="ADAL" clId="{73C84E06-C7A4-4A92-A7E0-96FBC74419CA}" dt="2021-12-02T16:37:42.236" v="1724" actId="6549"/>
        <pc:sldMkLst>
          <pc:docMk/>
          <pc:sldMk cId="0" sldId="283"/>
        </pc:sldMkLst>
        <pc:spChg chg="add mod ord">
          <ac:chgData name="Kheelan Gopal" userId="ac92a09c-411f-4cb0-8017-ecdc831d070e" providerId="ADAL" clId="{73C84E06-C7A4-4A92-A7E0-96FBC74419CA}" dt="2021-12-02T16:37:42.236" v="1724" actId="6549"/>
          <ac:spMkLst>
            <pc:docMk/>
            <pc:sldMk cId="0" sldId="283"/>
            <ac:spMk id="2" creationId="{27622908-9FF2-4F26-81C0-3E9E9EE1A17B}"/>
          </ac:spMkLst>
        </pc:spChg>
        <pc:spChg chg="add del mod">
          <ac:chgData name="Kheelan Gopal" userId="ac92a09c-411f-4cb0-8017-ecdc831d070e" providerId="ADAL" clId="{73C84E06-C7A4-4A92-A7E0-96FBC74419CA}" dt="2021-12-02T16:21:13.488" v="1105" actId="21"/>
          <ac:spMkLst>
            <pc:docMk/>
            <pc:sldMk cId="0" sldId="283"/>
            <ac:spMk id="5" creationId="{898541D5-58E3-48CE-8BF0-51AEA166C944}"/>
          </ac:spMkLst>
        </pc:spChg>
        <pc:spChg chg="mod">
          <ac:chgData name="Kheelan Gopal" userId="ac92a09c-411f-4cb0-8017-ecdc831d070e" providerId="ADAL" clId="{73C84E06-C7A4-4A92-A7E0-96FBC74419CA}" dt="2021-12-02T16:24:39.772" v="1296" actId="1076"/>
          <ac:spMkLst>
            <pc:docMk/>
            <pc:sldMk cId="0" sldId="283"/>
            <ac:spMk id="6" creationId="{17FAA2C9-B9E6-4AE8-8B77-E725F29049BE}"/>
          </ac:spMkLst>
        </pc:spChg>
        <pc:spChg chg="mod ord">
          <ac:chgData name="Kheelan Gopal" userId="ac92a09c-411f-4cb0-8017-ecdc831d070e" providerId="ADAL" clId="{73C84E06-C7A4-4A92-A7E0-96FBC74419CA}" dt="2021-12-02T16:24:22.774" v="1293" actId="1076"/>
          <ac:spMkLst>
            <pc:docMk/>
            <pc:sldMk cId="0" sldId="283"/>
            <ac:spMk id="24578" creationId="{D727D657-E4B5-4F3B-A7A3-BBB1C7965C11}"/>
          </ac:spMkLst>
        </pc:spChg>
        <pc:spChg chg="mod ord">
          <ac:chgData name="Kheelan Gopal" userId="ac92a09c-411f-4cb0-8017-ecdc831d070e" providerId="ADAL" clId="{73C84E06-C7A4-4A92-A7E0-96FBC74419CA}" dt="2021-12-02T16:37:36.782" v="1722" actId="115"/>
          <ac:spMkLst>
            <pc:docMk/>
            <pc:sldMk cId="0" sldId="283"/>
            <ac:spMk id="24579" creationId="{27D5C8EF-FF1B-4905-8210-1CC4C062AF2E}"/>
          </ac:spMkLst>
        </pc:spChg>
      </pc:sldChg>
      <pc:sldChg chg="modSp mod modClrScheme chgLayout">
        <pc:chgData name="Kheelan Gopal" userId="ac92a09c-411f-4cb0-8017-ecdc831d070e" providerId="ADAL" clId="{73C84E06-C7A4-4A92-A7E0-96FBC74419CA}" dt="2021-12-02T16:44:32.405" v="1993" actId="20577"/>
        <pc:sldMkLst>
          <pc:docMk/>
          <pc:sldMk cId="0" sldId="284"/>
        </pc:sldMkLst>
        <pc:spChg chg="mod ord">
          <ac:chgData name="Kheelan Gopal" userId="ac92a09c-411f-4cb0-8017-ecdc831d070e" providerId="ADAL" clId="{73C84E06-C7A4-4A92-A7E0-96FBC74419CA}" dt="2021-12-02T16:41:01.215" v="1893" actId="20577"/>
          <ac:spMkLst>
            <pc:docMk/>
            <pc:sldMk cId="0" sldId="284"/>
            <ac:spMk id="28674" creationId="{433C1BDB-D1A2-46A8-92B1-FBC8A5445914}"/>
          </ac:spMkLst>
        </pc:spChg>
        <pc:spChg chg="mod ord">
          <ac:chgData name="Kheelan Gopal" userId="ac92a09c-411f-4cb0-8017-ecdc831d070e" providerId="ADAL" clId="{73C84E06-C7A4-4A92-A7E0-96FBC74419CA}" dt="2021-12-02T16:44:32.405" v="1993" actId="20577"/>
          <ac:spMkLst>
            <pc:docMk/>
            <pc:sldMk cId="0" sldId="284"/>
            <ac:spMk id="28675" creationId="{016B6AA1-A6F5-42F1-A1DF-D6E1A7926A54}"/>
          </ac:spMkLst>
        </pc:spChg>
      </pc:sldChg>
      <pc:sldChg chg="modSp mod modClrScheme chgLayout">
        <pc:chgData name="Kheelan Gopal" userId="ac92a09c-411f-4cb0-8017-ecdc831d070e" providerId="ADAL" clId="{73C84E06-C7A4-4A92-A7E0-96FBC74419CA}" dt="2021-12-02T16:45:37.286" v="2000" actId="15"/>
        <pc:sldMkLst>
          <pc:docMk/>
          <pc:sldMk cId="0" sldId="285"/>
        </pc:sldMkLst>
        <pc:spChg chg="mod ord">
          <ac:chgData name="Kheelan Gopal" userId="ac92a09c-411f-4cb0-8017-ecdc831d070e" providerId="ADAL" clId="{73C84E06-C7A4-4A92-A7E0-96FBC74419CA}" dt="2021-12-02T16:41:13.792" v="1907" actId="20577"/>
          <ac:spMkLst>
            <pc:docMk/>
            <pc:sldMk cId="0" sldId="285"/>
            <ac:spMk id="29698" creationId="{38670BA3-C19B-4E02-B263-4D1BAA801D81}"/>
          </ac:spMkLst>
        </pc:spChg>
        <pc:spChg chg="mod ord">
          <ac:chgData name="Kheelan Gopal" userId="ac92a09c-411f-4cb0-8017-ecdc831d070e" providerId="ADAL" clId="{73C84E06-C7A4-4A92-A7E0-96FBC74419CA}" dt="2021-12-02T16:45:37.286" v="2000" actId="15"/>
          <ac:spMkLst>
            <pc:docMk/>
            <pc:sldMk cId="0" sldId="285"/>
            <ac:spMk id="29699" creationId="{6A0360D7-8F9E-4DB9-8B27-7644EB38DB73}"/>
          </ac:spMkLst>
        </pc:spChg>
      </pc:sldChg>
      <pc:sldChg chg="modSp mod modClrScheme chgLayout">
        <pc:chgData name="Kheelan Gopal" userId="ac92a09c-411f-4cb0-8017-ecdc831d070e" providerId="ADAL" clId="{73C84E06-C7A4-4A92-A7E0-96FBC74419CA}" dt="2021-12-02T16:41:17.154" v="1908" actId="207"/>
        <pc:sldMkLst>
          <pc:docMk/>
          <pc:sldMk cId="0" sldId="286"/>
        </pc:sldMkLst>
        <pc:spChg chg="mod ord">
          <ac:chgData name="Kheelan Gopal" userId="ac92a09c-411f-4cb0-8017-ecdc831d070e" providerId="ADAL" clId="{73C84E06-C7A4-4A92-A7E0-96FBC74419CA}" dt="2021-12-02T16:41:17.154" v="1908" actId="207"/>
          <ac:spMkLst>
            <pc:docMk/>
            <pc:sldMk cId="0" sldId="286"/>
            <ac:spMk id="30722" creationId="{2CA1B4FB-A793-4010-84A7-6461255CB1B5}"/>
          </ac:spMkLst>
        </pc:spChg>
        <pc:spChg chg="mod ord">
          <ac:chgData name="Kheelan Gopal" userId="ac92a09c-411f-4cb0-8017-ecdc831d070e" providerId="ADAL" clId="{73C84E06-C7A4-4A92-A7E0-96FBC74419CA}" dt="2021-12-02T15:40:28.378" v="47" actId="700"/>
          <ac:spMkLst>
            <pc:docMk/>
            <pc:sldMk cId="0" sldId="286"/>
            <ac:spMk id="30723" creationId="{CC5ED350-7649-48BB-9DB4-E51B211642E2}"/>
          </ac:spMkLst>
        </pc:spChg>
      </pc:sldChg>
      <pc:sldChg chg="addSp modSp mod modClrScheme chgLayout">
        <pc:chgData name="Kheelan Gopal" userId="ac92a09c-411f-4cb0-8017-ecdc831d070e" providerId="ADAL" clId="{73C84E06-C7A4-4A92-A7E0-96FBC74419CA}" dt="2021-12-02T16:35:52.495" v="1686" actId="20577"/>
        <pc:sldMkLst>
          <pc:docMk/>
          <pc:sldMk cId="0" sldId="287"/>
        </pc:sldMkLst>
        <pc:spChg chg="mod ord">
          <ac:chgData name="Kheelan Gopal" userId="ac92a09c-411f-4cb0-8017-ecdc831d070e" providerId="ADAL" clId="{73C84E06-C7A4-4A92-A7E0-96FBC74419CA}" dt="2021-12-02T16:10:47.452" v="919" actId="207"/>
          <ac:spMkLst>
            <pc:docMk/>
            <pc:sldMk cId="0" sldId="287"/>
            <ac:spMk id="23554" creationId="{EB81A27A-83AB-450F-9B0C-33868882BB3C}"/>
          </ac:spMkLst>
        </pc:spChg>
        <pc:spChg chg="mod ord">
          <ac:chgData name="Kheelan Gopal" userId="ac92a09c-411f-4cb0-8017-ecdc831d070e" providerId="ADAL" clId="{73C84E06-C7A4-4A92-A7E0-96FBC74419CA}" dt="2021-12-02T16:35:52.495" v="1686" actId="20577"/>
          <ac:spMkLst>
            <pc:docMk/>
            <pc:sldMk cId="0" sldId="287"/>
            <ac:spMk id="23555" creationId="{684437DB-8EA8-4EDC-8554-877C101358CA}"/>
          </ac:spMkLst>
        </pc:spChg>
        <pc:graphicFrameChg chg="add mod modGraphic">
          <ac:chgData name="Kheelan Gopal" userId="ac92a09c-411f-4cb0-8017-ecdc831d070e" providerId="ADAL" clId="{73C84E06-C7A4-4A92-A7E0-96FBC74419CA}" dt="2021-12-02T16:13:35.091" v="974" actId="14100"/>
          <ac:graphicFrameMkLst>
            <pc:docMk/>
            <pc:sldMk cId="0" sldId="287"/>
            <ac:graphicFrameMk id="2" creationId="{C0BBB3A3-7BBD-4A23-8953-80FAA354C96E}"/>
          </ac:graphicFrameMkLst>
        </pc:graphicFrameChg>
      </pc:sldChg>
      <pc:sldChg chg="addSp modSp mod ord modClrScheme chgLayout">
        <pc:chgData name="Kheelan Gopal" userId="ac92a09c-411f-4cb0-8017-ecdc831d070e" providerId="ADAL" clId="{73C84E06-C7A4-4A92-A7E0-96FBC74419CA}" dt="2021-12-02T16:37:06.433" v="1708" actId="20577"/>
        <pc:sldMkLst>
          <pc:docMk/>
          <pc:sldMk cId="0" sldId="288"/>
        </pc:sldMkLst>
        <pc:spChg chg="add mod ord">
          <ac:chgData name="Kheelan Gopal" userId="ac92a09c-411f-4cb0-8017-ecdc831d070e" providerId="ADAL" clId="{73C84E06-C7A4-4A92-A7E0-96FBC74419CA}" dt="2021-12-02T16:37:06.433" v="1708" actId="20577"/>
          <ac:spMkLst>
            <pc:docMk/>
            <pc:sldMk cId="0" sldId="288"/>
            <ac:spMk id="2" creationId="{6EBC27B8-A65A-41F9-A2E9-871BC8A3E8EA}"/>
          </ac:spMkLst>
        </pc:spChg>
        <pc:spChg chg="mod">
          <ac:chgData name="Kheelan Gopal" userId="ac92a09c-411f-4cb0-8017-ecdc831d070e" providerId="ADAL" clId="{73C84E06-C7A4-4A92-A7E0-96FBC74419CA}" dt="2021-12-02T16:23:30.020" v="1282" actId="20577"/>
          <ac:spMkLst>
            <pc:docMk/>
            <pc:sldMk cId="0" sldId="288"/>
            <ac:spMk id="6" creationId="{BBAFAB66-3928-40AD-827B-A38F2AA339FB}"/>
          </ac:spMkLst>
        </pc:spChg>
        <pc:spChg chg="mod">
          <ac:chgData name="Kheelan Gopal" userId="ac92a09c-411f-4cb0-8017-ecdc831d070e" providerId="ADAL" clId="{73C84E06-C7A4-4A92-A7E0-96FBC74419CA}" dt="2021-12-02T16:23:47.518" v="1288" actId="21"/>
          <ac:spMkLst>
            <pc:docMk/>
            <pc:sldMk cId="0" sldId="288"/>
            <ac:spMk id="9" creationId="{078B7CBC-015E-4CD8-B932-4B6BD51FF194}"/>
          </ac:spMkLst>
        </pc:spChg>
        <pc:spChg chg="mod ord">
          <ac:chgData name="Kheelan Gopal" userId="ac92a09c-411f-4cb0-8017-ecdc831d070e" providerId="ADAL" clId="{73C84E06-C7A4-4A92-A7E0-96FBC74419CA}" dt="2021-12-02T16:24:10.702" v="1291" actId="1076"/>
          <ac:spMkLst>
            <pc:docMk/>
            <pc:sldMk cId="0" sldId="288"/>
            <ac:spMk id="25602" creationId="{4C27C297-D47F-4AD6-A6AC-6E53F39066C8}"/>
          </ac:spMkLst>
        </pc:spChg>
        <pc:spChg chg="mod ord">
          <ac:chgData name="Kheelan Gopal" userId="ac92a09c-411f-4cb0-8017-ecdc831d070e" providerId="ADAL" clId="{73C84E06-C7A4-4A92-A7E0-96FBC74419CA}" dt="2021-12-02T16:26:40.180" v="1434" actId="20577"/>
          <ac:spMkLst>
            <pc:docMk/>
            <pc:sldMk cId="0" sldId="288"/>
            <ac:spMk id="25604" creationId="{1A8186A1-37C3-4D71-BEEE-E606AFBD8789}"/>
          </ac:spMkLst>
        </pc:spChg>
      </pc:sldChg>
      <pc:sldChg chg="addSp modSp mod modClrScheme chgLayout">
        <pc:chgData name="Kheelan Gopal" userId="ac92a09c-411f-4cb0-8017-ecdc831d070e" providerId="ADAL" clId="{73C84E06-C7A4-4A92-A7E0-96FBC74419CA}" dt="2021-12-02T16:38:27.254" v="1730" actId="255"/>
        <pc:sldMkLst>
          <pc:docMk/>
          <pc:sldMk cId="0" sldId="289"/>
        </pc:sldMkLst>
        <pc:spChg chg="add mod ord">
          <ac:chgData name="Kheelan Gopal" userId="ac92a09c-411f-4cb0-8017-ecdc831d070e" providerId="ADAL" clId="{73C84E06-C7A4-4A92-A7E0-96FBC74419CA}" dt="2021-12-02T16:38:27.254" v="1730" actId="255"/>
          <ac:spMkLst>
            <pc:docMk/>
            <pc:sldMk cId="0" sldId="289"/>
            <ac:spMk id="2" creationId="{080F8DEC-8084-458F-9287-756EBCD51905}"/>
          </ac:spMkLst>
        </pc:spChg>
        <pc:spChg chg="mod">
          <ac:chgData name="Kheelan Gopal" userId="ac92a09c-411f-4cb0-8017-ecdc831d070e" providerId="ADAL" clId="{73C84E06-C7A4-4A92-A7E0-96FBC74419CA}" dt="2021-12-02T16:28:11.929" v="1531" actId="20577"/>
          <ac:spMkLst>
            <pc:docMk/>
            <pc:sldMk cId="0" sldId="289"/>
            <ac:spMk id="6" creationId="{A82A897F-45F3-4908-B2B5-FF722964F2DF}"/>
          </ac:spMkLst>
        </pc:spChg>
        <pc:spChg chg="mod">
          <ac:chgData name="Kheelan Gopal" userId="ac92a09c-411f-4cb0-8017-ecdc831d070e" providerId="ADAL" clId="{73C84E06-C7A4-4A92-A7E0-96FBC74419CA}" dt="2021-12-02T16:28:29.979" v="1536" actId="21"/>
          <ac:spMkLst>
            <pc:docMk/>
            <pc:sldMk cId="0" sldId="289"/>
            <ac:spMk id="11" creationId="{BD32F84D-D452-4FE0-AE49-86E1EAD999AA}"/>
          </ac:spMkLst>
        </pc:spChg>
        <pc:spChg chg="mod ord">
          <ac:chgData name="Kheelan Gopal" userId="ac92a09c-411f-4cb0-8017-ecdc831d070e" providerId="ADAL" clId="{73C84E06-C7A4-4A92-A7E0-96FBC74419CA}" dt="2021-12-02T16:29:55.227" v="1559" actId="1076"/>
          <ac:spMkLst>
            <pc:docMk/>
            <pc:sldMk cId="0" sldId="289"/>
            <ac:spMk id="26626" creationId="{025DE74A-03AA-4839-94D5-B6EBF602DBD5}"/>
          </ac:spMkLst>
        </pc:spChg>
        <pc:spChg chg="mod ord">
          <ac:chgData name="Kheelan Gopal" userId="ac92a09c-411f-4cb0-8017-ecdc831d070e" providerId="ADAL" clId="{73C84E06-C7A4-4A92-A7E0-96FBC74419CA}" dt="2021-12-02T16:38:19.818" v="1727" actId="122"/>
          <ac:spMkLst>
            <pc:docMk/>
            <pc:sldMk cId="0" sldId="289"/>
            <ac:spMk id="26628" creationId="{D55429C5-D9AD-4ACD-8254-5467D7137BF9}"/>
          </ac:spMkLst>
        </pc:spChg>
      </pc:sldChg>
      <pc:sldChg chg="addSp modSp mod modClrScheme chgLayout">
        <pc:chgData name="Kheelan Gopal" userId="ac92a09c-411f-4cb0-8017-ecdc831d070e" providerId="ADAL" clId="{73C84E06-C7A4-4A92-A7E0-96FBC74419CA}" dt="2021-12-02T16:40:37.714" v="1891" actId="20577"/>
        <pc:sldMkLst>
          <pc:docMk/>
          <pc:sldMk cId="0" sldId="290"/>
        </pc:sldMkLst>
        <pc:spChg chg="add mod ord">
          <ac:chgData name="Kheelan Gopal" userId="ac92a09c-411f-4cb0-8017-ecdc831d070e" providerId="ADAL" clId="{73C84E06-C7A4-4A92-A7E0-96FBC74419CA}" dt="2021-12-02T16:40:37.714" v="1891" actId="20577"/>
          <ac:spMkLst>
            <pc:docMk/>
            <pc:sldMk cId="0" sldId="290"/>
            <ac:spMk id="2" creationId="{FA8B5F13-5264-4BEA-86F4-39AB9D4B6856}"/>
          </ac:spMkLst>
        </pc:spChg>
        <pc:spChg chg="mod">
          <ac:chgData name="Kheelan Gopal" userId="ac92a09c-411f-4cb0-8017-ecdc831d070e" providerId="ADAL" clId="{73C84E06-C7A4-4A92-A7E0-96FBC74419CA}" dt="2021-12-02T16:35:57.693" v="1687" actId="1076"/>
          <ac:spMkLst>
            <pc:docMk/>
            <pc:sldMk cId="0" sldId="290"/>
            <ac:spMk id="6" creationId="{36C5E098-211C-4B6E-AADA-EC24CBF06DC6}"/>
          </ac:spMkLst>
        </pc:spChg>
        <pc:spChg chg="mod">
          <ac:chgData name="Kheelan Gopal" userId="ac92a09c-411f-4cb0-8017-ecdc831d070e" providerId="ADAL" clId="{73C84E06-C7A4-4A92-A7E0-96FBC74419CA}" dt="2021-12-02T16:36:00.187" v="1688" actId="21"/>
          <ac:spMkLst>
            <pc:docMk/>
            <pc:sldMk cId="0" sldId="290"/>
            <ac:spMk id="9" creationId="{718D3464-2B86-48E2-B8CE-DC69719F8BA6}"/>
          </ac:spMkLst>
        </pc:spChg>
        <pc:spChg chg="mod ord">
          <ac:chgData name="Kheelan Gopal" userId="ac92a09c-411f-4cb0-8017-ecdc831d070e" providerId="ADAL" clId="{73C84E06-C7A4-4A92-A7E0-96FBC74419CA}" dt="2021-12-02T16:35:32.450" v="1666" actId="1076"/>
          <ac:spMkLst>
            <pc:docMk/>
            <pc:sldMk cId="0" sldId="290"/>
            <ac:spMk id="27650" creationId="{4728D93F-1B87-4A79-8346-C66600D8766B}"/>
          </ac:spMkLst>
        </pc:spChg>
        <pc:spChg chg="mod ord">
          <ac:chgData name="Kheelan Gopal" userId="ac92a09c-411f-4cb0-8017-ecdc831d070e" providerId="ADAL" clId="{73C84E06-C7A4-4A92-A7E0-96FBC74419CA}" dt="2021-12-02T16:39:20.989" v="1787" actId="20577"/>
          <ac:spMkLst>
            <pc:docMk/>
            <pc:sldMk cId="0" sldId="290"/>
            <ac:spMk id="27652" creationId="{94142E25-6911-4F4E-8FCD-E3F62E9C4FDC}"/>
          </ac:spMkLst>
        </pc:spChg>
      </pc:sldChg>
      <pc:sldChg chg="modSp mod modClrScheme chgLayout">
        <pc:chgData name="Kheelan Gopal" userId="ac92a09c-411f-4cb0-8017-ecdc831d070e" providerId="ADAL" clId="{73C84E06-C7A4-4A92-A7E0-96FBC74419CA}" dt="2021-12-02T16:47:33.744" v="2080" actId="12"/>
        <pc:sldMkLst>
          <pc:docMk/>
          <pc:sldMk cId="0" sldId="291"/>
        </pc:sldMkLst>
        <pc:spChg chg="mod ord">
          <ac:chgData name="Kheelan Gopal" userId="ac92a09c-411f-4cb0-8017-ecdc831d070e" providerId="ADAL" clId="{73C84E06-C7A4-4A92-A7E0-96FBC74419CA}" dt="2021-12-02T16:47:09.660" v="2015" actId="20577"/>
          <ac:spMkLst>
            <pc:docMk/>
            <pc:sldMk cId="0" sldId="291"/>
            <ac:spMk id="32770" creationId="{FC00E2E9-9570-4953-B6B4-75848A81AFD8}"/>
          </ac:spMkLst>
        </pc:spChg>
        <pc:spChg chg="mod ord">
          <ac:chgData name="Kheelan Gopal" userId="ac92a09c-411f-4cb0-8017-ecdc831d070e" providerId="ADAL" clId="{73C84E06-C7A4-4A92-A7E0-96FBC74419CA}" dt="2021-12-02T16:47:33.744" v="2080" actId="12"/>
          <ac:spMkLst>
            <pc:docMk/>
            <pc:sldMk cId="0" sldId="291"/>
            <ac:spMk id="32771" creationId="{5632472A-70A5-4D7E-958F-1106BDB3A8BE}"/>
          </ac:spMkLst>
        </pc:spChg>
      </pc:sldChg>
      <pc:sldChg chg="modSp mod modClrScheme chgLayout">
        <pc:chgData name="Kheelan Gopal" userId="ac92a09c-411f-4cb0-8017-ecdc831d070e" providerId="ADAL" clId="{73C84E06-C7A4-4A92-A7E0-96FBC74419CA}" dt="2021-12-02T16:41:33.688" v="1911" actId="207"/>
        <pc:sldMkLst>
          <pc:docMk/>
          <pc:sldMk cId="0" sldId="292"/>
        </pc:sldMkLst>
        <pc:spChg chg="mod ord">
          <ac:chgData name="Kheelan Gopal" userId="ac92a09c-411f-4cb0-8017-ecdc831d070e" providerId="ADAL" clId="{73C84E06-C7A4-4A92-A7E0-96FBC74419CA}" dt="2021-12-02T16:41:33.688" v="1911" actId="207"/>
          <ac:spMkLst>
            <pc:docMk/>
            <pc:sldMk cId="0" sldId="292"/>
            <ac:spMk id="33794" creationId="{FEB5E8D1-C1D5-4570-B7E3-5A1A542E580F}"/>
          </ac:spMkLst>
        </pc:spChg>
        <pc:picChg chg="mod ord">
          <ac:chgData name="Kheelan Gopal" userId="ac92a09c-411f-4cb0-8017-ecdc831d070e" providerId="ADAL" clId="{73C84E06-C7A4-4A92-A7E0-96FBC74419CA}" dt="2021-12-02T15:40:28.378" v="47" actId="700"/>
          <ac:picMkLst>
            <pc:docMk/>
            <pc:sldMk cId="0" sldId="292"/>
            <ac:picMk id="33795" creationId="{5CAA7FED-1A23-4F2A-9D8A-2D6846075B3B}"/>
          </ac:picMkLst>
        </pc:picChg>
      </pc:sldChg>
      <pc:sldChg chg="modSp mod modClrScheme chgLayout">
        <pc:chgData name="Kheelan Gopal" userId="ac92a09c-411f-4cb0-8017-ecdc831d070e" providerId="ADAL" clId="{73C84E06-C7A4-4A92-A7E0-96FBC74419CA}" dt="2021-12-02T16:41:37.747" v="1912" actId="207"/>
        <pc:sldMkLst>
          <pc:docMk/>
          <pc:sldMk cId="0" sldId="293"/>
        </pc:sldMkLst>
        <pc:spChg chg="mod ord">
          <ac:chgData name="Kheelan Gopal" userId="ac92a09c-411f-4cb0-8017-ecdc831d070e" providerId="ADAL" clId="{73C84E06-C7A4-4A92-A7E0-96FBC74419CA}" dt="2021-12-02T16:41:37.747" v="1912" actId="207"/>
          <ac:spMkLst>
            <pc:docMk/>
            <pc:sldMk cId="0" sldId="293"/>
            <ac:spMk id="34818" creationId="{5B3D853E-149D-4E62-82F5-4EC7371878A4}"/>
          </ac:spMkLst>
        </pc:spChg>
        <pc:spChg chg="mod ord">
          <ac:chgData name="Kheelan Gopal" userId="ac92a09c-411f-4cb0-8017-ecdc831d070e" providerId="ADAL" clId="{73C84E06-C7A4-4A92-A7E0-96FBC74419CA}" dt="2021-12-02T15:40:28.378" v="47" actId="700"/>
          <ac:spMkLst>
            <pc:docMk/>
            <pc:sldMk cId="0" sldId="293"/>
            <ac:spMk id="34819" creationId="{86743833-9E1E-4B2C-B093-FF22F23DFFC0}"/>
          </ac:spMkLst>
        </pc:spChg>
      </pc:sldChg>
      <pc:sldChg chg="modSp mod modClrScheme chgLayout">
        <pc:chgData name="Kheelan Gopal" userId="ac92a09c-411f-4cb0-8017-ecdc831d070e" providerId="ADAL" clId="{73C84E06-C7A4-4A92-A7E0-96FBC74419CA}" dt="2021-12-02T16:41:42.245" v="1913" actId="207"/>
        <pc:sldMkLst>
          <pc:docMk/>
          <pc:sldMk cId="0" sldId="294"/>
        </pc:sldMkLst>
        <pc:spChg chg="mod ord">
          <ac:chgData name="Kheelan Gopal" userId="ac92a09c-411f-4cb0-8017-ecdc831d070e" providerId="ADAL" clId="{73C84E06-C7A4-4A92-A7E0-96FBC74419CA}" dt="2021-12-02T16:41:42.245" v="1913" actId="207"/>
          <ac:spMkLst>
            <pc:docMk/>
            <pc:sldMk cId="0" sldId="294"/>
            <ac:spMk id="35842" creationId="{FBB8A47E-1CA3-4340-84F1-7483353D5857}"/>
          </ac:spMkLst>
        </pc:spChg>
        <pc:spChg chg="mod ord">
          <ac:chgData name="Kheelan Gopal" userId="ac92a09c-411f-4cb0-8017-ecdc831d070e" providerId="ADAL" clId="{73C84E06-C7A4-4A92-A7E0-96FBC74419CA}" dt="2021-12-02T15:40:28.378" v="47" actId="700"/>
          <ac:spMkLst>
            <pc:docMk/>
            <pc:sldMk cId="0" sldId="294"/>
            <ac:spMk id="35843" creationId="{EF4EB65F-F9AE-4586-92BE-764B6D9F0E5E}"/>
          </ac:spMkLst>
        </pc:spChg>
      </pc:sldChg>
      <pc:sldChg chg="modSp mod modClrScheme chgLayout">
        <pc:chgData name="Kheelan Gopal" userId="ac92a09c-411f-4cb0-8017-ecdc831d070e" providerId="ADAL" clId="{73C84E06-C7A4-4A92-A7E0-96FBC74419CA}" dt="2021-12-02T16:41:56.921" v="1915" actId="207"/>
        <pc:sldMkLst>
          <pc:docMk/>
          <pc:sldMk cId="0" sldId="295"/>
        </pc:sldMkLst>
        <pc:spChg chg="mod ord">
          <ac:chgData name="Kheelan Gopal" userId="ac92a09c-411f-4cb0-8017-ecdc831d070e" providerId="ADAL" clId="{73C84E06-C7A4-4A92-A7E0-96FBC74419CA}" dt="2021-12-02T16:41:56.921" v="1915" actId="207"/>
          <ac:spMkLst>
            <pc:docMk/>
            <pc:sldMk cId="0" sldId="295"/>
            <ac:spMk id="36866" creationId="{B954859B-D75F-4801-A56C-8A7FF5EBFFF9}"/>
          </ac:spMkLst>
        </pc:spChg>
        <pc:spChg chg="mod ord">
          <ac:chgData name="Kheelan Gopal" userId="ac92a09c-411f-4cb0-8017-ecdc831d070e" providerId="ADAL" clId="{73C84E06-C7A4-4A92-A7E0-96FBC74419CA}" dt="2021-12-02T15:40:28.378" v="47" actId="700"/>
          <ac:spMkLst>
            <pc:docMk/>
            <pc:sldMk cId="0" sldId="295"/>
            <ac:spMk id="36867" creationId="{A29611FF-912F-4D86-B2C7-696B497D22EA}"/>
          </ac:spMkLst>
        </pc:spChg>
      </pc:sldChg>
      <pc:sldChg chg="modSp mod modClrScheme chgLayout">
        <pc:chgData name="Kheelan Gopal" userId="ac92a09c-411f-4cb0-8017-ecdc831d070e" providerId="ADAL" clId="{73C84E06-C7A4-4A92-A7E0-96FBC74419CA}" dt="2021-12-02T16:46:17.760" v="2005" actId="20577"/>
        <pc:sldMkLst>
          <pc:docMk/>
          <pc:sldMk cId="0" sldId="296"/>
        </pc:sldMkLst>
        <pc:spChg chg="mod ord">
          <ac:chgData name="Kheelan Gopal" userId="ac92a09c-411f-4cb0-8017-ecdc831d070e" providerId="ADAL" clId="{73C84E06-C7A4-4A92-A7E0-96FBC74419CA}" dt="2021-12-02T16:46:17.760" v="2005" actId="20577"/>
          <ac:spMkLst>
            <pc:docMk/>
            <pc:sldMk cId="0" sldId="296"/>
            <ac:spMk id="31746" creationId="{42A1E3F6-9A65-4812-AE22-3C32B0A8214C}"/>
          </ac:spMkLst>
        </pc:spChg>
        <pc:spChg chg="mod ord">
          <ac:chgData name="Kheelan Gopal" userId="ac92a09c-411f-4cb0-8017-ecdc831d070e" providerId="ADAL" clId="{73C84E06-C7A4-4A92-A7E0-96FBC74419CA}" dt="2021-12-02T15:40:28.378" v="47" actId="700"/>
          <ac:spMkLst>
            <pc:docMk/>
            <pc:sldMk cId="0" sldId="296"/>
            <ac:spMk id="31747" creationId="{80442420-73D0-45C7-96E4-5B6C7A3E69A8}"/>
          </ac:spMkLst>
        </pc:spChg>
      </pc:sldChg>
      <pc:sldChg chg="add">
        <pc:chgData name="Kheelan Gopal" userId="ac92a09c-411f-4cb0-8017-ecdc831d070e" providerId="ADAL" clId="{73C84E06-C7A4-4A92-A7E0-96FBC74419CA}" dt="2021-12-02T15:41:21.506" v="52"/>
        <pc:sldMkLst>
          <pc:docMk/>
          <pc:sldMk cId="1662414343" sldId="414"/>
        </pc:sldMkLst>
      </pc:sldChg>
      <pc:sldChg chg="add del">
        <pc:chgData name="Kheelan Gopal" userId="ac92a09c-411f-4cb0-8017-ecdc831d070e" providerId="ADAL" clId="{73C84E06-C7A4-4A92-A7E0-96FBC74419CA}" dt="2021-12-02T15:41:30.684" v="54" actId="47"/>
        <pc:sldMkLst>
          <pc:docMk/>
          <pc:sldMk cId="268996620" sldId="464"/>
        </pc:sldMkLst>
      </pc:sldChg>
      <pc:sldMasterChg chg="modSldLayout">
        <pc:chgData name="Kheelan Gopal" userId="ac92a09c-411f-4cb0-8017-ecdc831d070e" providerId="ADAL" clId="{73C84E06-C7A4-4A92-A7E0-96FBC74419CA}" dt="2021-12-02T15:39:52.042" v="45"/>
        <pc:sldMasterMkLst>
          <pc:docMk/>
          <pc:sldMasterMk cId="71151987" sldId="2147483879"/>
        </pc:sldMasterMkLst>
        <pc:sldLayoutChg chg="modSp">
          <pc:chgData name="Kheelan Gopal" userId="ac92a09c-411f-4cb0-8017-ecdc831d070e" providerId="ADAL" clId="{73C84E06-C7A4-4A92-A7E0-96FBC74419CA}" dt="2021-12-02T15:39:52.042" v="45"/>
          <pc:sldLayoutMkLst>
            <pc:docMk/>
            <pc:sldMasterMk cId="71151987" sldId="2147483879"/>
            <pc:sldLayoutMk cId="68331371" sldId="2147483880"/>
          </pc:sldLayoutMkLst>
          <pc:spChg chg="mod">
            <ac:chgData name="Kheelan Gopal" userId="ac92a09c-411f-4cb0-8017-ecdc831d070e" providerId="ADAL" clId="{73C84E06-C7A4-4A92-A7E0-96FBC74419CA}" dt="2021-12-02T15:39:52.042" v="45"/>
            <ac:spMkLst>
              <pc:docMk/>
              <pc:sldMasterMk cId="71151987" sldId="2147483879"/>
              <pc:sldLayoutMk cId="68331371" sldId="2147483880"/>
              <ac:spMk id="3" creationId="{EDDE648C-5CE3-334D-A11A-A3AC931205CB}"/>
            </ac:spMkLst>
          </pc:spChg>
          <pc:spChg chg="mod">
            <ac:chgData name="Kheelan Gopal" userId="ac92a09c-411f-4cb0-8017-ecdc831d070e" providerId="ADAL" clId="{73C84E06-C7A4-4A92-A7E0-96FBC74419CA}" dt="2021-12-02T15:39:52.042" v="45"/>
            <ac:spMkLst>
              <pc:docMk/>
              <pc:sldMasterMk cId="71151987" sldId="2147483879"/>
              <pc:sldLayoutMk cId="68331371" sldId="2147483880"/>
              <ac:spMk id="4" creationId="{AE73F007-6D06-4E99-9552-A76F112AEF5C}"/>
            </ac:spMkLst>
          </pc:spChg>
          <pc:spChg chg="mod">
            <ac:chgData name="Kheelan Gopal" userId="ac92a09c-411f-4cb0-8017-ecdc831d070e" providerId="ADAL" clId="{73C84E06-C7A4-4A92-A7E0-96FBC74419CA}" dt="2021-12-02T15:39:52.042" v="45"/>
            <ac:spMkLst>
              <pc:docMk/>
              <pc:sldMasterMk cId="71151987" sldId="2147483879"/>
              <pc:sldLayoutMk cId="68331371" sldId="2147483880"/>
              <ac:spMk id="7" creationId="{7511457A-C405-4EB0-B7DE-C089F75AFEEB}"/>
            </ac:spMkLst>
          </pc:spChg>
          <pc:spChg chg="mod">
            <ac:chgData name="Kheelan Gopal" userId="ac92a09c-411f-4cb0-8017-ecdc831d070e" providerId="ADAL" clId="{73C84E06-C7A4-4A92-A7E0-96FBC74419CA}" dt="2021-12-02T15:39:52.042" v="45"/>
            <ac:spMkLst>
              <pc:docMk/>
              <pc:sldMasterMk cId="71151987" sldId="2147483879"/>
              <pc:sldLayoutMk cId="68331371" sldId="2147483880"/>
              <ac:spMk id="13" creationId="{6C86D695-5ADB-4525-B695-DC2712BC29F6}"/>
            </ac:spMkLst>
          </pc:spChg>
          <pc:picChg chg="mod">
            <ac:chgData name="Kheelan Gopal" userId="ac92a09c-411f-4cb0-8017-ecdc831d070e" providerId="ADAL" clId="{73C84E06-C7A4-4A92-A7E0-96FBC74419CA}" dt="2021-12-02T15:39:52.042" v="45"/>
            <ac:picMkLst>
              <pc:docMk/>
              <pc:sldMasterMk cId="71151987" sldId="2147483879"/>
              <pc:sldLayoutMk cId="68331371" sldId="2147483880"/>
              <ac:picMk id="11" creationId="{890B8528-6C47-4416-8950-C3A31C5D854E}"/>
            </ac:picMkLst>
          </pc:picChg>
        </pc:sldLayoutChg>
        <pc:sldLayoutChg chg="modSp">
          <pc:chgData name="Kheelan Gopal" userId="ac92a09c-411f-4cb0-8017-ecdc831d070e" providerId="ADAL" clId="{73C84E06-C7A4-4A92-A7E0-96FBC74419CA}" dt="2021-12-02T15:39:52.042" v="45"/>
          <pc:sldLayoutMkLst>
            <pc:docMk/>
            <pc:sldMasterMk cId="71151987" sldId="2147483879"/>
            <pc:sldLayoutMk cId="3571020730" sldId="2147483881"/>
          </pc:sldLayoutMkLst>
          <pc:spChg chg="mod">
            <ac:chgData name="Kheelan Gopal" userId="ac92a09c-411f-4cb0-8017-ecdc831d070e" providerId="ADAL" clId="{73C84E06-C7A4-4A92-A7E0-96FBC74419CA}" dt="2021-12-02T15:39:52.042" v="45"/>
            <ac:spMkLst>
              <pc:docMk/>
              <pc:sldMasterMk cId="71151987" sldId="2147483879"/>
              <pc:sldLayoutMk cId="3571020730" sldId="2147483881"/>
              <ac:spMk id="2" creationId="{6E495D26-E35E-F741-968D-86841912DB32}"/>
            </ac:spMkLst>
          </pc:spChg>
          <pc:spChg chg="mod">
            <ac:chgData name="Kheelan Gopal" userId="ac92a09c-411f-4cb0-8017-ecdc831d070e" providerId="ADAL" clId="{73C84E06-C7A4-4A92-A7E0-96FBC74419CA}" dt="2021-12-02T15:39:52.042" v="45"/>
            <ac:spMkLst>
              <pc:docMk/>
              <pc:sldMasterMk cId="71151987" sldId="2147483879"/>
              <pc:sldLayoutMk cId="3571020730" sldId="2147483881"/>
              <ac:spMk id="3" creationId="{EDDE648C-5CE3-334D-A11A-A3AC931205CB}"/>
            </ac:spMkLst>
          </pc:spChg>
          <pc:spChg chg="mod">
            <ac:chgData name="Kheelan Gopal" userId="ac92a09c-411f-4cb0-8017-ecdc831d070e" providerId="ADAL" clId="{73C84E06-C7A4-4A92-A7E0-96FBC74419CA}" dt="2021-12-02T15:39:52.042" v="45"/>
            <ac:spMkLst>
              <pc:docMk/>
              <pc:sldMasterMk cId="71151987" sldId="2147483879"/>
              <pc:sldLayoutMk cId="3571020730" sldId="2147483881"/>
              <ac:spMk id="4" creationId="{232DE315-40CE-FB43-A72D-EB6DB941714F}"/>
            </ac:spMkLst>
          </pc:spChg>
          <pc:spChg chg="mod">
            <ac:chgData name="Kheelan Gopal" userId="ac92a09c-411f-4cb0-8017-ecdc831d070e" providerId="ADAL" clId="{73C84E06-C7A4-4A92-A7E0-96FBC74419CA}" dt="2021-12-02T15:39:52.042" v="45"/>
            <ac:spMkLst>
              <pc:docMk/>
              <pc:sldMasterMk cId="71151987" sldId="2147483879"/>
              <pc:sldLayoutMk cId="3571020730" sldId="2147483881"/>
              <ac:spMk id="7" creationId="{72E1F1CE-607B-47E6-BAF0-EE3A69520665}"/>
            </ac:spMkLst>
          </pc:spChg>
          <pc:spChg chg="mod">
            <ac:chgData name="Kheelan Gopal" userId="ac92a09c-411f-4cb0-8017-ecdc831d070e" providerId="ADAL" clId="{73C84E06-C7A4-4A92-A7E0-96FBC74419CA}" dt="2021-12-02T15:39:52.042" v="45"/>
            <ac:spMkLst>
              <pc:docMk/>
              <pc:sldMasterMk cId="71151987" sldId="2147483879"/>
              <pc:sldLayoutMk cId="3571020730" sldId="2147483881"/>
              <ac:spMk id="8" creationId="{954FC435-E5AA-4BE8-A749-DDB03060B7D4}"/>
            </ac:spMkLst>
          </pc:spChg>
          <pc:picChg chg="mod">
            <ac:chgData name="Kheelan Gopal" userId="ac92a09c-411f-4cb0-8017-ecdc831d070e" providerId="ADAL" clId="{73C84E06-C7A4-4A92-A7E0-96FBC74419CA}" dt="2021-12-02T15:39:52.042" v="45"/>
            <ac:picMkLst>
              <pc:docMk/>
              <pc:sldMasterMk cId="71151987" sldId="2147483879"/>
              <pc:sldLayoutMk cId="3571020730" sldId="2147483881"/>
              <ac:picMk id="6" creationId="{3B602466-2543-1B45-A2B9-5BAE1E8C0E56}"/>
            </ac:picMkLst>
          </pc:picChg>
        </pc:sldLayoutChg>
        <pc:sldLayoutChg chg="modSp">
          <pc:chgData name="Kheelan Gopal" userId="ac92a09c-411f-4cb0-8017-ecdc831d070e" providerId="ADAL" clId="{73C84E06-C7A4-4A92-A7E0-96FBC74419CA}" dt="2021-12-02T15:39:52.042" v="45"/>
          <pc:sldLayoutMkLst>
            <pc:docMk/>
            <pc:sldMasterMk cId="71151987" sldId="2147483879"/>
            <pc:sldLayoutMk cId="3518033830" sldId="2147483882"/>
          </pc:sldLayoutMkLst>
          <pc:spChg chg="mod">
            <ac:chgData name="Kheelan Gopal" userId="ac92a09c-411f-4cb0-8017-ecdc831d070e" providerId="ADAL" clId="{73C84E06-C7A4-4A92-A7E0-96FBC74419CA}" dt="2021-12-02T15:39:52.042" v="45"/>
            <ac:spMkLst>
              <pc:docMk/>
              <pc:sldMasterMk cId="71151987" sldId="2147483879"/>
              <pc:sldLayoutMk cId="3518033830" sldId="2147483882"/>
              <ac:spMk id="3" creationId="{BF48625F-087B-4665-9E27-EDB8FB7A4413}"/>
            </ac:spMkLst>
          </pc:spChg>
          <pc:spChg chg="mod">
            <ac:chgData name="Kheelan Gopal" userId="ac92a09c-411f-4cb0-8017-ecdc831d070e" providerId="ADAL" clId="{73C84E06-C7A4-4A92-A7E0-96FBC74419CA}" dt="2021-12-02T15:39:52.042" v="45"/>
            <ac:spMkLst>
              <pc:docMk/>
              <pc:sldMasterMk cId="71151987" sldId="2147483879"/>
              <pc:sldLayoutMk cId="3518033830" sldId="2147483882"/>
              <ac:spMk id="4" creationId="{8B8ADC0C-F1F3-AC47-9C82-3B914F926559}"/>
            </ac:spMkLst>
          </pc:spChg>
          <pc:spChg chg="mod">
            <ac:chgData name="Kheelan Gopal" userId="ac92a09c-411f-4cb0-8017-ecdc831d070e" providerId="ADAL" clId="{73C84E06-C7A4-4A92-A7E0-96FBC74419CA}" dt="2021-12-02T15:39:52.042" v="45"/>
            <ac:spMkLst>
              <pc:docMk/>
              <pc:sldMasterMk cId="71151987" sldId="2147483879"/>
              <pc:sldLayoutMk cId="3518033830" sldId="2147483882"/>
              <ac:spMk id="8" creationId="{914081D7-87F3-4652-948E-4D0A715D903A}"/>
            </ac:spMkLst>
          </pc:spChg>
          <pc:spChg chg="mod">
            <ac:chgData name="Kheelan Gopal" userId="ac92a09c-411f-4cb0-8017-ecdc831d070e" providerId="ADAL" clId="{73C84E06-C7A4-4A92-A7E0-96FBC74419CA}" dt="2021-12-02T15:39:52.042" v="45"/>
            <ac:spMkLst>
              <pc:docMk/>
              <pc:sldMasterMk cId="71151987" sldId="2147483879"/>
              <pc:sldLayoutMk cId="3518033830" sldId="2147483882"/>
              <ac:spMk id="12" creationId="{C04C13C6-0F69-B640-B435-8A21A1E347B0}"/>
            </ac:spMkLst>
          </pc:spChg>
          <pc:picChg chg="mod">
            <ac:chgData name="Kheelan Gopal" userId="ac92a09c-411f-4cb0-8017-ecdc831d070e" providerId="ADAL" clId="{73C84E06-C7A4-4A92-A7E0-96FBC74419CA}" dt="2021-12-02T15:39:52.042" v="45"/>
            <ac:picMkLst>
              <pc:docMk/>
              <pc:sldMasterMk cId="71151987" sldId="2147483879"/>
              <pc:sldLayoutMk cId="3518033830" sldId="2147483882"/>
              <ac:picMk id="9" creationId="{48E4E665-35B8-4277-876A-8CFBF3722FFC}"/>
            </ac:picMkLst>
          </pc:picChg>
        </pc:sldLayoutChg>
        <pc:sldLayoutChg chg="modSp">
          <pc:chgData name="Kheelan Gopal" userId="ac92a09c-411f-4cb0-8017-ecdc831d070e" providerId="ADAL" clId="{73C84E06-C7A4-4A92-A7E0-96FBC74419CA}" dt="2021-12-02T15:39:52.042" v="45"/>
          <pc:sldLayoutMkLst>
            <pc:docMk/>
            <pc:sldMasterMk cId="71151987" sldId="2147483879"/>
            <pc:sldLayoutMk cId="1873802958" sldId="2147483883"/>
          </pc:sldLayoutMkLst>
          <pc:spChg chg="mod">
            <ac:chgData name="Kheelan Gopal" userId="ac92a09c-411f-4cb0-8017-ecdc831d070e" providerId="ADAL" clId="{73C84E06-C7A4-4A92-A7E0-96FBC74419CA}" dt="2021-12-02T15:39:52.042" v="45"/>
            <ac:spMkLst>
              <pc:docMk/>
              <pc:sldMasterMk cId="71151987" sldId="2147483879"/>
              <pc:sldLayoutMk cId="1873802958" sldId="2147483883"/>
              <ac:spMk id="3" creationId="{BF48625F-087B-4665-9E27-EDB8FB7A4413}"/>
            </ac:spMkLst>
          </pc:spChg>
          <pc:spChg chg="mod">
            <ac:chgData name="Kheelan Gopal" userId="ac92a09c-411f-4cb0-8017-ecdc831d070e" providerId="ADAL" clId="{73C84E06-C7A4-4A92-A7E0-96FBC74419CA}" dt="2021-12-02T15:39:52.042" v="45"/>
            <ac:spMkLst>
              <pc:docMk/>
              <pc:sldMasterMk cId="71151987" sldId="2147483879"/>
              <pc:sldLayoutMk cId="1873802958" sldId="2147483883"/>
              <ac:spMk id="4" creationId="{8B8ADC0C-F1F3-AC47-9C82-3B914F926559}"/>
            </ac:spMkLst>
          </pc:spChg>
          <pc:spChg chg="mod">
            <ac:chgData name="Kheelan Gopal" userId="ac92a09c-411f-4cb0-8017-ecdc831d070e" providerId="ADAL" clId="{73C84E06-C7A4-4A92-A7E0-96FBC74419CA}" dt="2021-12-02T15:39:52.042" v="45"/>
            <ac:spMkLst>
              <pc:docMk/>
              <pc:sldMasterMk cId="71151987" sldId="2147483879"/>
              <pc:sldLayoutMk cId="1873802958" sldId="2147483883"/>
              <ac:spMk id="7" creationId="{269546A1-B136-46E9-BB62-B98BDC00BBB9}"/>
            </ac:spMkLst>
          </pc:spChg>
          <pc:spChg chg="mod">
            <ac:chgData name="Kheelan Gopal" userId="ac92a09c-411f-4cb0-8017-ecdc831d070e" providerId="ADAL" clId="{73C84E06-C7A4-4A92-A7E0-96FBC74419CA}" dt="2021-12-02T15:39:52.042" v="45"/>
            <ac:spMkLst>
              <pc:docMk/>
              <pc:sldMasterMk cId="71151987" sldId="2147483879"/>
              <pc:sldLayoutMk cId="1873802958" sldId="2147483883"/>
              <ac:spMk id="8" creationId="{914081D7-87F3-4652-948E-4D0A715D903A}"/>
            </ac:spMkLst>
          </pc:spChg>
          <pc:spChg chg="mod">
            <ac:chgData name="Kheelan Gopal" userId="ac92a09c-411f-4cb0-8017-ecdc831d070e" providerId="ADAL" clId="{73C84E06-C7A4-4A92-A7E0-96FBC74419CA}" dt="2021-12-02T15:39:52.042" v="45"/>
            <ac:spMkLst>
              <pc:docMk/>
              <pc:sldMasterMk cId="71151987" sldId="2147483879"/>
              <pc:sldLayoutMk cId="1873802958" sldId="2147483883"/>
              <ac:spMk id="12" creationId="{C04C13C6-0F69-B640-B435-8A21A1E347B0}"/>
            </ac:spMkLst>
          </pc:spChg>
          <pc:picChg chg="mod">
            <ac:chgData name="Kheelan Gopal" userId="ac92a09c-411f-4cb0-8017-ecdc831d070e" providerId="ADAL" clId="{73C84E06-C7A4-4A92-A7E0-96FBC74419CA}" dt="2021-12-02T15:39:52.042" v="45"/>
            <ac:picMkLst>
              <pc:docMk/>
              <pc:sldMasterMk cId="71151987" sldId="2147483879"/>
              <pc:sldLayoutMk cId="1873802958" sldId="2147483883"/>
              <ac:picMk id="9" creationId="{48E4E665-35B8-4277-876A-8CFBF3722FFC}"/>
            </ac:picMkLst>
          </pc:picChg>
        </pc:sldLayoutChg>
        <pc:sldLayoutChg chg="modSp">
          <pc:chgData name="Kheelan Gopal" userId="ac92a09c-411f-4cb0-8017-ecdc831d070e" providerId="ADAL" clId="{73C84E06-C7A4-4A92-A7E0-96FBC74419CA}" dt="2021-12-02T15:39:52.042" v="45"/>
          <pc:sldLayoutMkLst>
            <pc:docMk/>
            <pc:sldMasterMk cId="71151987" sldId="2147483879"/>
            <pc:sldLayoutMk cId="1204152466" sldId="2147483884"/>
          </pc:sldLayoutMkLst>
          <pc:spChg chg="mod">
            <ac:chgData name="Kheelan Gopal" userId="ac92a09c-411f-4cb0-8017-ecdc831d070e" providerId="ADAL" clId="{73C84E06-C7A4-4A92-A7E0-96FBC74419CA}" dt="2021-12-02T15:39:52.042" v="45"/>
            <ac:spMkLst>
              <pc:docMk/>
              <pc:sldMasterMk cId="71151987" sldId="2147483879"/>
              <pc:sldLayoutMk cId="1204152466" sldId="2147483884"/>
              <ac:spMk id="2" creationId="{402D101B-2267-4A0B-8A8F-860ED5ED2361}"/>
            </ac:spMkLst>
          </pc:spChg>
          <pc:spChg chg="mod">
            <ac:chgData name="Kheelan Gopal" userId="ac92a09c-411f-4cb0-8017-ecdc831d070e" providerId="ADAL" clId="{73C84E06-C7A4-4A92-A7E0-96FBC74419CA}" dt="2021-12-02T15:39:52.042" v="45"/>
            <ac:spMkLst>
              <pc:docMk/>
              <pc:sldMasterMk cId="71151987" sldId="2147483879"/>
              <pc:sldLayoutMk cId="1204152466" sldId="2147483884"/>
              <ac:spMk id="4" creationId="{EA5BF5A4-9E51-4AE5-A62C-53057FF8749A}"/>
            </ac:spMkLst>
          </pc:spChg>
          <pc:spChg chg="mod">
            <ac:chgData name="Kheelan Gopal" userId="ac92a09c-411f-4cb0-8017-ecdc831d070e" providerId="ADAL" clId="{73C84E06-C7A4-4A92-A7E0-96FBC74419CA}" dt="2021-12-02T15:39:52.042" v="45"/>
            <ac:spMkLst>
              <pc:docMk/>
              <pc:sldMasterMk cId="71151987" sldId="2147483879"/>
              <pc:sldLayoutMk cId="1204152466" sldId="2147483884"/>
              <ac:spMk id="8" creationId="{81074551-AD63-4043-8FEB-1C18488D60ED}"/>
            </ac:spMkLst>
          </pc:spChg>
        </pc:sldLayoutChg>
        <pc:sldLayoutChg chg="modSp">
          <pc:chgData name="Kheelan Gopal" userId="ac92a09c-411f-4cb0-8017-ecdc831d070e" providerId="ADAL" clId="{73C84E06-C7A4-4A92-A7E0-96FBC74419CA}" dt="2021-12-02T15:39:52.042" v="45"/>
          <pc:sldLayoutMkLst>
            <pc:docMk/>
            <pc:sldMasterMk cId="71151987" sldId="2147483879"/>
            <pc:sldLayoutMk cId="644224209" sldId="2147483885"/>
          </pc:sldLayoutMkLst>
          <pc:spChg chg="mod">
            <ac:chgData name="Kheelan Gopal" userId="ac92a09c-411f-4cb0-8017-ecdc831d070e" providerId="ADAL" clId="{73C84E06-C7A4-4A92-A7E0-96FBC74419CA}" dt="2021-12-02T15:39:52.042" v="45"/>
            <ac:spMkLst>
              <pc:docMk/>
              <pc:sldMasterMk cId="71151987" sldId="2147483879"/>
              <pc:sldLayoutMk cId="644224209" sldId="2147483885"/>
              <ac:spMk id="5" creationId="{62687F7F-C3CE-4A5E-BBE6-8D9B7AD3D21B}"/>
            </ac:spMkLst>
          </pc:spChg>
          <pc:spChg chg="mod">
            <ac:chgData name="Kheelan Gopal" userId="ac92a09c-411f-4cb0-8017-ecdc831d070e" providerId="ADAL" clId="{73C84E06-C7A4-4A92-A7E0-96FBC74419CA}" dt="2021-12-02T15:39:52.042" v="45"/>
            <ac:spMkLst>
              <pc:docMk/>
              <pc:sldMasterMk cId="71151987" sldId="2147483879"/>
              <pc:sldLayoutMk cId="644224209" sldId="2147483885"/>
              <ac:spMk id="8" creationId="{914081D7-87F3-4652-948E-4D0A715D903A}"/>
            </ac:spMkLst>
          </pc:spChg>
          <pc:spChg chg="mod">
            <ac:chgData name="Kheelan Gopal" userId="ac92a09c-411f-4cb0-8017-ecdc831d070e" providerId="ADAL" clId="{73C84E06-C7A4-4A92-A7E0-96FBC74419CA}" dt="2021-12-02T15:39:52.042" v="45"/>
            <ac:spMkLst>
              <pc:docMk/>
              <pc:sldMasterMk cId="71151987" sldId="2147483879"/>
              <pc:sldLayoutMk cId="644224209" sldId="2147483885"/>
              <ac:spMk id="12" creationId="{C04C13C6-0F69-B640-B435-8A21A1E347B0}"/>
            </ac:spMkLst>
          </pc:spChg>
          <pc:picChg chg="mod">
            <ac:chgData name="Kheelan Gopal" userId="ac92a09c-411f-4cb0-8017-ecdc831d070e" providerId="ADAL" clId="{73C84E06-C7A4-4A92-A7E0-96FBC74419CA}" dt="2021-12-02T15:39:52.042" v="45"/>
            <ac:picMkLst>
              <pc:docMk/>
              <pc:sldMasterMk cId="71151987" sldId="2147483879"/>
              <pc:sldLayoutMk cId="644224209" sldId="2147483885"/>
              <ac:picMk id="9" creationId="{48E4E665-35B8-4277-876A-8CFBF3722FFC}"/>
            </ac:picMkLst>
          </pc:picChg>
        </pc:sldLayoutChg>
        <pc:sldLayoutChg chg="modSp">
          <pc:chgData name="Kheelan Gopal" userId="ac92a09c-411f-4cb0-8017-ecdc831d070e" providerId="ADAL" clId="{73C84E06-C7A4-4A92-A7E0-96FBC74419CA}" dt="2021-12-02T15:39:52.042" v="45"/>
          <pc:sldLayoutMkLst>
            <pc:docMk/>
            <pc:sldMasterMk cId="71151987" sldId="2147483879"/>
            <pc:sldLayoutMk cId="453525690" sldId="2147483886"/>
          </pc:sldLayoutMkLst>
          <pc:spChg chg="mod">
            <ac:chgData name="Kheelan Gopal" userId="ac92a09c-411f-4cb0-8017-ecdc831d070e" providerId="ADAL" clId="{73C84E06-C7A4-4A92-A7E0-96FBC74419CA}" dt="2021-12-02T15:39:52.042" v="45"/>
            <ac:spMkLst>
              <pc:docMk/>
              <pc:sldMasterMk cId="71151987" sldId="2147483879"/>
              <pc:sldLayoutMk cId="453525690" sldId="2147483886"/>
              <ac:spMk id="3" creationId="{5633E215-EE1B-41F4-B594-66FE60D098EA}"/>
            </ac:spMkLst>
          </pc:spChg>
          <pc:spChg chg="mod">
            <ac:chgData name="Kheelan Gopal" userId="ac92a09c-411f-4cb0-8017-ecdc831d070e" providerId="ADAL" clId="{73C84E06-C7A4-4A92-A7E0-96FBC74419CA}" dt="2021-12-02T15:39:52.042" v="45"/>
            <ac:spMkLst>
              <pc:docMk/>
              <pc:sldMasterMk cId="71151987" sldId="2147483879"/>
              <pc:sldLayoutMk cId="453525690" sldId="2147483886"/>
              <ac:spMk id="4" creationId="{8B8ADC0C-F1F3-AC47-9C82-3B914F926559}"/>
            </ac:spMkLst>
          </pc:spChg>
          <pc:spChg chg="mod">
            <ac:chgData name="Kheelan Gopal" userId="ac92a09c-411f-4cb0-8017-ecdc831d070e" providerId="ADAL" clId="{73C84E06-C7A4-4A92-A7E0-96FBC74419CA}" dt="2021-12-02T15:39:52.042" v="45"/>
            <ac:spMkLst>
              <pc:docMk/>
              <pc:sldMasterMk cId="71151987" sldId="2147483879"/>
              <pc:sldLayoutMk cId="453525690" sldId="2147483886"/>
              <ac:spMk id="8" creationId="{914081D7-87F3-4652-948E-4D0A715D903A}"/>
            </ac:spMkLst>
          </pc:spChg>
          <pc:spChg chg="mod">
            <ac:chgData name="Kheelan Gopal" userId="ac92a09c-411f-4cb0-8017-ecdc831d070e" providerId="ADAL" clId="{73C84E06-C7A4-4A92-A7E0-96FBC74419CA}" dt="2021-12-02T15:39:52.042" v="45"/>
            <ac:spMkLst>
              <pc:docMk/>
              <pc:sldMasterMk cId="71151987" sldId="2147483879"/>
              <pc:sldLayoutMk cId="453525690" sldId="2147483886"/>
              <ac:spMk id="12" creationId="{C04C13C6-0F69-B640-B435-8A21A1E347B0}"/>
            </ac:spMkLst>
          </pc:spChg>
          <pc:picChg chg="mod">
            <ac:chgData name="Kheelan Gopal" userId="ac92a09c-411f-4cb0-8017-ecdc831d070e" providerId="ADAL" clId="{73C84E06-C7A4-4A92-A7E0-96FBC74419CA}" dt="2021-12-02T15:39:52.042" v="45"/>
            <ac:picMkLst>
              <pc:docMk/>
              <pc:sldMasterMk cId="71151987" sldId="2147483879"/>
              <pc:sldLayoutMk cId="453525690" sldId="2147483886"/>
              <ac:picMk id="9" creationId="{48E4E665-35B8-4277-876A-8CFBF3722FFC}"/>
            </ac:picMkLst>
          </pc:picChg>
        </pc:sldLayoutChg>
        <pc:sldLayoutChg chg="modSp">
          <pc:chgData name="Kheelan Gopal" userId="ac92a09c-411f-4cb0-8017-ecdc831d070e" providerId="ADAL" clId="{73C84E06-C7A4-4A92-A7E0-96FBC74419CA}" dt="2021-12-02T15:39:52.042" v="45"/>
          <pc:sldLayoutMkLst>
            <pc:docMk/>
            <pc:sldMasterMk cId="71151987" sldId="2147483879"/>
            <pc:sldLayoutMk cId="152680834" sldId="2147483887"/>
          </pc:sldLayoutMkLst>
          <pc:spChg chg="mod">
            <ac:chgData name="Kheelan Gopal" userId="ac92a09c-411f-4cb0-8017-ecdc831d070e" providerId="ADAL" clId="{73C84E06-C7A4-4A92-A7E0-96FBC74419CA}" dt="2021-12-02T15:39:52.042" v="45"/>
            <ac:spMkLst>
              <pc:docMk/>
              <pc:sldMasterMk cId="71151987" sldId="2147483879"/>
              <pc:sldLayoutMk cId="152680834" sldId="2147483887"/>
              <ac:spMk id="4" creationId="{8B8ADC0C-F1F3-AC47-9C82-3B914F926559}"/>
            </ac:spMkLst>
          </pc:spChg>
          <pc:spChg chg="mod">
            <ac:chgData name="Kheelan Gopal" userId="ac92a09c-411f-4cb0-8017-ecdc831d070e" providerId="ADAL" clId="{73C84E06-C7A4-4A92-A7E0-96FBC74419CA}" dt="2021-12-02T15:39:52.042" v="45"/>
            <ac:spMkLst>
              <pc:docMk/>
              <pc:sldMasterMk cId="71151987" sldId="2147483879"/>
              <pc:sldLayoutMk cId="152680834" sldId="2147483887"/>
              <ac:spMk id="5" creationId="{29401669-CD69-43DE-8607-B4B829F4AFEA}"/>
            </ac:spMkLst>
          </pc:spChg>
          <pc:spChg chg="mod">
            <ac:chgData name="Kheelan Gopal" userId="ac92a09c-411f-4cb0-8017-ecdc831d070e" providerId="ADAL" clId="{73C84E06-C7A4-4A92-A7E0-96FBC74419CA}" dt="2021-12-02T15:39:52.042" v="45"/>
            <ac:spMkLst>
              <pc:docMk/>
              <pc:sldMasterMk cId="71151987" sldId="2147483879"/>
              <pc:sldLayoutMk cId="152680834" sldId="2147483887"/>
              <ac:spMk id="8" creationId="{914081D7-87F3-4652-948E-4D0A715D903A}"/>
            </ac:spMkLst>
          </pc:spChg>
          <pc:spChg chg="mod">
            <ac:chgData name="Kheelan Gopal" userId="ac92a09c-411f-4cb0-8017-ecdc831d070e" providerId="ADAL" clId="{73C84E06-C7A4-4A92-A7E0-96FBC74419CA}" dt="2021-12-02T15:39:52.042" v="45"/>
            <ac:spMkLst>
              <pc:docMk/>
              <pc:sldMasterMk cId="71151987" sldId="2147483879"/>
              <pc:sldLayoutMk cId="152680834" sldId="2147483887"/>
              <ac:spMk id="12" creationId="{C04C13C6-0F69-B640-B435-8A21A1E347B0}"/>
            </ac:spMkLst>
          </pc:spChg>
          <pc:picChg chg="mod">
            <ac:chgData name="Kheelan Gopal" userId="ac92a09c-411f-4cb0-8017-ecdc831d070e" providerId="ADAL" clId="{73C84E06-C7A4-4A92-A7E0-96FBC74419CA}" dt="2021-12-02T15:39:52.042" v="45"/>
            <ac:picMkLst>
              <pc:docMk/>
              <pc:sldMasterMk cId="71151987" sldId="2147483879"/>
              <pc:sldLayoutMk cId="152680834" sldId="2147483887"/>
              <ac:picMk id="9" creationId="{48E4E665-35B8-4277-876A-8CFBF3722FFC}"/>
            </ac:picMkLst>
          </pc:picChg>
        </pc:sldLayoutChg>
        <pc:sldLayoutChg chg="modSp">
          <pc:chgData name="Kheelan Gopal" userId="ac92a09c-411f-4cb0-8017-ecdc831d070e" providerId="ADAL" clId="{73C84E06-C7A4-4A92-A7E0-96FBC74419CA}" dt="2021-12-02T15:39:52.042" v="45"/>
          <pc:sldLayoutMkLst>
            <pc:docMk/>
            <pc:sldMasterMk cId="71151987" sldId="2147483879"/>
            <pc:sldLayoutMk cId="712171870" sldId="2147483888"/>
          </pc:sldLayoutMkLst>
          <pc:spChg chg="mod">
            <ac:chgData name="Kheelan Gopal" userId="ac92a09c-411f-4cb0-8017-ecdc831d070e" providerId="ADAL" clId="{73C84E06-C7A4-4A92-A7E0-96FBC74419CA}" dt="2021-12-02T15:39:52.042" v="45"/>
            <ac:spMkLst>
              <pc:docMk/>
              <pc:sldMasterMk cId="71151987" sldId="2147483879"/>
              <pc:sldLayoutMk cId="712171870" sldId="2147483888"/>
              <ac:spMk id="3" creationId="{EDDE648C-5CE3-334D-A11A-A3AC931205CB}"/>
            </ac:spMkLst>
          </pc:spChg>
        </pc:sldLayoutChg>
        <pc:sldLayoutChg chg="modSp">
          <pc:chgData name="Kheelan Gopal" userId="ac92a09c-411f-4cb0-8017-ecdc831d070e" providerId="ADAL" clId="{73C84E06-C7A4-4A92-A7E0-96FBC74419CA}" dt="2021-12-02T15:39:52.042" v="45"/>
          <pc:sldLayoutMkLst>
            <pc:docMk/>
            <pc:sldMasterMk cId="71151987" sldId="2147483879"/>
            <pc:sldLayoutMk cId="715782029" sldId="2147483889"/>
          </pc:sldLayoutMkLst>
          <pc:spChg chg="mod">
            <ac:chgData name="Kheelan Gopal" userId="ac92a09c-411f-4cb0-8017-ecdc831d070e" providerId="ADAL" clId="{73C84E06-C7A4-4A92-A7E0-96FBC74419CA}" dt="2021-12-02T15:39:52.042" v="45"/>
            <ac:spMkLst>
              <pc:docMk/>
              <pc:sldMasterMk cId="71151987" sldId="2147483879"/>
              <pc:sldLayoutMk cId="715782029" sldId="2147483889"/>
              <ac:spMk id="3" creationId="{EDDE648C-5CE3-334D-A11A-A3AC931205CB}"/>
            </ac:spMkLst>
          </pc:spChg>
          <pc:spChg chg="mod">
            <ac:chgData name="Kheelan Gopal" userId="ac92a09c-411f-4cb0-8017-ecdc831d070e" providerId="ADAL" clId="{73C84E06-C7A4-4A92-A7E0-96FBC74419CA}" dt="2021-12-02T15:39:52.042" v="45"/>
            <ac:spMkLst>
              <pc:docMk/>
              <pc:sldMasterMk cId="71151987" sldId="2147483879"/>
              <pc:sldLayoutMk cId="715782029" sldId="2147483889"/>
              <ac:spMk id="4" creationId="{C60433E6-CA8E-45EA-98C5-2475199D52EC}"/>
            </ac:spMkLst>
          </pc:spChg>
          <pc:spChg chg="mod">
            <ac:chgData name="Kheelan Gopal" userId="ac92a09c-411f-4cb0-8017-ecdc831d070e" providerId="ADAL" clId="{73C84E06-C7A4-4A92-A7E0-96FBC74419CA}" dt="2021-12-02T15:39:52.042" v="45"/>
            <ac:spMkLst>
              <pc:docMk/>
              <pc:sldMasterMk cId="71151987" sldId="2147483879"/>
              <pc:sldLayoutMk cId="715782029" sldId="2147483889"/>
              <ac:spMk id="5" creationId="{DB365F6E-2ABD-447F-9E54-3012657526A8}"/>
            </ac:spMkLst>
          </pc:spChg>
          <pc:spChg chg="mod">
            <ac:chgData name="Kheelan Gopal" userId="ac92a09c-411f-4cb0-8017-ecdc831d070e" providerId="ADAL" clId="{73C84E06-C7A4-4A92-A7E0-96FBC74419CA}" dt="2021-12-02T15:39:52.042" v="45"/>
            <ac:spMkLst>
              <pc:docMk/>
              <pc:sldMasterMk cId="71151987" sldId="2147483879"/>
              <pc:sldLayoutMk cId="715782029" sldId="2147483889"/>
              <ac:spMk id="6" creationId="{D8B018AB-C8D6-4EA4-A146-7CDCB8ADD56C}"/>
            </ac:spMkLst>
          </pc:spChg>
        </pc:sldLayoutChg>
        <pc:sldLayoutChg chg="modSp">
          <pc:chgData name="Kheelan Gopal" userId="ac92a09c-411f-4cb0-8017-ecdc831d070e" providerId="ADAL" clId="{73C84E06-C7A4-4A92-A7E0-96FBC74419CA}" dt="2021-12-02T15:39:52.042" v="45"/>
          <pc:sldLayoutMkLst>
            <pc:docMk/>
            <pc:sldMasterMk cId="71151987" sldId="2147483879"/>
            <pc:sldLayoutMk cId="1960388062" sldId="2147483890"/>
          </pc:sldLayoutMkLst>
          <pc:spChg chg="mod">
            <ac:chgData name="Kheelan Gopal" userId="ac92a09c-411f-4cb0-8017-ecdc831d070e" providerId="ADAL" clId="{73C84E06-C7A4-4A92-A7E0-96FBC74419CA}" dt="2021-12-02T15:39:52.042" v="45"/>
            <ac:spMkLst>
              <pc:docMk/>
              <pc:sldMasterMk cId="71151987" sldId="2147483879"/>
              <pc:sldLayoutMk cId="1960388062" sldId="2147483890"/>
              <ac:spMk id="3" creationId="{EDDE648C-5CE3-334D-A11A-A3AC931205CB}"/>
            </ac:spMkLst>
          </pc:spChg>
          <pc:picChg chg="mod">
            <ac:chgData name="Kheelan Gopal" userId="ac92a09c-411f-4cb0-8017-ecdc831d070e" providerId="ADAL" clId="{73C84E06-C7A4-4A92-A7E0-96FBC74419CA}" dt="2021-12-02T15:39:52.042" v="45"/>
            <ac:picMkLst>
              <pc:docMk/>
              <pc:sldMasterMk cId="71151987" sldId="2147483879"/>
              <pc:sldLayoutMk cId="1960388062" sldId="2147483890"/>
              <ac:picMk id="5" creationId="{BCEC5190-DB6C-504A-A431-681490C9CFFA}"/>
            </ac:picMkLst>
          </pc:picChg>
        </pc:sldLayoutChg>
        <pc:sldLayoutChg chg="modSp">
          <pc:chgData name="Kheelan Gopal" userId="ac92a09c-411f-4cb0-8017-ecdc831d070e" providerId="ADAL" clId="{73C84E06-C7A4-4A92-A7E0-96FBC74419CA}" dt="2021-12-02T15:39:52.042" v="45"/>
          <pc:sldLayoutMkLst>
            <pc:docMk/>
            <pc:sldMasterMk cId="71151987" sldId="2147483879"/>
            <pc:sldLayoutMk cId="2097739748" sldId="2147483891"/>
          </pc:sldLayoutMkLst>
          <pc:spChg chg="mod">
            <ac:chgData name="Kheelan Gopal" userId="ac92a09c-411f-4cb0-8017-ecdc831d070e" providerId="ADAL" clId="{73C84E06-C7A4-4A92-A7E0-96FBC74419CA}" dt="2021-12-02T15:39:52.042" v="45"/>
            <ac:spMkLst>
              <pc:docMk/>
              <pc:sldMasterMk cId="71151987" sldId="2147483879"/>
              <pc:sldLayoutMk cId="2097739748" sldId="2147483891"/>
              <ac:spMk id="7" creationId="{E03B933F-AC31-354F-82CE-ECFCD649E389}"/>
            </ac:spMkLst>
          </pc:spChg>
          <pc:picChg chg="mod">
            <ac:chgData name="Kheelan Gopal" userId="ac92a09c-411f-4cb0-8017-ecdc831d070e" providerId="ADAL" clId="{73C84E06-C7A4-4A92-A7E0-96FBC74419CA}" dt="2021-12-02T15:39:52.042" v="45"/>
            <ac:picMkLst>
              <pc:docMk/>
              <pc:sldMasterMk cId="71151987" sldId="2147483879"/>
              <pc:sldLayoutMk cId="2097739748" sldId="2147483891"/>
              <ac:picMk id="5" creationId="{84ED2222-9B49-4F44-80C4-7F0FFDD2BCA8}"/>
            </ac:picMkLst>
          </pc:picChg>
        </pc:sldLayoutChg>
        <pc:sldLayoutChg chg="modSp">
          <pc:chgData name="Kheelan Gopal" userId="ac92a09c-411f-4cb0-8017-ecdc831d070e" providerId="ADAL" clId="{73C84E06-C7A4-4A92-A7E0-96FBC74419CA}" dt="2021-12-02T15:39:52.042" v="45"/>
          <pc:sldLayoutMkLst>
            <pc:docMk/>
            <pc:sldMasterMk cId="71151987" sldId="2147483879"/>
            <pc:sldLayoutMk cId="4037695937" sldId="2147483892"/>
          </pc:sldLayoutMkLst>
          <pc:spChg chg="mod">
            <ac:chgData name="Kheelan Gopal" userId="ac92a09c-411f-4cb0-8017-ecdc831d070e" providerId="ADAL" clId="{73C84E06-C7A4-4A92-A7E0-96FBC74419CA}" dt="2021-12-02T15:39:52.042" v="45"/>
            <ac:spMkLst>
              <pc:docMk/>
              <pc:sldMasterMk cId="71151987" sldId="2147483879"/>
              <pc:sldLayoutMk cId="4037695937" sldId="2147483892"/>
              <ac:spMk id="2" creationId="{00000000-0000-0000-0000-000000000000}"/>
            </ac:spMkLst>
          </pc:spChg>
          <pc:spChg chg="mod">
            <ac:chgData name="Kheelan Gopal" userId="ac92a09c-411f-4cb0-8017-ecdc831d070e" providerId="ADAL" clId="{73C84E06-C7A4-4A92-A7E0-96FBC74419CA}" dt="2021-12-02T15:39:52.042" v="45"/>
            <ac:spMkLst>
              <pc:docMk/>
              <pc:sldMasterMk cId="71151987" sldId="2147483879"/>
              <pc:sldLayoutMk cId="4037695937" sldId="2147483892"/>
              <ac:spMk id="3" creationId="{00000000-0000-0000-0000-000000000000}"/>
            </ac:spMkLst>
          </pc:spChg>
        </pc:sldLayoutChg>
        <pc:sldLayoutChg chg="modSp">
          <pc:chgData name="Kheelan Gopal" userId="ac92a09c-411f-4cb0-8017-ecdc831d070e" providerId="ADAL" clId="{73C84E06-C7A4-4A92-A7E0-96FBC74419CA}" dt="2021-12-02T15:39:52.042" v="45"/>
          <pc:sldLayoutMkLst>
            <pc:docMk/>
            <pc:sldMasterMk cId="71151987" sldId="2147483879"/>
            <pc:sldLayoutMk cId="2392381131" sldId="2147483893"/>
          </pc:sldLayoutMkLst>
          <pc:spChg chg="mod">
            <ac:chgData name="Kheelan Gopal" userId="ac92a09c-411f-4cb0-8017-ecdc831d070e" providerId="ADAL" clId="{73C84E06-C7A4-4A92-A7E0-96FBC74419CA}" dt="2021-12-02T15:39:52.042" v="45"/>
            <ac:spMkLst>
              <pc:docMk/>
              <pc:sldMasterMk cId="71151987" sldId="2147483879"/>
              <pc:sldLayoutMk cId="2392381131" sldId="2147483893"/>
              <ac:spMk id="2" creationId="{00000000-0000-0000-0000-000000000000}"/>
            </ac:spMkLst>
          </pc:spChg>
          <pc:spChg chg="mod">
            <ac:chgData name="Kheelan Gopal" userId="ac92a09c-411f-4cb0-8017-ecdc831d070e" providerId="ADAL" clId="{73C84E06-C7A4-4A92-A7E0-96FBC74419CA}" dt="2021-12-02T15:39:52.042" v="45"/>
            <ac:spMkLst>
              <pc:docMk/>
              <pc:sldMasterMk cId="71151987" sldId="2147483879"/>
              <pc:sldLayoutMk cId="2392381131" sldId="2147483893"/>
              <ac:spMk id="3" creationId="{00000000-0000-0000-0000-000000000000}"/>
            </ac:spMkLst>
          </pc:spChg>
          <pc:spChg chg="mod">
            <ac:chgData name="Kheelan Gopal" userId="ac92a09c-411f-4cb0-8017-ecdc831d070e" providerId="ADAL" clId="{73C84E06-C7A4-4A92-A7E0-96FBC74419CA}" dt="2021-12-02T15:39:52.042" v="45"/>
            <ac:spMkLst>
              <pc:docMk/>
              <pc:sldMasterMk cId="71151987" sldId="2147483879"/>
              <pc:sldLayoutMk cId="2392381131" sldId="2147483893"/>
              <ac:spMk id="4" creationId="{B0654700-CC65-4B9A-9ACC-68C43A69F54E}"/>
            </ac:spMkLst>
          </pc:spChg>
          <pc:spChg chg="mod">
            <ac:chgData name="Kheelan Gopal" userId="ac92a09c-411f-4cb0-8017-ecdc831d070e" providerId="ADAL" clId="{73C84E06-C7A4-4A92-A7E0-96FBC74419CA}" dt="2021-12-02T15:39:52.042" v="45"/>
            <ac:spMkLst>
              <pc:docMk/>
              <pc:sldMasterMk cId="71151987" sldId="2147483879"/>
              <pc:sldLayoutMk cId="2392381131" sldId="2147483893"/>
              <ac:spMk id="5" creationId="{0CDC7385-3B11-4812-B6A4-6F88B863665E}"/>
            </ac:spMkLst>
          </pc:spChg>
          <pc:spChg chg="mod">
            <ac:chgData name="Kheelan Gopal" userId="ac92a09c-411f-4cb0-8017-ecdc831d070e" providerId="ADAL" clId="{73C84E06-C7A4-4A92-A7E0-96FBC74419CA}" dt="2021-12-02T15:39:52.042" v="45"/>
            <ac:spMkLst>
              <pc:docMk/>
              <pc:sldMasterMk cId="71151987" sldId="2147483879"/>
              <pc:sldLayoutMk cId="2392381131" sldId="2147483893"/>
              <ac:spMk id="6" creationId="{F4599506-FCF0-4278-8FCB-F319C88D76E9}"/>
            </ac:spMkLst>
          </pc:spChg>
        </pc:sldLayoutChg>
      </pc:sldMasterChg>
      <pc:sldMasterChg chg="modSldLayout">
        <pc:chgData name="Kheelan Gopal" userId="ac92a09c-411f-4cb0-8017-ecdc831d070e" providerId="ADAL" clId="{73C84E06-C7A4-4A92-A7E0-96FBC74419CA}" dt="2021-12-02T15:39:52.042" v="45"/>
        <pc:sldMasterMkLst>
          <pc:docMk/>
          <pc:sldMasterMk cId="1773180696" sldId="2147483894"/>
        </pc:sldMasterMkLst>
        <pc:sldLayoutChg chg="modSp">
          <pc:chgData name="Kheelan Gopal" userId="ac92a09c-411f-4cb0-8017-ecdc831d070e" providerId="ADAL" clId="{73C84E06-C7A4-4A92-A7E0-96FBC74419CA}" dt="2021-12-02T15:39:52.042" v="45"/>
          <pc:sldLayoutMkLst>
            <pc:docMk/>
            <pc:sldMasterMk cId="1773180696" sldId="2147483894"/>
            <pc:sldLayoutMk cId="1115021924" sldId="2147483895"/>
          </pc:sldLayoutMkLst>
          <pc:spChg chg="mod">
            <ac:chgData name="Kheelan Gopal" userId="ac92a09c-411f-4cb0-8017-ecdc831d070e" providerId="ADAL" clId="{73C84E06-C7A4-4A92-A7E0-96FBC74419CA}" dt="2021-12-02T15:39:52.042" v="45"/>
            <ac:spMkLst>
              <pc:docMk/>
              <pc:sldMasterMk cId="1773180696" sldId="2147483894"/>
              <pc:sldLayoutMk cId="1115021924" sldId="2147483895"/>
              <ac:spMk id="4" creationId="{8B8ADC0C-F1F3-AC47-9C82-3B914F926559}"/>
            </ac:spMkLst>
          </pc:spChg>
          <pc:spChg chg="mod">
            <ac:chgData name="Kheelan Gopal" userId="ac92a09c-411f-4cb0-8017-ecdc831d070e" providerId="ADAL" clId="{73C84E06-C7A4-4A92-A7E0-96FBC74419CA}" dt="2021-12-02T15:39:52.042" v="45"/>
            <ac:spMkLst>
              <pc:docMk/>
              <pc:sldMasterMk cId="1773180696" sldId="2147483894"/>
              <pc:sldLayoutMk cId="1115021924" sldId="2147483895"/>
              <ac:spMk id="5" creationId="{56C8EC6E-9E55-7246-89D9-7FF10A01A7E5}"/>
            </ac:spMkLst>
          </pc:spChg>
          <pc:spChg chg="mod">
            <ac:chgData name="Kheelan Gopal" userId="ac92a09c-411f-4cb0-8017-ecdc831d070e" providerId="ADAL" clId="{73C84E06-C7A4-4A92-A7E0-96FBC74419CA}" dt="2021-12-02T15:39:52.042" v="45"/>
            <ac:spMkLst>
              <pc:docMk/>
              <pc:sldMasterMk cId="1773180696" sldId="2147483894"/>
              <pc:sldLayoutMk cId="1115021924" sldId="2147483895"/>
              <ac:spMk id="8" creationId="{914081D7-87F3-4652-948E-4D0A715D903A}"/>
            </ac:spMkLst>
          </pc:spChg>
          <pc:spChg chg="mod">
            <ac:chgData name="Kheelan Gopal" userId="ac92a09c-411f-4cb0-8017-ecdc831d070e" providerId="ADAL" clId="{73C84E06-C7A4-4A92-A7E0-96FBC74419CA}" dt="2021-12-02T15:39:52.042" v="45"/>
            <ac:spMkLst>
              <pc:docMk/>
              <pc:sldMasterMk cId="1773180696" sldId="2147483894"/>
              <pc:sldLayoutMk cId="1115021924" sldId="2147483895"/>
              <ac:spMk id="12" creationId="{C04C13C6-0F69-B640-B435-8A21A1E347B0}"/>
            </ac:spMkLst>
          </pc:spChg>
          <pc:picChg chg="mod">
            <ac:chgData name="Kheelan Gopal" userId="ac92a09c-411f-4cb0-8017-ecdc831d070e" providerId="ADAL" clId="{73C84E06-C7A4-4A92-A7E0-96FBC74419CA}" dt="2021-12-02T15:39:52.042" v="45"/>
            <ac:picMkLst>
              <pc:docMk/>
              <pc:sldMasterMk cId="1773180696" sldId="2147483894"/>
              <pc:sldLayoutMk cId="1115021924" sldId="2147483895"/>
              <ac:picMk id="9" creationId="{48E4E665-35B8-4277-876A-8CFBF3722FFC}"/>
            </ac:picMkLst>
          </pc:picChg>
        </pc:sldLayoutChg>
        <pc:sldLayoutChg chg="modSp">
          <pc:chgData name="Kheelan Gopal" userId="ac92a09c-411f-4cb0-8017-ecdc831d070e" providerId="ADAL" clId="{73C84E06-C7A4-4A92-A7E0-96FBC74419CA}" dt="2021-12-02T15:39:52.042" v="45"/>
          <pc:sldLayoutMkLst>
            <pc:docMk/>
            <pc:sldMasterMk cId="1773180696" sldId="2147483894"/>
            <pc:sldLayoutMk cId="2868708716" sldId="2147483896"/>
          </pc:sldLayoutMkLst>
          <pc:spChg chg="mod">
            <ac:chgData name="Kheelan Gopal" userId="ac92a09c-411f-4cb0-8017-ecdc831d070e" providerId="ADAL" clId="{73C84E06-C7A4-4A92-A7E0-96FBC74419CA}" dt="2021-12-02T15:39:52.042" v="45"/>
            <ac:spMkLst>
              <pc:docMk/>
              <pc:sldMasterMk cId="1773180696" sldId="2147483894"/>
              <pc:sldLayoutMk cId="2868708716" sldId="2147483896"/>
              <ac:spMk id="3" creationId="{52B1DA35-F07B-4E46-B4EE-553AF1912B27}"/>
            </ac:spMkLst>
          </pc:spChg>
          <pc:picChg chg="mod">
            <ac:chgData name="Kheelan Gopal" userId="ac92a09c-411f-4cb0-8017-ecdc831d070e" providerId="ADAL" clId="{73C84E06-C7A4-4A92-A7E0-96FBC74419CA}" dt="2021-12-02T15:39:52.042" v="45"/>
            <ac:picMkLst>
              <pc:docMk/>
              <pc:sldMasterMk cId="1773180696" sldId="2147483894"/>
              <pc:sldLayoutMk cId="2868708716" sldId="2147483896"/>
              <ac:picMk id="8" creationId="{10DEA535-A6B2-314B-A2A3-D33299E4F7B1}"/>
            </ac:picMkLst>
          </pc:picChg>
        </pc:sldLayoutChg>
        <pc:sldLayoutChg chg="modSp">
          <pc:chgData name="Kheelan Gopal" userId="ac92a09c-411f-4cb0-8017-ecdc831d070e" providerId="ADAL" clId="{73C84E06-C7A4-4A92-A7E0-96FBC74419CA}" dt="2021-12-02T15:39:52.042" v="45"/>
          <pc:sldLayoutMkLst>
            <pc:docMk/>
            <pc:sldMasterMk cId="1773180696" sldId="2147483894"/>
            <pc:sldLayoutMk cId="1463025213" sldId="2147483897"/>
          </pc:sldLayoutMkLst>
          <pc:spChg chg="mod">
            <ac:chgData name="Kheelan Gopal" userId="ac92a09c-411f-4cb0-8017-ecdc831d070e" providerId="ADAL" clId="{73C84E06-C7A4-4A92-A7E0-96FBC74419CA}" dt="2021-12-02T15:39:52.042" v="45"/>
            <ac:spMkLst>
              <pc:docMk/>
              <pc:sldMasterMk cId="1773180696" sldId="2147483894"/>
              <pc:sldLayoutMk cId="1463025213" sldId="2147483897"/>
              <ac:spMk id="3" creationId="{EDDE648C-5CE3-334D-A11A-A3AC931205CB}"/>
            </ac:spMkLst>
          </pc:spChg>
          <pc:spChg chg="mod">
            <ac:chgData name="Kheelan Gopal" userId="ac92a09c-411f-4cb0-8017-ecdc831d070e" providerId="ADAL" clId="{73C84E06-C7A4-4A92-A7E0-96FBC74419CA}" dt="2021-12-02T15:39:52.042" v="45"/>
            <ac:spMkLst>
              <pc:docMk/>
              <pc:sldMasterMk cId="1773180696" sldId="2147483894"/>
              <pc:sldLayoutMk cId="1463025213" sldId="2147483897"/>
              <ac:spMk id="5" creationId="{28745B42-C894-454C-91A1-91582D36D1C8}"/>
            </ac:spMkLst>
          </pc:spChg>
          <pc:spChg chg="mod">
            <ac:chgData name="Kheelan Gopal" userId="ac92a09c-411f-4cb0-8017-ecdc831d070e" providerId="ADAL" clId="{73C84E06-C7A4-4A92-A7E0-96FBC74419CA}" dt="2021-12-02T15:39:52.042" v="45"/>
            <ac:spMkLst>
              <pc:docMk/>
              <pc:sldMasterMk cId="1773180696" sldId="2147483894"/>
              <pc:sldLayoutMk cId="1463025213" sldId="2147483897"/>
              <ac:spMk id="7" creationId="{7511457A-C405-4EB0-B7DE-C089F75AFEEB}"/>
            </ac:spMkLst>
          </pc:spChg>
          <pc:picChg chg="mod">
            <ac:chgData name="Kheelan Gopal" userId="ac92a09c-411f-4cb0-8017-ecdc831d070e" providerId="ADAL" clId="{73C84E06-C7A4-4A92-A7E0-96FBC74419CA}" dt="2021-12-02T15:39:52.042" v="45"/>
            <ac:picMkLst>
              <pc:docMk/>
              <pc:sldMasterMk cId="1773180696" sldId="2147483894"/>
              <pc:sldLayoutMk cId="1463025213" sldId="2147483897"/>
              <ac:picMk id="8" creationId="{B867F522-2F42-C444-BC13-881D739BCE36}"/>
            </ac:picMkLst>
          </pc:picChg>
        </pc:sldLayoutChg>
        <pc:sldLayoutChg chg="modSp">
          <pc:chgData name="Kheelan Gopal" userId="ac92a09c-411f-4cb0-8017-ecdc831d070e" providerId="ADAL" clId="{73C84E06-C7A4-4A92-A7E0-96FBC74419CA}" dt="2021-12-02T15:39:52.042" v="45"/>
          <pc:sldLayoutMkLst>
            <pc:docMk/>
            <pc:sldMasterMk cId="1773180696" sldId="2147483894"/>
            <pc:sldLayoutMk cId="1241358995" sldId="2147483898"/>
          </pc:sldLayoutMkLst>
          <pc:spChg chg="mod">
            <ac:chgData name="Kheelan Gopal" userId="ac92a09c-411f-4cb0-8017-ecdc831d070e" providerId="ADAL" clId="{73C84E06-C7A4-4A92-A7E0-96FBC74419CA}" dt="2021-12-02T15:39:52.042" v="45"/>
            <ac:spMkLst>
              <pc:docMk/>
              <pc:sldMasterMk cId="1773180696" sldId="2147483894"/>
              <pc:sldLayoutMk cId="1241358995" sldId="2147483898"/>
              <ac:spMk id="3" creationId="{EDDE648C-5CE3-334D-A11A-A3AC931205CB}"/>
            </ac:spMkLst>
          </pc:spChg>
        </pc:sldLayoutChg>
        <pc:sldLayoutChg chg="modSp">
          <pc:chgData name="Kheelan Gopal" userId="ac92a09c-411f-4cb0-8017-ecdc831d070e" providerId="ADAL" clId="{73C84E06-C7A4-4A92-A7E0-96FBC74419CA}" dt="2021-12-02T15:39:52.042" v="45"/>
          <pc:sldLayoutMkLst>
            <pc:docMk/>
            <pc:sldMasterMk cId="1773180696" sldId="2147483894"/>
            <pc:sldLayoutMk cId="4014099573" sldId="2147483899"/>
          </pc:sldLayoutMkLst>
          <pc:spChg chg="mod">
            <ac:chgData name="Kheelan Gopal" userId="ac92a09c-411f-4cb0-8017-ecdc831d070e" providerId="ADAL" clId="{73C84E06-C7A4-4A92-A7E0-96FBC74419CA}" dt="2021-12-02T15:39:52.042" v="45"/>
            <ac:spMkLst>
              <pc:docMk/>
              <pc:sldMasterMk cId="1773180696" sldId="2147483894"/>
              <pc:sldLayoutMk cId="4014099573" sldId="2147483899"/>
              <ac:spMk id="3" creationId="{EDDE648C-5CE3-334D-A11A-A3AC931205CB}"/>
            </ac:spMkLst>
          </pc:spChg>
          <pc:picChg chg="mod">
            <ac:chgData name="Kheelan Gopal" userId="ac92a09c-411f-4cb0-8017-ecdc831d070e" providerId="ADAL" clId="{73C84E06-C7A4-4A92-A7E0-96FBC74419CA}" dt="2021-12-02T15:39:52.042" v="45"/>
            <ac:picMkLst>
              <pc:docMk/>
              <pc:sldMasterMk cId="1773180696" sldId="2147483894"/>
              <pc:sldLayoutMk cId="4014099573" sldId="2147483899"/>
              <ac:picMk id="5" creationId="{BCEC5190-DB6C-504A-A431-681490C9CFFA}"/>
            </ac:picMkLst>
          </pc:picChg>
        </pc:sldLayoutChg>
        <pc:sldLayoutChg chg="modSp">
          <pc:chgData name="Kheelan Gopal" userId="ac92a09c-411f-4cb0-8017-ecdc831d070e" providerId="ADAL" clId="{73C84E06-C7A4-4A92-A7E0-96FBC74419CA}" dt="2021-12-02T15:39:52.042" v="45"/>
          <pc:sldLayoutMkLst>
            <pc:docMk/>
            <pc:sldMasterMk cId="1773180696" sldId="2147483894"/>
            <pc:sldLayoutMk cId="376814091" sldId="2147483900"/>
          </pc:sldLayoutMkLst>
          <pc:spChg chg="mod">
            <ac:chgData name="Kheelan Gopal" userId="ac92a09c-411f-4cb0-8017-ecdc831d070e" providerId="ADAL" clId="{73C84E06-C7A4-4A92-A7E0-96FBC74419CA}" dt="2021-12-02T15:39:52.042" v="45"/>
            <ac:spMkLst>
              <pc:docMk/>
              <pc:sldMasterMk cId="1773180696" sldId="2147483894"/>
              <pc:sldLayoutMk cId="376814091" sldId="2147483900"/>
              <ac:spMk id="7" creationId="{E03B933F-AC31-354F-82CE-ECFCD649E389}"/>
            </ac:spMkLst>
          </pc:spChg>
          <pc:picChg chg="mod">
            <ac:chgData name="Kheelan Gopal" userId="ac92a09c-411f-4cb0-8017-ecdc831d070e" providerId="ADAL" clId="{73C84E06-C7A4-4A92-A7E0-96FBC74419CA}" dt="2021-12-02T15:39:52.042" v="45"/>
            <ac:picMkLst>
              <pc:docMk/>
              <pc:sldMasterMk cId="1773180696" sldId="2147483894"/>
              <pc:sldLayoutMk cId="376814091" sldId="2147483900"/>
              <ac:picMk id="5" creationId="{84ED2222-9B49-4F44-80C4-7F0FFDD2BCA8}"/>
            </ac:picMkLst>
          </pc:picChg>
        </pc:sldLayoutChg>
        <pc:sldLayoutChg chg="modSp">
          <pc:chgData name="Kheelan Gopal" userId="ac92a09c-411f-4cb0-8017-ecdc831d070e" providerId="ADAL" clId="{73C84E06-C7A4-4A92-A7E0-96FBC74419CA}" dt="2021-12-02T15:39:52.042" v="45"/>
          <pc:sldLayoutMkLst>
            <pc:docMk/>
            <pc:sldMasterMk cId="1773180696" sldId="2147483894"/>
            <pc:sldLayoutMk cId="3597273325" sldId="2147483901"/>
          </pc:sldLayoutMkLst>
          <pc:spChg chg="mod">
            <ac:chgData name="Kheelan Gopal" userId="ac92a09c-411f-4cb0-8017-ecdc831d070e" providerId="ADAL" clId="{73C84E06-C7A4-4A92-A7E0-96FBC74419CA}" dt="2021-12-02T15:39:52.042" v="45"/>
            <ac:spMkLst>
              <pc:docMk/>
              <pc:sldMasterMk cId="1773180696" sldId="2147483894"/>
              <pc:sldLayoutMk cId="3597273325" sldId="2147483901"/>
              <ac:spMk id="7" creationId="{E03B933F-AC31-354F-82CE-ECFCD649E389}"/>
            </ac:spMkLst>
          </pc:spChg>
          <pc:spChg chg="mod">
            <ac:chgData name="Kheelan Gopal" userId="ac92a09c-411f-4cb0-8017-ecdc831d070e" providerId="ADAL" clId="{73C84E06-C7A4-4A92-A7E0-96FBC74419CA}" dt="2021-12-02T15:39:52.042" v="45"/>
            <ac:spMkLst>
              <pc:docMk/>
              <pc:sldMasterMk cId="1773180696" sldId="2147483894"/>
              <pc:sldLayoutMk cId="3597273325" sldId="2147483901"/>
              <ac:spMk id="9" creationId="{E5313341-5859-415D-BE52-55C586B2850C}"/>
            </ac:spMkLst>
          </pc:spChg>
          <pc:picChg chg="mod">
            <ac:chgData name="Kheelan Gopal" userId="ac92a09c-411f-4cb0-8017-ecdc831d070e" providerId="ADAL" clId="{73C84E06-C7A4-4A92-A7E0-96FBC74419CA}" dt="2021-12-02T15:39:52.042" v="45"/>
            <ac:picMkLst>
              <pc:docMk/>
              <pc:sldMasterMk cId="1773180696" sldId="2147483894"/>
              <pc:sldLayoutMk cId="3597273325" sldId="2147483901"/>
              <ac:picMk id="5" creationId="{84ED2222-9B49-4F44-80C4-7F0FFDD2BCA8}"/>
            </ac:picMkLst>
          </pc:picChg>
        </pc:sldLayoutChg>
        <pc:sldLayoutChg chg="modSp">
          <pc:chgData name="Kheelan Gopal" userId="ac92a09c-411f-4cb0-8017-ecdc831d070e" providerId="ADAL" clId="{73C84E06-C7A4-4A92-A7E0-96FBC74419CA}" dt="2021-12-02T15:39:52.042" v="45"/>
          <pc:sldLayoutMkLst>
            <pc:docMk/>
            <pc:sldMasterMk cId="1773180696" sldId="2147483894"/>
            <pc:sldLayoutMk cId="2160310126" sldId="2147483902"/>
          </pc:sldLayoutMkLst>
          <pc:spChg chg="mod">
            <ac:chgData name="Kheelan Gopal" userId="ac92a09c-411f-4cb0-8017-ecdc831d070e" providerId="ADAL" clId="{73C84E06-C7A4-4A92-A7E0-96FBC74419CA}" dt="2021-12-02T15:39:52.042" v="45"/>
            <ac:spMkLst>
              <pc:docMk/>
              <pc:sldMasterMk cId="1773180696" sldId="2147483894"/>
              <pc:sldLayoutMk cId="2160310126" sldId="2147483902"/>
              <ac:spMk id="3" creationId="{BF48625F-087B-4665-9E27-EDB8FB7A4413}"/>
            </ac:spMkLst>
          </pc:spChg>
          <pc:spChg chg="mod">
            <ac:chgData name="Kheelan Gopal" userId="ac92a09c-411f-4cb0-8017-ecdc831d070e" providerId="ADAL" clId="{73C84E06-C7A4-4A92-A7E0-96FBC74419CA}" dt="2021-12-02T15:39:52.042" v="45"/>
            <ac:spMkLst>
              <pc:docMk/>
              <pc:sldMasterMk cId="1773180696" sldId="2147483894"/>
              <pc:sldLayoutMk cId="2160310126" sldId="2147483902"/>
              <ac:spMk id="4" creationId="{8B8ADC0C-F1F3-AC47-9C82-3B914F926559}"/>
            </ac:spMkLst>
          </pc:spChg>
          <pc:spChg chg="mod">
            <ac:chgData name="Kheelan Gopal" userId="ac92a09c-411f-4cb0-8017-ecdc831d070e" providerId="ADAL" clId="{73C84E06-C7A4-4A92-A7E0-96FBC74419CA}" dt="2021-12-02T15:39:52.042" v="45"/>
            <ac:spMkLst>
              <pc:docMk/>
              <pc:sldMasterMk cId="1773180696" sldId="2147483894"/>
              <pc:sldLayoutMk cId="2160310126" sldId="2147483902"/>
              <ac:spMk id="8" creationId="{914081D7-87F3-4652-948E-4D0A715D903A}"/>
            </ac:spMkLst>
          </pc:spChg>
          <pc:spChg chg="mod">
            <ac:chgData name="Kheelan Gopal" userId="ac92a09c-411f-4cb0-8017-ecdc831d070e" providerId="ADAL" clId="{73C84E06-C7A4-4A92-A7E0-96FBC74419CA}" dt="2021-12-02T15:39:52.042" v="45"/>
            <ac:spMkLst>
              <pc:docMk/>
              <pc:sldMasterMk cId="1773180696" sldId="2147483894"/>
              <pc:sldLayoutMk cId="2160310126" sldId="2147483902"/>
              <ac:spMk id="12" creationId="{C04C13C6-0F69-B640-B435-8A21A1E347B0}"/>
            </ac:spMkLst>
          </pc:spChg>
          <pc:picChg chg="mod">
            <ac:chgData name="Kheelan Gopal" userId="ac92a09c-411f-4cb0-8017-ecdc831d070e" providerId="ADAL" clId="{73C84E06-C7A4-4A92-A7E0-96FBC74419CA}" dt="2021-12-02T15:39:52.042" v="45"/>
            <ac:picMkLst>
              <pc:docMk/>
              <pc:sldMasterMk cId="1773180696" sldId="2147483894"/>
              <pc:sldLayoutMk cId="2160310126" sldId="2147483902"/>
              <ac:picMk id="9" creationId="{48E4E665-35B8-4277-876A-8CFBF3722FFC}"/>
            </ac:picMkLst>
          </pc:picChg>
        </pc:sldLayoutChg>
        <pc:sldLayoutChg chg="modSp">
          <pc:chgData name="Kheelan Gopal" userId="ac92a09c-411f-4cb0-8017-ecdc831d070e" providerId="ADAL" clId="{73C84E06-C7A4-4A92-A7E0-96FBC74419CA}" dt="2021-12-02T15:39:52.042" v="45"/>
          <pc:sldLayoutMkLst>
            <pc:docMk/>
            <pc:sldMasterMk cId="1773180696" sldId="2147483894"/>
            <pc:sldLayoutMk cId="539173662" sldId="2147483903"/>
          </pc:sldLayoutMkLst>
          <pc:spChg chg="mod">
            <ac:chgData name="Kheelan Gopal" userId="ac92a09c-411f-4cb0-8017-ecdc831d070e" providerId="ADAL" clId="{73C84E06-C7A4-4A92-A7E0-96FBC74419CA}" dt="2021-12-02T15:39:52.042" v="45"/>
            <ac:spMkLst>
              <pc:docMk/>
              <pc:sldMasterMk cId="1773180696" sldId="2147483894"/>
              <pc:sldLayoutMk cId="539173662" sldId="2147483903"/>
              <ac:spMk id="3" creationId="{BF48625F-087B-4665-9E27-EDB8FB7A4413}"/>
            </ac:spMkLst>
          </pc:spChg>
          <pc:spChg chg="mod">
            <ac:chgData name="Kheelan Gopal" userId="ac92a09c-411f-4cb0-8017-ecdc831d070e" providerId="ADAL" clId="{73C84E06-C7A4-4A92-A7E0-96FBC74419CA}" dt="2021-12-02T15:39:52.042" v="45"/>
            <ac:spMkLst>
              <pc:docMk/>
              <pc:sldMasterMk cId="1773180696" sldId="2147483894"/>
              <pc:sldLayoutMk cId="539173662" sldId="2147483903"/>
              <ac:spMk id="4" creationId="{8B8ADC0C-F1F3-AC47-9C82-3B914F926559}"/>
            </ac:spMkLst>
          </pc:spChg>
          <pc:spChg chg="mod">
            <ac:chgData name="Kheelan Gopal" userId="ac92a09c-411f-4cb0-8017-ecdc831d070e" providerId="ADAL" clId="{73C84E06-C7A4-4A92-A7E0-96FBC74419CA}" dt="2021-12-02T15:39:52.042" v="45"/>
            <ac:spMkLst>
              <pc:docMk/>
              <pc:sldMasterMk cId="1773180696" sldId="2147483894"/>
              <pc:sldLayoutMk cId="539173662" sldId="2147483903"/>
              <ac:spMk id="7" creationId="{269546A1-B136-46E9-BB62-B98BDC00BBB9}"/>
            </ac:spMkLst>
          </pc:spChg>
          <pc:spChg chg="mod">
            <ac:chgData name="Kheelan Gopal" userId="ac92a09c-411f-4cb0-8017-ecdc831d070e" providerId="ADAL" clId="{73C84E06-C7A4-4A92-A7E0-96FBC74419CA}" dt="2021-12-02T15:39:52.042" v="45"/>
            <ac:spMkLst>
              <pc:docMk/>
              <pc:sldMasterMk cId="1773180696" sldId="2147483894"/>
              <pc:sldLayoutMk cId="539173662" sldId="2147483903"/>
              <ac:spMk id="8" creationId="{914081D7-87F3-4652-948E-4D0A715D903A}"/>
            </ac:spMkLst>
          </pc:spChg>
          <pc:spChg chg="mod">
            <ac:chgData name="Kheelan Gopal" userId="ac92a09c-411f-4cb0-8017-ecdc831d070e" providerId="ADAL" clId="{73C84E06-C7A4-4A92-A7E0-96FBC74419CA}" dt="2021-12-02T15:39:52.042" v="45"/>
            <ac:spMkLst>
              <pc:docMk/>
              <pc:sldMasterMk cId="1773180696" sldId="2147483894"/>
              <pc:sldLayoutMk cId="539173662" sldId="2147483903"/>
              <ac:spMk id="12" creationId="{C04C13C6-0F69-B640-B435-8A21A1E347B0}"/>
            </ac:spMkLst>
          </pc:spChg>
          <pc:picChg chg="mod">
            <ac:chgData name="Kheelan Gopal" userId="ac92a09c-411f-4cb0-8017-ecdc831d070e" providerId="ADAL" clId="{73C84E06-C7A4-4A92-A7E0-96FBC74419CA}" dt="2021-12-02T15:39:52.042" v="45"/>
            <ac:picMkLst>
              <pc:docMk/>
              <pc:sldMasterMk cId="1773180696" sldId="2147483894"/>
              <pc:sldLayoutMk cId="539173662" sldId="2147483903"/>
              <ac:picMk id="9" creationId="{48E4E665-35B8-4277-876A-8CFBF3722FFC}"/>
            </ac:picMkLst>
          </pc:picChg>
        </pc:sldLayoutChg>
        <pc:sldLayoutChg chg="modSp">
          <pc:chgData name="Kheelan Gopal" userId="ac92a09c-411f-4cb0-8017-ecdc831d070e" providerId="ADAL" clId="{73C84E06-C7A4-4A92-A7E0-96FBC74419CA}" dt="2021-12-02T15:39:52.042" v="45"/>
          <pc:sldLayoutMkLst>
            <pc:docMk/>
            <pc:sldMasterMk cId="1773180696" sldId="2147483894"/>
            <pc:sldLayoutMk cId="661195149" sldId="2147483904"/>
          </pc:sldLayoutMkLst>
          <pc:spChg chg="mod">
            <ac:chgData name="Kheelan Gopal" userId="ac92a09c-411f-4cb0-8017-ecdc831d070e" providerId="ADAL" clId="{73C84E06-C7A4-4A92-A7E0-96FBC74419CA}" dt="2021-12-02T15:39:52.042" v="45"/>
            <ac:spMkLst>
              <pc:docMk/>
              <pc:sldMasterMk cId="1773180696" sldId="2147483894"/>
              <pc:sldLayoutMk cId="661195149" sldId="2147483904"/>
              <ac:spMk id="2" creationId="{402D101B-2267-4A0B-8A8F-860ED5ED2361}"/>
            </ac:spMkLst>
          </pc:spChg>
          <pc:spChg chg="mod">
            <ac:chgData name="Kheelan Gopal" userId="ac92a09c-411f-4cb0-8017-ecdc831d070e" providerId="ADAL" clId="{73C84E06-C7A4-4A92-A7E0-96FBC74419CA}" dt="2021-12-02T15:39:52.042" v="45"/>
            <ac:spMkLst>
              <pc:docMk/>
              <pc:sldMasterMk cId="1773180696" sldId="2147483894"/>
              <pc:sldLayoutMk cId="661195149" sldId="2147483904"/>
              <ac:spMk id="4" creationId="{EA5BF5A4-9E51-4AE5-A62C-53057FF8749A}"/>
            </ac:spMkLst>
          </pc:spChg>
          <pc:spChg chg="mod">
            <ac:chgData name="Kheelan Gopal" userId="ac92a09c-411f-4cb0-8017-ecdc831d070e" providerId="ADAL" clId="{73C84E06-C7A4-4A92-A7E0-96FBC74419CA}" dt="2021-12-02T15:39:52.042" v="45"/>
            <ac:spMkLst>
              <pc:docMk/>
              <pc:sldMasterMk cId="1773180696" sldId="2147483894"/>
              <pc:sldLayoutMk cId="661195149" sldId="2147483904"/>
              <ac:spMk id="8" creationId="{81074551-AD63-4043-8FEB-1C18488D60ED}"/>
            </ac:spMkLst>
          </pc:spChg>
        </pc:sldLayoutChg>
        <pc:sldLayoutChg chg="modSp">
          <pc:chgData name="Kheelan Gopal" userId="ac92a09c-411f-4cb0-8017-ecdc831d070e" providerId="ADAL" clId="{73C84E06-C7A4-4A92-A7E0-96FBC74419CA}" dt="2021-12-02T15:39:52.042" v="45"/>
          <pc:sldLayoutMkLst>
            <pc:docMk/>
            <pc:sldMasterMk cId="1773180696" sldId="2147483894"/>
            <pc:sldLayoutMk cId="2168422809" sldId="2147483905"/>
          </pc:sldLayoutMkLst>
          <pc:spChg chg="mod">
            <ac:chgData name="Kheelan Gopal" userId="ac92a09c-411f-4cb0-8017-ecdc831d070e" providerId="ADAL" clId="{73C84E06-C7A4-4A92-A7E0-96FBC74419CA}" dt="2021-12-02T15:39:52.042" v="45"/>
            <ac:spMkLst>
              <pc:docMk/>
              <pc:sldMasterMk cId="1773180696" sldId="2147483894"/>
              <pc:sldLayoutMk cId="2168422809" sldId="2147483905"/>
              <ac:spMk id="3" creationId="{EDDE648C-5CE3-334D-A11A-A3AC931205CB}"/>
            </ac:spMkLst>
          </pc:spChg>
          <pc:spChg chg="mod">
            <ac:chgData name="Kheelan Gopal" userId="ac92a09c-411f-4cb0-8017-ecdc831d070e" providerId="ADAL" clId="{73C84E06-C7A4-4A92-A7E0-96FBC74419CA}" dt="2021-12-02T15:39:52.042" v="45"/>
            <ac:spMkLst>
              <pc:docMk/>
              <pc:sldMasterMk cId="1773180696" sldId="2147483894"/>
              <pc:sldLayoutMk cId="2168422809" sldId="2147483905"/>
              <ac:spMk id="4" creationId="{C60433E6-CA8E-45EA-98C5-2475199D52EC}"/>
            </ac:spMkLst>
          </pc:spChg>
          <pc:spChg chg="mod">
            <ac:chgData name="Kheelan Gopal" userId="ac92a09c-411f-4cb0-8017-ecdc831d070e" providerId="ADAL" clId="{73C84E06-C7A4-4A92-A7E0-96FBC74419CA}" dt="2021-12-02T15:39:52.042" v="45"/>
            <ac:spMkLst>
              <pc:docMk/>
              <pc:sldMasterMk cId="1773180696" sldId="2147483894"/>
              <pc:sldLayoutMk cId="2168422809" sldId="2147483905"/>
              <ac:spMk id="5" creationId="{DB365F6E-2ABD-447F-9E54-3012657526A8}"/>
            </ac:spMkLst>
          </pc:spChg>
          <pc:spChg chg="mod">
            <ac:chgData name="Kheelan Gopal" userId="ac92a09c-411f-4cb0-8017-ecdc831d070e" providerId="ADAL" clId="{73C84E06-C7A4-4A92-A7E0-96FBC74419CA}" dt="2021-12-02T15:39:52.042" v="45"/>
            <ac:spMkLst>
              <pc:docMk/>
              <pc:sldMasterMk cId="1773180696" sldId="2147483894"/>
              <pc:sldLayoutMk cId="2168422809" sldId="2147483905"/>
              <ac:spMk id="6" creationId="{D8B018AB-C8D6-4EA4-A146-7CDCB8ADD56C}"/>
            </ac:spMkLst>
          </pc:spChg>
        </pc:sldLayoutChg>
        <pc:sldLayoutChg chg="addSp delSp">
          <pc:chgData name="Kheelan Gopal" userId="ac92a09c-411f-4cb0-8017-ecdc831d070e" providerId="ADAL" clId="{73C84E06-C7A4-4A92-A7E0-96FBC74419CA}" dt="2021-12-02T15:38:24.287" v="3"/>
          <pc:sldLayoutMkLst>
            <pc:docMk/>
            <pc:sldMasterMk cId="1773180696" sldId="2147483894"/>
            <pc:sldLayoutMk cId="2561341448" sldId="2147483906"/>
          </pc:sldLayoutMkLst>
          <pc:spChg chg="add del">
            <ac:chgData name="Kheelan Gopal" userId="ac92a09c-411f-4cb0-8017-ecdc831d070e" providerId="ADAL" clId="{73C84E06-C7A4-4A92-A7E0-96FBC74419CA}" dt="2021-12-02T15:38:24.287" v="3"/>
            <ac:spMkLst>
              <pc:docMk/>
              <pc:sldMasterMk cId="1773180696" sldId="2147483894"/>
              <pc:sldLayoutMk cId="2561341448" sldId="2147483906"/>
              <ac:spMk id="3" creationId="{EDDE648C-5CE3-334D-A11A-A3AC931205CB}"/>
            </ac:spMkLst>
          </pc:spChg>
          <pc:spChg chg="add del">
            <ac:chgData name="Kheelan Gopal" userId="ac92a09c-411f-4cb0-8017-ecdc831d070e" providerId="ADAL" clId="{73C84E06-C7A4-4A92-A7E0-96FBC74419CA}" dt="2021-12-02T15:38:24.287" v="3"/>
            <ac:spMkLst>
              <pc:docMk/>
              <pc:sldMasterMk cId="1773180696" sldId="2147483894"/>
              <pc:sldLayoutMk cId="2561341448" sldId="2147483906"/>
              <ac:spMk id="7" creationId="{7511457A-C405-4EB0-B7DE-C089F75AFEEB}"/>
            </ac:spMkLst>
          </pc:spChg>
          <pc:picChg chg="add del">
            <ac:chgData name="Kheelan Gopal" userId="ac92a09c-411f-4cb0-8017-ecdc831d070e" providerId="ADAL" clId="{73C84E06-C7A4-4A92-A7E0-96FBC74419CA}" dt="2021-12-02T15:38:24.287" v="3"/>
            <ac:picMkLst>
              <pc:docMk/>
              <pc:sldMasterMk cId="1773180696" sldId="2147483894"/>
              <pc:sldLayoutMk cId="2561341448" sldId="2147483906"/>
              <ac:picMk id="11" creationId="{890B8528-6C47-4416-8950-C3A31C5D854E}"/>
            </ac:picMkLst>
          </pc:picChg>
        </pc:sldLayoutChg>
      </pc:sldMasterChg>
      <pc:sldMasterChg chg="modSldLayout">
        <pc:chgData name="Kheelan Gopal" userId="ac92a09c-411f-4cb0-8017-ecdc831d070e" providerId="ADAL" clId="{73C84E06-C7A4-4A92-A7E0-96FBC74419CA}" dt="2021-12-02T15:39:52.042" v="45"/>
        <pc:sldMasterMkLst>
          <pc:docMk/>
          <pc:sldMasterMk cId="490947213" sldId="2147483906"/>
        </pc:sldMasterMkLst>
        <pc:sldLayoutChg chg="modSp">
          <pc:chgData name="Kheelan Gopal" userId="ac92a09c-411f-4cb0-8017-ecdc831d070e" providerId="ADAL" clId="{73C84E06-C7A4-4A92-A7E0-96FBC74419CA}" dt="2021-12-02T15:39:52.042" v="45"/>
          <pc:sldLayoutMkLst>
            <pc:docMk/>
            <pc:sldMasterMk cId="490947213" sldId="2147483906"/>
            <pc:sldLayoutMk cId="1095130893" sldId="2147483907"/>
          </pc:sldLayoutMkLst>
          <pc:spChg chg="mod">
            <ac:chgData name="Kheelan Gopal" userId="ac92a09c-411f-4cb0-8017-ecdc831d070e" providerId="ADAL" clId="{73C84E06-C7A4-4A92-A7E0-96FBC74419CA}" dt="2021-12-02T15:39:52.042" v="45"/>
            <ac:spMkLst>
              <pc:docMk/>
              <pc:sldMasterMk cId="490947213" sldId="2147483906"/>
              <pc:sldLayoutMk cId="1095130893" sldId="2147483907"/>
              <ac:spMk id="4" creationId="{8B8ADC0C-F1F3-AC47-9C82-3B914F926559}"/>
            </ac:spMkLst>
          </pc:spChg>
          <pc:spChg chg="mod">
            <ac:chgData name="Kheelan Gopal" userId="ac92a09c-411f-4cb0-8017-ecdc831d070e" providerId="ADAL" clId="{73C84E06-C7A4-4A92-A7E0-96FBC74419CA}" dt="2021-12-02T15:39:52.042" v="45"/>
            <ac:spMkLst>
              <pc:docMk/>
              <pc:sldMasterMk cId="490947213" sldId="2147483906"/>
              <pc:sldLayoutMk cId="1095130893" sldId="2147483907"/>
              <ac:spMk id="5" creationId="{56C8EC6E-9E55-7246-89D9-7FF10A01A7E5}"/>
            </ac:spMkLst>
          </pc:spChg>
          <pc:spChg chg="mod">
            <ac:chgData name="Kheelan Gopal" userId="ac92a09c-411f-4cb0-8017-ecdc831d070e" providerId="ADAL" clId="{73C84E06-C7A4-4A92-A7E0-96FBC74419CA}" dt="2021-12-02T15:39:52.042" v="45"/>
            <ac:spMkLst>
              <pc:docMk/>
              <pc:sldMasterMk cId="490947213" sldId="2147483906"/>
              <pc:sldLayoutMk cId="1095130893" sldId="2147483907"/>
              <ac:spMk id="8" creationId="{914081D7-87F3-4652-948E-4D0A715D903A}"/>
            </ac:spMkLst>
          </pc:spChg>
          <pc:spChg chg="mod">
            <ac:chgData name="Kheelan Gopal" userId="ac92a09c-411f-4cb0-8017-ecdc831d070e" providerId="ADAL" clId="{73C84E06-C7A4-4A92-A7E0-96FBC74419CA}" dt="2021-12-02T15:39:52.042" v="45"/>
            <ac:spMkLst>
              <pc:docMk/>
              <pc:sldMasterMk cId="490947213" sldId="2147483906"/>
              <pc:sldLayoutMk cId="1095130893" sldId="2147483907"/>
              <ac:spMk id="12" creationId="{C04C13C6-0F69-B640-B435-8A21A1E347B0}"/>
            </ac:spMkLst>
          </pc:spChg>
          <pc:picChg chg="mod">
            <ac:chgData name="Kheelan Gopal" userId="ac92a09c-411f-4cb0-8017-ecdc831d070e" providerId="ADAL" clId="{73C84E06-C7A4-4A92-A7E0-96FBC74419CA}" dt="2021-12-02T15:39:52.042" v="45"/>
            <ac:picMkLst>
              <pc:docMk/>
              <pc:sldMasterMk cId="490947213" sldId="2147483906"/>
              <pc:sldLayoutMk cId="1095130893" sldId="2147483907"/>
              <ac:picMk id="9" creationId="{48E4E665-35B8-4277-876A-8CFBF3722FFC}"/>
            </ac:picMkLst>
          </pc:picChg>
        </pc:sldLayoutChg>
        <pc:sldLayoutChg chg="modSp">
          <pc:chgData name="Kheelan Gopal" userId="ac92a09c-411f-4cb0-8017-ecdc831d070e" providerId="ADAL" clId="{73C84E06-C7A4-4A92-A7E0-96FBC74419CA}" dt="2021-12-02T15:39:52.042" v="45"/>
          <pc:sldLayoutMkLst>
            <pc:docMk/>
            <pc:sldMasterMk cId="490947213" sldId="2147483906"/>
            <pc:sldLayoutMk cId="3142341110" sldId="2147483908"/>
          </pc:sldLayoutMkLst>
          <pc:spChg chg="mod">
            <ac:chgData name="Kheelan Gopal" userId="ac92a09c-411f-4cb0-8017-ecdc831d070e" providerId="ADAL" clId="{73C84E06-C7A4-4A92-A7E0-96FBC74419CA}" dt="2021-12-02T15:39:52.042" v="45"/>
            <ac:spMkLst>
              <pc:docMk/>
              <pc:sldMasterMk cId="490947213" sldId="2147483906"/>
              <pc:sldLayoutMk cId="3142341110" sldId="2147483908"/>
              <ac:spMk id="3" creationId="{52B1DA35-F07B-4E46-B4EE-553AF1912B27}"/>
            </ac:spMkLst>
          </pc:spChg>
          <pc:picChg chg="mod">
            <ac:chgData name="Kheelan Gopal" userId="ac92a09c-411f-4cb0-8017-ecdc831d070e" providerId="ADAL" clId="{73C84E06-C7A4-4A92-A7E0-96FBC74419CA}" dt="2021-12-02T15:39:52.042" v="45"/>
            <ac:picMkLst>
              <pc:docMk/>
              <pc:sldMasterMk cId="490947213" sldId="2147483906"/>
              <pc:sldLayoutMk cId="3142341110" sldId="2147483908"/>
              <ac:picMk id="8" creationId="{10DEA535-A6B2-314B-A2A3-D33299E4F7B1}"/>
            </ac:picMkLst>
          </pc:picChg>
        </pc:sldLayoutChg>
        <pc:sldLayoutChg chg="modSp">
          <pc:chgData name="Kheelan Gopal" userId="ac92a09c-411f-4cb0-8017-ecdc831d070e" providerId="ADAL" clId="{73C84E06-C7A4-4A92-A7E0-96FBC74419CA}" dt="2021-12-02T15:39:52.042" v="45"/>
          <pc:sldLayoutMkLst>
            <pc:docMk/>
            <pc:sldMasterMk cId="490947213" sldId="2147483906"/>
            <pc:sldLayoutMk cId="1735112471" sldId="2147483909"/>
          </pc:sldLayoutMkLst>
          <pc:spChg chg="mod">
            <ac:chgData name="Kheelan Gopal" userId="ac92a09c-411f-4cb0-8017-ecdc831d070e" providerId="ADAL" clId="{73C84E06-C7A4-4A92-A7E0-96FBC74419CA}" dt="2021-12-02T15:39:52.042" v="45"/>
            <ac:spMkLst>
              <pc:docMk/>
              <pc:sldMasterMk cId="490947213" sldId="2147483906"/>
              <pc:sldLayoutMk cId="1735112471" sldId="2147483909"/>
              <ac:spMk id="3" creationId="{EDDE648C-5CE3-334D-A11A-A3AC931205CB}"/>
            </ac:spMkLst>
          </pc:spChg>
          <pc:spChg chg="mod">
            <ac:chgData name="Kheelan Gopal" userId="ac92a09c-411f-4cb0-8017-ecdc831d070e" providerId="ADAL" clId="{73C84E06-C7A4-4A92-A7E0-96FBC74419CA}" dt="2021-12-02T15:39:52.042" v="45"/>
            <ac:spMkLst>
              <pc:docMk/>
              <pc:sldMasterMk cId="490947213" sldId="2147483906"/>
              <pc:sldLayoutMk cId="1735112471" sldId="2147483909"/>
              <ac:spMk id="5" creationId="{28745B42-C894-454C-91A1-91582D36D1C8}"/>
            </ac:spMkLst>
          </pc:spChg>
          <pc:spChg chg="mod">
            <ac:chgData name="Kheelan Gopal" userId="ac92a09c-411f-4cb0-8017-ecdc831d070e" providerId="ADAL" clId="{73C84E06-C7A4-4A92-A7E0-96FBC74419CA}" dt="2021-12-02T15:39:52.042" v="45"/>
            <ac:spMkLst>
              <pc:docMk/>
              <pc:sldMasterMk cId="490947213" sldId="2147483906"/>
              <pc:sldLayoutMk cId="1735112471" sldId="2147483909"/>
              <ac:spMk id="7" creationId="{7511457A-C405-4EB0-B7DE-C089F75AFEEB}"/>
            </ac:spMkLst>
          </pc:spChg>
          <pc:picChg chg="mod">
            <ac:chgData name="Kheelan Gopal" userId="ac92a09c-411f-4cb0-8017-ecdc831d070e" providerId="ADAL" clId="{73C84E06-C7A4-4A92-A7E0-96FBC74419CA}" dt="2021-12-02T15:39:52.042" v="45"/>
            <ac:picMkLst>
              <pc:docMk/>
              <pc:sldMasterMk cId="490947213" sldId="2147483906"/>
              <pc:sldLayoutMk cId="1735112471" sldId="2147483909"/>
              <ac:picMk id="8" creationId="{B867F522-2F42-C444-BC13-881D739BCE36}"/>
            </ac:picMkLst>
          </pc:picChg>
        </pc:sldLayoutChg>
        <pc:sldLayoutChg chg="modSp">
          <pc:chgData name="Kheelan Gopal" userId="ac92a09c-411f-4cb0-8017-ecdc831d070e" providerId="ADAL" clId="{73C84E06-C7A4-4A92-A7E0-96FBC74419CA}" dt="2021-12-02T15:39:52.042" v="45"/>
          <pc:sldLayoutMkLst>
            <pc:docMk/>
            <pc:sldMasterMk cId="490947213" sldId="2147483906"/>
            <pc:sldLayoutMk cId="454167745" sldId="2147483910"/>
          </pc:sldLayoutMkLst>
          <pc:spChg chg="mod">
            <ac:chgData name="Kheelan Gopal" userId="ac92a09c-411f-4cb0-8017-ecdc831d070e" providerId="ADAL" clId="{73C84E06-C7A4-4A92-A7E0-96FBC74419CA}" dt="2021-12-02T15:39:52.042" v="45"/>
            <ac:spMkLst>
              <pc:docMk/>
              <pc:sldMasterMk cId="490947213" sldId="2147483906"/>
              <pc:sldLayoutMk cId="454167745" sldId="2147483910"/>
              <ac:spMk id="3" creationId="{EDDE648C-5CE3-334D-A11A-A3AC931205CB}"/>
            </ac:spMkLst>
          </pc:spChg>
        </pc:sldLayoutChg>
        <pc:sldLayoutChg chg="modSp">
          <pc:chgData name="Kheelan Gopal" userId="ac92a09c-411f-4cb0-8017-ecdc831d070e" providerId="ADAL" clId="{73C84E06-C7A4-4A92-A7E0-96FBC74419CA}" dt="2021-12-02T15:39:52.042" v="45"/>
          <pc:sldLayoutMkLst>
            <pc:docMk/>
            <pc:sldMasterMk cId="490947213" sldId="2147483906"/>
            <pc:sldLayoutMk cId="4132475933" sldId="2147483911"/>
          </pc:sldLayoutMkLst>
          <pc:spChg chg="mod">
            <ac:chgData name="Kheelan Gopal" userId="ac92a09c-411f-4cb0-8017-ecdc831d070e" providerId="ADAL" clId="{73C84E06-C7A4-4A92-A7E0-96FBC74419CA}" dt="2021-12-02T15:39:52.042" v="45"/>
            <ac:spMkLst>
              <pc:docMk/>
              <pc:sldMasterMk cId="490947213" sldId="2147483906"/>
              <pc:sldLayoutMk cId="4132475933" sldId="2147483911"/>
              <ac:spMk id="3" creationId="{EDDE648C-5CE3-334D-A11A-A3AC931205CB}"/>
            </ac:spMkLst>
          </pc:spChg>
          <pc:picChg chg="mod">
            <ac:chgData name="Kheelan Gopal" userId="ac92a09c-411f-4cb0-8017-ecdc831d070e" providerId="ADAL" clId="{73C84E06-C7A4-4A92-A7E0-96FBC74419CA}" dt="2021-12-02T15:39:52.042" v="45"/>
            <ac:picMkLst>
              <pc:docMk/>
              <pc:sldMasterMk cId="490947213" sldId="2147483906"/>
              <pc:sldLayoutMk cId="4132475933" sldId="2147483911"/>
              <ac:picMk id="5" creationId="{BCEC5190-DB6C-504A-A431-681490C9CFFA}"/>
            </ac:picMkLst>
          </pc:picChg>
        </pc:sldLayoutChg>
        <pc:sldLayoutChg chg="modSp">
          <pc:chgData name="Kheelan Gopal" userId="ac92a09c-411f-4cb0-8017-ecdc831d070e" providerId="ADAL" clId="{73C84E06-C7A4-4A92-A7E0-96FBC74419CA}" dt="2021-12-02T15:39:52.042" v="45"/>
          <pc:sldLayoutMkLst>
            <pc:docMk/>
            <pc:sldMasterMk cId="490947213" sldId="2147483906"/>
            <pc:sldLayoutMk cId="4078924636" sldId="2147483912"/>
          </pc:sldLayoutMkLst>
          <pc:spChg chg="mod">
            <ac:chgData name="Kheelan Gopal" userId="ac92a09c-411f-4cb0-8017-ecdc831d070e" providerId="ADAL" clId="{73C84E06-C7A4-4A92-A7E0-96FBC74419CA}" dt="2021-12-02T15:39:52.042" v="45"/>
            <ac:spMkLst>
              <pc:docMk/>
              <pc:sldMasterMk cId="490947213" sldId="2147483906"/>
              <pc:sldLayoutMk cId="4078924636" sldId="2147483912"/>
              <ac:spMk id="7" creationId="{E03B933F-AC31-354F-82CE-ECFCD649E389}"/>
            </ac:spMkLst>
          </pc:spChg>
          <pc:picChg chg="mod">
            <ac:chgData name="Kheelan Gopal" userId="ac92a09c-411f-4cb0-8017-ecdc831d070e" providerId="ADAL" clId="{73C84E06-C7A4-4A92-A7E0-96FBC74419CA}" dt="2021-12-02T15:39:52.042" v="45"/>
            <ac:picMkLst>
              <pc:docMk/>
              <pc:sldMasterMk cId="490947213" sldId="2147483906"/>
              <pc:sldLayoutMk cId="4078924636" sldId="2147483912"/>
              <ac:picMk id="5" creationId="{84ED2222-9B49-4F44-80C4-7F0FFDD2BCA8}"/>
            </ac:picMkLst>
          </pc:picChg>
        </pc:sldLayoutChg>
        <pc:sldLayoutChg chg="modSp">
          <pc:chgData name="Kheelan Gopal" userId="ac92a09c-411f-4cb0-8017-ecdc831d070e" providerId="ADAL" clId="{73C84E06-C7A4-4A92-A7E0-96FBC74419CA}" dt="2021-12-02T15:39:52.042" v="45"/>
          <pc:sldLayoutMkLst>
            <pc:docMk/>
            <pc:sldMasterMk cId="490947213" sldId="2147483906"/>
            <pc:sldLayoutMk cId="989685167" sldId="2147483913"/>
          </pc:sldLayoutMkLst>
          <pc:spChg chg="mod">
            <ac:chgData name="Kheelan Gopal" userId="ac92a09c-411f-4cb0-8017-ecdc831d070e" providerId="ADAL" clId="{73C84E06-C7A4-4A92-A7E0-96FBC74419CA}" dt="2021-12-02T15:39:52.042" v="45"/>
            <ac:spMkLst>
              <pc:docMk/>
              <pc:sldMasterMk cId="490947213" sldId="2147483906"/>
              <pc:sldLayoutMk cId="989685167" sldId="2147483913"/>
              <ac:spMk id="7" creationId="{E03B933F-AC31-354F-82CE-ECFCD649E389}"/>
            </ac:spMkLst>
          </pc:spChg>
          <pc:spChg chg="mod">
            <ac:chgData name="Kheelan Gopal" userId="ac92a09c-411f-4cb0-8017-ecdc831d070e" providerId="ADAL" clId="{73C84E06-C7A4-4A92-A7E0-96FBC74419CA}" dt="2021-12-02T15:39:52.042" v="45"/>
            <ac:spMkLst>
              <pc:docMk/>
              <pc:sldMasterMk cId="490947213" sldId="2147483906"/>
              <pc:sldLayoutMk cId="989685167" sldId="2147483913"/>
              <ac:spMk id="9" creationId="{E5313341-5859-415D-BE52-55C586B2850C}"/>
            </ac:spMkLst>
          </pc:spChg>
          <pc:picChg chg="mod">
            <ac:chgData name="Kheelan Gopal" userId="ac92a09c-411f-4cb0-8017-ecdc831d070e" providerId="ADAL" clId="{73C84E06-C7A4-4A92-A7E0-96FBC74419CA}" dt="2021-12-02T15:39:52.042" v="45"/>
            <ac:picMkLst>
              <pc:docMk/>
              <pc:sldMasterMk cId="490947213" sldId="2147483906"/>
              <pc:sldLayoutMk cId="989685167" sldId="2147483913"/>
              <ac:picMk id="5" creationId="{84ED2222-9B49-4F44-80C4-7F0FFDD2BCA8}"/>
            </ac:picMkLst>
          </pc:picChg>
        </pc:sldLayoutChg>
        <pc:sldLayoutChg chg="modSp">
          <pc:chgData name="Kheelan Gopal" userId="ac92a09c-411f-4cb0-8017-ecdc831d070e" providerId="ADAL" clId="{73C84E06-C7A4-4A92-A7E0-96FBC74419CA}" dt="2021-12-02T15:39:52.042" v="45"/>
          <pc:sldLayoutMkLst>
            <pc:docMk/>
            <pc:sldMasterMk cId="490947213" sldId="2147483906"/>
            <pc:sldLayoutMk cId="2327711502" sldId="2147483914"/>
          </pc:sldLayoutMkLst>
          <pc:spChg chg="mod">
            <ac:chgData name="Kheelan Gopal" userId="ac92a09c-411f-4cb0-8017-ecdc831d070e" providerId="ADAL" clId="{73C84E06-C7A4-4A92-A7E0-96FBC74419CA}" dt="2021-12-02T15:39:52.042" v="45"/>
            <ac:spMkLst>
              <pc:docMk/>
              <pc:sldMasterMk cId="490947213" sldId="2147483906"/>
              <pc:sldLayoutMk cId="2327711502" sldId="2147483914"/>
              <ac:spMk id="3" creationId="{BF48625F-087B-4665-9E27-EDB8FB7A4413}"/>
            </ac:spMkLst>
          </pc:spChg>
          <pc:spChg chg="mod">
            <ac:chgData name="Kheelan Gopal" userId="ac92a09c-411f-4cb0-8017-ecdc831d070e" providerId="ADAL" clId="{73C84E06-C7A4-4A92-A7E0-96FBC74419CA}" dt="2021-12-02T15:39:52.042" v="45"/>
            <ac:spMkLst>
              <pc:docMk/>
              <pc:sldMasterMk cId="490947213" sldId="2147483906"/>
              <pc:sldLayoutMk cId="2327711502" sldId="2147483914"/>
              <ac:spMk id="4" creationId="{8B8ADC0C-F1F3-AC47-9C82-3B914F926559}"/>
            </ac:spMkLst>
          </pc:spChg>
          <pc:spChg chg="mod">
            <ac:chgData name="Kheelan Gopal" userId="ac92a09c-411f-4cb0-8017-ecdc831d070e" providerId="ADAL" clId="{73C84E06-C7A4-4A92-A7E0-96FBC74419CA}" dt="2021-12-02T15:39:52.042" v="45"/>
            <ac:spMkLst>
              <pc:docMk/>
              <pc:sldMasterMk cId="490947213" sldId="2147483906"/>
              <pc:sldLayoutMk cId="2327711502" sldId="2147483914"/>
              <ac:spMk id="8" creationId="{914081D7-87F3-4652-948E-4D0A715D903A}"/>
            </ac:spMkLst>
          </pc:spChg>
          <pc:spChg chg="mod">
            <ac:chgData name="Kheelan Gopal" userId="ac92a09c-411f-4cb0-8017-ecdc831d070e" providerId="ADAL" clId="{73C84E06-C7A4-4A92-A7E0-96FBC74419CA}" dt="2021-12-02T15:39:52.042" v="45"/>
            <ac:spMkLst>
              <pc:docMk/>
              <pc:sldMasterMk cId="490947213" sldId="2147483906"/>
              <pc:sldLayoutMk cId="2327711502" sldId="2147483914"/>
              <ac:spMk id="12" creationId="{C04C13C6-0F69-B640-B435-8A21A1E347B0}"/>
            </ac:spMkLst>
          </pc:spChg>
          <pc:picChg chg="mod">
            <ac:chgData name="Kheelan Gopal" userId="ac92a09c-411f-4cb0-8017-ecdc831d070e" providerId="ADAL" clId="{73C84E06-C7A4-4A92-A7E0-96FBC74419CA}" dt="2021-12-02T15:39:52.042" v="45"/>
            <ac:picMkLst>
              <pc:docMk/>
              <pc:sldMasterMk cId="490947213" sldId="2147483906"/>
              <pc:sldLayoutMk cId="2327711502" sldId="2147483914"/>
              <ac:picMk id="9" creationId="{48E4E665-35B8-4277-876A-8CFBF3722FFC}"/>
            </ac:picMkLst>
          </pc:picChg>
        </pc:sldLayoutChg>
        <pc:sldLayoutChg chg="modSp">
          <pc:chgData name="Kheelan Gopal" userId="ac92a09c-411f-4cb0-8017-ecdc831d070e" providerId="ADAL" clId="{73C84E06-C7A4-4A92-A7E0-96FBC74419CA}" dt="2021-12-02T15:39:52.042" v="45"/>
          <pc:sldLayoutMkLst>
            <pc:docMk/>
            <pc:sldMasterMk cId="490947213" sldId="2147483906"/>
            <pc:sldLayoutMk cId="3804969258" sldId="2147483915"/>
          </pc:sldLayoutMkLst>
          <pc:spChg chg="mod">
            <ac:chgData name="Kheelan Gopal" userId="ac92a09c-411f-4cb0-8017-ecdc831d070e" providerId="ADAL" clId="{73C84E06-C7A4-4A92-A7E0-96FBC74419CA}" dt="2021-12-02T15:39:52.042" v="45"/>
            <ac:spMkLst>
              <pc:docMk/>
              <pc:sldMasterMk cId="490947213" sldId="2147483906"/>
              <pc:sldLayoutMk cId="3804969258" sldId="2147483915"/>
              <ac:spMk id="3" creationId="{BF48625F-087B-4665-9E27-EDB8FB7A4413}"/>
            </ac:spMkLst>
          </pc:spChg>
          <pc:spChg chg="mod">
            <ac:chgData name="Kheelan Gopal" userId="ac92a09c-411f-4cb0-8017-ecdc831d070e" providerId="ADAL" clId="{73C84E06-C7A4-4A92-A7E0-96FBC74419CA}" dt="2021-12-02T15:39:52.042" v="45"/>
            <ac:spMkLst>
              <pc:docMk/>
              <pc:sldMasterMk cId="490947213" sldId="2147483906"/>
              <pc:sldLayoutMk cId="3804969258" sldId="2147483915"/>
              <ac:spMk id="4" creationId="{8B8ADC0C-F1F3-AC47-9C82-3B914F926559}"/>
            </ac:spMkLst>
          </pc:spChg>
          <pc:spChg chg="mod">
            <ac:chgData name="Kheelan Gopal" userId="ac92a09c-411f-4cb0-8017-ecdc831d070e" providerId="ADAL" clId="{73C84E06-C7A4-4A92-A7E0-96FBC74419CA}" dt="2021-12-02T15:39:52.042" v="45"/>
            <ac:spMkLst>
              <pc:docMk/>
              <pc:sldMasterMk cId="490947213" sldId="2147483906"/>
              <pc:sldLayoutMk cId="3804969258" sldId="2147483915"/>
              <ac:spMk id="7" creationId="{269546A1-B136-46E9-BB62-B98BDC00BBB9}"/>
            </ac:spMkLst>
          </pc:spChg>
          <pc:spChg chg="mod">
            <ac:chgData name="Kheelan Gopal" userId="ac92a09c-411f-4cb0-8017-ecdc831d070e" providerId="ADAL" clId="{73C84E06-C7A4-4A92-A7E0-96FBC74419CA}" dt="2021-12-02T15:39:52.042" v="45"/>
            <ac:spMkLst>
              <pc:docMk/>
              <pc:sldMasterMk cId="490947213" sldId="2147483906"/>
              <pc:sldLayoutMk cId="3804969258" sldId="2147483915"/>
              <ac:spMk id="8" creationId="{914081D7-87F3-4652-948E-4D0A715D903A}"/>
            </ac:spMkLst>
          </pc:spChg>
          <pc:spChg chg="mod">
            <ac:chgData name="Kheelan Gopal" userId="ac92a09c-411f-4cb0-8017-ecdc831d070e" providerId="ADAL" clId="{73C84E06-C7A4-4A92-A7E0-96FBC74419CA}" dt="2021-12-02T15:39:52.042" v="45"/>
            <ac:spMkLst>
              <pc:docMk/>
              <pc:sldMasterMk cId="490947213" sldId="2147483906"/>
              <pc:sldLayoutMk cId="3804969258" sldId="2147483915"/>
              <ac:spMk id="12" creationId="{C04C13C6-0F69-B640-B435-8A21A1E347B0}"/>
            </ac:spMkLst>
          </pc:spChg>
          <pc:picChg chg="mod">
            <ac:chgData name="Kheelan Gopal" userId="ac92a09c-411f-4cb0-8017-ecdc831d070e" providerId="ADAL" clId="{73C84E06-C7A4-4A92-A7E0-96FBC74419CA}" dt="2021-12-02T15:39:52.042" v="45"/>
            <ac:picMkLst>
              <pc:docMk/>
              <pc:sldMasterMk cId="490947213" sldId="2147483906"/>
              <pc:sldLayoutMk cId="3804969258" sldId="2147483915"/>
              <ac:picMk id="9" creationId="{48E4E665-35B8-4277-876A-8CFBF3722FFC}"/>
            </ac:picMkLst>
          </pc:picChg>
        </pc:sldLayoutChg>
        <pc:sldLayoutChg chg="modSp">
          <pc:chgData name="Kheelan Gopal" userId="ac92a09c-411f-4cb0-8017-ecdc831d070e" providerId="ADAL" clId="{73C84E06-C7A4-4A92-A7E0-96FBC74419CA}" dt="2021-12-02T15:39:52.042" v="45"/>
          <pc:sldLayoutMkLst>
            <pc:docMk/>
            <pc:sldMasterMk cId="490947213" sldId="2147483906"/>
            <pc:sldLayoutMk cId="114062309" sldId="2147483916"/>
          </pc:sldLayoutMkLst>
          <pc:spChg chg="mod">
            <ac:chgData name="Kheelan Gopal" userId="ac92a09c-411f-4cb0-8017-ecdc831d070e" providerId="ADAL" clId="{73C84E06-C7A4-4A92-A7E0-96FBC74419CA}" dt="2021-12-02T15:39:52.042" v="45"/>
            <ac:spMkLst>
              <pc:docMk/>
              <pc:sldMasterMk cId="490947213" sldId="2147483906"/>
              <pc:sldLayoutMk cId="114062309" sldId="2147483916"/>
              <ac:spMk id="2" creationId="{402D101B-2267-4A0B-8A8F-860ED5ED2361}"/>
            </ac:spMkLst>
          </pc:spChg>
          <pc:spChg chg="mod">
            <ac:chgData name="Kheelan Gopal" userId="ac92a09c-411f-4cb0-8017-ecdc831d070e" providerId="ADAL" clId="{73C84E06-C7A4-4A92-A7E0-96FBC74419CA}" dt="2021-12-02T15:39:52.042" v="45"/>
            <ac:spMkLst>
              <pc:docMk/>
              <pc:sldMasterMk cId="490947213" sldId="2147483906"/>
              <pc:sldLayoutMk cId="114062309" sldId="2147483916"/>
              <ac:spMk id="4" creationId="{EA5BF5A4-9E51-4AE5-A62C-53057FF8749A}"/>
            </ac:spMkLst>
          </pc:spChg>
          <pc:spChg chg="mod">
            <ac:chgData name="Kheelan Gopal" userId="ac92a09c-411f-4cb0-8017-ecdc831d070e" providerId="ADAL" clId="{73C84E06-C7A4-4A92-A7E0-96FBC74419CA}" dt="2021-12-02T15:39:52.042" v="45"/>
            <ac:spMkLst>
              <pc:docMk/>
              <pc:sldMasterMk cId="490947213" sldId="2147483906"/>
              <pc:sldLayoutMk cId="114062309" sldId="2147483916"/>
              <ac:spMk id="8" creationId="{81074551-AD63-4043-8FEB-1C18488D60ED}"/>
            </ac:spMkLst>
          </pc:spChg>
        </pc:sldLayoutChg>
        <pc:sldLayoutChg chg="modSp">
          <pc:chgData name="Kheelan Gopal" userId="ac92a09c-411f-4cb0-8017-ecdc831d070e" providerId="ADAL" clId="{73C84E06-C7A4-4A92-A7E0-96FBC74419CA}" dt="2021-12-02T15:39:52.042" v="45"/>
          <pc:sldLayoutMkLst>
            <pc:docMk/>
            <pc:sldMasterMk cId="490947213" sldId="2147483906"/>
            <pc:sldLayoutMk cId="4003665971" sldId="2147483917"/>
          </pc:sldLayoutMkLst>
          <pc:spChg chg="mod">
            <ac:chgData name="Kheelan Gopal" userId="ac92a09c-411f-4cb0-8017-ecdc831d070e" providerId="ADAL" clId="{73C84E06-C7A4-4A92-A7E0-96FBC74419CA}" dt="2021-12-02T15:39:52.042" v="45"/>
            <ac:spMkLst>
              <pc:docMk/>
              <pc:sldMasterMk cId="490947213" sldId="2147483906"/>
              <pc:sldLayoutMk cId="4003665971" sldId="2147483917"/>
              <ac:spMk id="3" creationId="{EDDE648C-5CE3-334D-A11A-A3AC931205CB}"/>
            </ac:spMkLst>
          </pc:spChg>
          <pc:spChg chg="mod">
            <ac:chgData name="Kheelan Gopal" userId="ac92a09c-411f-4cb0-8017-ecdc831d070e" providerId="ADAL" clId="{73C84E06-C7A4-4A92-A7E0-96FBC74419CA}" dt="2021-12-02T15:39:52.042" v="45"/>
            <ac:spMkLst>
              <pc:docMk/>
              <pc:sldMasterMk cId="490947213" sldId="2147483906"/>
              <pc:sldLayoutMk cId="4003665971" sldId="2147483917"/>
              <ac:spMk id="4" creationId="{C60433E6-CA8E-45EA-98C5-2475199D52EC}"/>
            </ac:spMkLst>
          </pc:spChg>
          <pc:spChg chg="mod">
            <ac:chgData name="Kheelan Gopal" userId="ac92a09c-411f-4cb0-8017-ecdc831d070e" providerId="ADAL" clId="{73C84E06-C7A4-4A92-A7E0-96FBC74419CA}" dt="2021-12-02T15:39:52.042" v="45"/>
            <ac:spMkLst>
              <pc:docMk/>
              <pc:sldMasterMk cId="490947213" sldId="2147483906"/>
              <pc:sldLayoutMk cId="4003665971" sldId="2147483917"/>
              <ac:spMk id="5" creationId="{DB365F6E-2ABD-447F-9E54-3012657526A8}"/>
            </ac:spMkLst>
          </pc:spChg>
          <pc:spChg chg="mod">
            <ac:chgData name="Kheelan Gopal" userId="ac92a09c-411f-4cb0-8017-ecdc831d070e" providerId="ADAL" clId="{73C84E06-C7A4-4A92-A7E0-96FBC74419CA}" dt="2021-12-02T15:39:52.042" v="45"/>
            <ac:spMkLst>
              <pc:docMk/>
              <pc:sldMasterMk cId="490947213" sldId="2147483906"/>
              <pc:sldLayoutMk cId="4003665971" sldId="2147483917"/>
              <ac:spMk id="6" creationId="{D8B018AB-C8D6-4EA4-A146-7CDCB8ADD56C}"/>
            </ac:spMkLst>
          </pc:spChg>
        </pc:sldLayoutChg>
      </pc:sldMasterChg>
      <pc:sldMasterChg chg="del delSldLayout modSldLayout">
        <pc:chgData name="Kheelan Gopal" userId="ac92a09c-411f-4cb0-8017-ecdc831d070e" providerId="ADAL" clId="{73C84E06-C7A4-4A92-A7E0-96FBC74419CA}" dt="2021-12-02T15:40:03.012" v="46" actId="700"/>
        <pc:sldMasterMkLst>
          <pc:docMk/>
          <pc:sldMasterMk cId="2613621358" sldId="2147483918"/>
        </pc:sldMasterMkLst>
        <pc:sldLayoutChg chg="del">
          <pc:chgData name="Kheelan Gopal" userId="ac92a09c-411f-4cb0-8017-ecdc831d070e" providerId="ADAL" clId="{73C84E06-C7A4-4A92-A7E0-96FBC74419CA}" dt="2021-12-02T15:40:03.012" v="46" actId="700"/>
          <pc:sldLayoutMkLst>
            <pc:docMk/>
            <pc:sldMasterMk cId="2613621358" sldId="2147483918"/>
            <pc:sldLayoutMk cId="2640429298" sldId="2147483919"/>
          </pc:sldLayoutMkLst>
        </pc:sldLayoutChg>
        <pc:sldLayoutChg chg="del">
          <pc:chgData name="Kheelan Gopal" userId="ac92a09c-411f-4cb0-8017-ecdc831d070e" providerId="ADAL" clId="{73C84E06-C7A4-4A92-A7E0-96FBC74419CA}" dt="2021-12-02T15:40:03.012" v="46" actId="700"/>
          <pc:sldLayoutMkLst>
            <pc:docMk/>
            <pc:sldMasterMk cId="2613621358" sldId="2147483918"/>
            <pc:sldLayoutMk cId="121044326" sldId="2147483920"/>
          </pc:sldLayoutMkLst>
        </pc:sldLayoutChg>
        <pc:sldLayoutChg chg="del">
          <pc:chgData name="Kheelan Gopal" userId="ac92a09c-411f-4cb0-8017-ecdc831d070e" providerId="ADAL" clId="{73C84E06-C7A4-4A92-A7E0-96FBC74419CA}" dt="2021-12-02T15:40:03.012" v="46" actId="700"/>
          <pc:sldLayoutMkLst>
            <pc:docMk/>
            <pc:sldMasterMk cId="2613621358" sldId="2147483918"/>
            <pc:sldLayoutMk cId="212789776" sldId="2147483921"/>
          </pc:sldLayoutMkLst>
        </pc:sldLayoutChg>
        <pc:sldLayoutChg chg="del">
          <pc:chgData name="Kheelan Gopal" userId="ac92a09c-411f-4cb0-8017-ecdc831d070e" providerId="ADAL" clId="{73C84E06-C7A4-4A92-A7E0-96FBC74419CA}" dt="2021-12-02T15:40:03.012" v="46" actId="700"/>
          <pc:sldLayoutMkLst>
            <pc:docMk/>
            <pc:sldMasterMk cId="2613621358" sldId="2147483918"/>
            <pc:sldLayoutMk cId="3936682476" sldId="2147483922"/>
          </pc:sldLayoutMkLst>
        </pc:sldLayoutChg>
        <pc:sldLayoutChg chg="del">
          <pc:chgData name="Kheelan Gopal" userId="ac92a09c-411f-4cb0-8017-ecdc831d070e" providerId="ADAL" clId="{73C84E06-C7A4-4A92-A7E0-96FBC74419CA}" dt="2021-12-02T15:40:03.012" v="46" actId="700"/>
          <pc:sldLayoutMkLst>
            <pc:docMk/>
            <pc:sldMasterMk cId="2613621358" sldId="2147483918"/>
            <pc:sldLayoutMk cId="3175871604" sldId="2147483923"/>
          </pc:sldLayoutMkLst>
        </pc:sldLayoutChg>
        <pc:sldLayoutChg chg="del">
          <pc:chgData name="Kheelan Gopal" userId="ac92a09c-411f-4cb0-8017-ecdc831d070e" providerId="ADAL" clId="{73C84E06-C7A4-4A92-A7E0-96FBC74419CA}" dt="2021-12-02T15:40:03.012" v="46" actId="700"/>
          <pc:sldLayoutMkLst>
            <pc:docMk/>
            <pc:sldMasterMk cId="2613621358" sldId="2147483918"/>
            <pc:sldLayoutMk cId="976624620" sldId="2147483924"/>
          </pc:sldLayoutMkLst>
        </pc:sldLayoutChg>
        <pc:sldLayoutChg chg="del">
          <pc:chgData name="Kheelan Gopal" userId="ac92a09c-411f-4cb0-8017-ecdc831d070e" providerId="ADAL" clId="{73C84E06-C7A4-4A92-A7E0-96FBC74419CA}" dt="2021-12-02T15:40:03.012" v="46" actId="700"/>
          <pc:sldLayoutMkLst>
            <pc:docMk/>
            <pc:sldMasterMk cId="2613621358" sldId="2147483918"/>
            <pc:sldLayoutMk cId="2982161027" sldId="2147483925"/>
          </pc:sldLayoutMkLst>
        </pc:sldLayoutChg>
        <pc:sldLayoutChg chg="del">
          <pc:chgData name="Kheelan Gopal" userId="ac92a09c-411f-4cb0-8017-ecdc831d070e" providerId="ADAL" clId="{73C84E06-C7A4-4A92-A7E0-96FBC74419CA}" dt="2021-12-02T15:40:03.012" v="46" actId="700"/>
          <pc:sldLayoutMkLst>
            <pc:docMk/>
            <pc:sldMasterMk cId="2613621358" sldId="2147483918"/>
            <pc:sldLayoutMk cId="2253014786" sldId="2147483926"/>
          </pc:sldLayoutMkLst>
        </pc:sldLayoutChg>
        <pc:sldLayoutChg chg="del">
          <pc:chgData name="Kheelan Gopal" userId="ac92a09c-411f-4cb0-8017-ecdc831d070e" providerId="ADAL" clId="{73C84E06-C7A4-4A92-A7E0-96FBC74419CA}" dt="2021-12-02T15:40:03.012" v="46" actId="700"/>
          <pc:sldLayoutMkLst>
            <pc:docMk/>
            <pc:sldMasterMk cId="2613621358" sldId="2147483918"/>
            <pc:sldLayoutMk cId="3091843783" sldId="2147483927"/>
          </pc:sldLayoutMkLst>
        </pc:sldLayoutChg>
        <pc:sldLayoutChg chg="del">
          <pc:chgData name="Kheelan Gopal" userId="ac92a09c-411f-4cb0-8017-ecdc831d070e" providerId="ADAL" clId="{73C84E06-C7A4-4A92-A7E0-96FBC74419CA}" dt="2021-12-02T15:40:03.012" v="46" actId="700"/>
          <pc:sldLayoutMkLst>
            <pc:docMk/>
            <pc:sldMasterMk cId="2613621358" sldId="2147483918"/>
            <pc:sldLayoutMk cId="3370941506" sldId="2147483928"/>
          </pc:sldLayoutMkLst>
        </pc:sldLayoutChg>
        <pc:sldLayoutChg chg="del">
          <pc:chgData name="Kheelan Gopal" userId="ac92a09c-411f-4cb0-8017-ecdc831d070e" providerId="ADAL" clId="{73C84E06-C7A4-4A92-A7E0-96FBC74419CA}" dt="2021-12-02T15:40:03.012" v="46" actId="700"/>
          <pc:sldLayoutMkLst>
            <pc:docMk/>
            <pc:sldMasterMk cId="2613621358" sldId="2147483918"/>
            <pc:sldLayoutMk cId="3030802398" sldId="2147483929"/>
          </pc:sldLayoutMkLst>
        </pc:sldLayoutChg>
        <pc:sldLayoutChg chg="delSp del">
          <pc:chgData name="Kheelan Gopal" userId="ac92a09c-411f-4cb0-8017-ecdc831d070e" providerId="ADAL" clId="{73C84E06-C7A4-4A92-A7E0-96FBC74419CA}" dt="2021-12-02T15:40:03.012" v="46" actId="700"/>
          <pc:sldLayoutMkLst>
            <pc:docMk/>
            <pc:sldMasterMk cId="2613621358" sldId="2147483918"/>
            <pc:sldLayoutMk cId="2706514894" sldId="2147483930"/>
          </pc:sldLayoutMkLst>
          <pc:spChg chg="del">
            <ac:chgData name="Kheelan Gopal" userId="ac92a09c-411f-4cb0-8017-ecdc831d070e" providerId="ADAL" clId="{73C84E06-C7A4-4A92-A7E0-96FBC74419CA}" dt="2021-12-02T15:39:52.042" v="45"/>
            <ac:spMkLst>
              <pc:docMk/>
              <pc:sldMasterMk cId="2613621358" sldId="2147483918"/>
              <pc:sldLayoutMk cId="2706514894" sldId="2147483930"/>
              <ac:spMk id="3" creationId="{EDDE648C-5CE3-334D-A11A-A3AC931205CB}"/>
            </ac:spMkLst>
          </pc:spChg>
          <pc:spChg chg="del">
            <ac:chgData name="Kheelan Gopal" userId="ac92a09c-411f-4cb0-8017-ecdc831d070e" providerId="ADAL" clId="{73C84E06-C7A4-4A92-A7E0-96FBC74419CA}" dt="2021-12-02T15:39:52.042" v="45"/>
            <ac:spMkLst>
              <pc:docMk/>
              <pc:sldMasterMk cId="2613621358" sldId="2147483918"/>
              <pc:sldLayoutMk cId="2706514894" sldId="2147483930"/>
              <ac:spMk id="7" creationId="{7511457A-C405-4EB0-B7DE-C089F75AFEEB}"/>
            </ac:spMkLst>
          </pc:spChg>
          <pc:picChg chg="del">
            <ac:chgData name="Kheelan Gopal" userId="ac92a09c-411f-4cb0-8017-ecdc831d070e" providerId="ADAL" clId="{73C84E06-C7A4-4A92-A7E0-96FBC74419CA}" dt="2021-12-02T15:39:52.042" v="45"/>
            <ac:picMkLst>
              <pc:docMk/>
              <pc:sldMasterMk cId="2613621358" sldId="2147483918"/>
              <pc:sldLayoutMk cId="2706514894" sldId="2147483930"/>
              <ac:picMk id="8" creationId="{B867F522-2F42-C444-BC13-881D739BCE36}"/>
            </ac:picMkLst>
          </pc:picChg>
        </pc:sldLayoutChg>
      </pc:sldMaster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77938A5-F790-4C33-907D-C7C2AAD91E43}" type="doc">
      <dgm:prSet loTypeId="urn:microsoft.com/office/officeart/2011/layout/CircleProcess" loCatId="process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en-US"/>
        </a:p>
      </dgm:t>
    </dgm:pt>
    <dgm:pt modelId="{749420D8-F615-46E3-942D-EAD583F2982E}">
      <dgm:prSet phldrT="[Text]"/>
      <dgm:spPr/>
      <dgm:t>
        <a:bodyPr/>
        <a:lstStyle/>
        <a:p>
          <a:r>
            <a:rPr lang="en-US" dirty="0"/>
            <a:t>Safety</a:t>
          </a:r>
        </a:p>
      </dgm:t>
    </dgm:pt>
    <dgm:pt modelId="{FEB47940-F09F-473D-BD39-99F89DEE5B7C}" type="parTrans" cxnId="{17573786-3DD6-404D-9822-F75E78D480D2}">
      <dgm:prSet/>
      <dgm:spPr/>
      <dgm:t>
        <a:bodyPr/>
        <a:lstStyle/>
        <a:p>
          <a:endParaRPr lang="en-US"/>
        </a:p>
      </dgm:t>
    </dgm:pt>
    <dgm:pt modelId="{00EA270D-A397-4F6D-B292-D7F9F61D5D8E}" type="sibTrans" cxnId="{17573786-3DD6-404D-9822-F75E78D480D2}">
      <dgm:prSet/>
      <dgm:spPr/>
      <dgm:t>
        <a:bodyPr/>
        <a:lstStyle/>
        <a:p>
          <a:endParaRPr lang="en-US"/>
        </a:p>
      </dgm:t>
    </dgm:pt>
    <dgm:pt modelId="{3102ED30-B6CF-42DD-BE61-3CC4E0CF37B9}">
      <dgm:prSet phldrT="[Text]"/>
      <dgm:spPr/>
      <dgm:t>
        <a:bodyPr/>
        <a:lstStyle/>
        <a:p>
          <a:r>
            <a:rPr lang="en-US" dirty="0"/>
            <a:t>Efficacy</a:t>
          </a:r>
        </a:p>
      </dgm:t>
    </dgm:pt>
    <dgm:pt modelId="{9DF1AB3E-D694-4EB5-B1B1-58C14774AA72}" type="parTrans" cxnId="{E7DE6AEB-EB35-4476-9D05-A9AA4B0B8D2C}">
      <dgm:prSet/>
      <dgm:spPr/>
      <dgm:t>
        <a:bodyPr/>
        <a:lstStyle/>
        <a:p>
          <a:endParaRPr lang="en-US"/>
        </a:p>
      </dgm:t>
    </dgm:pt>
    <dgm:pt modelId="{EEB1079A-53C5-4FE4-8AD0-E2DDDC0DD757}" type="sibTrans" cxnId="{E7DE6AEB-EB35-4476-9D05-A9AA4B0B8D2C}">
      <dgm:prSet/>
      <dgm:spPr/>
      <dgm:t>
        <a:bodyPr/>
        <a:lstStyle/>
        <a:p>
          <a:endParaRPr lang="en-US"/>
        </a:p>
      </dgm:t>
    </dgm:pt>
    <dgm:pt modelId="{110A6E27-5F11-417C-8306-AFC81B306224}">
      <dgm:prSet phldrT="[Text]"/>
      <dgm:spPr/>
      <dgm:t>
        <a:bodyPr/>
        <a:lstStyle/>
        <a:p>
          <a:r>
            <a:rPr lang="en-US" dirty="0"/>
            <a:t>Unmet Need</a:t>
          </a:r>
        </a:p>
      </dgm:t>
    </dgm:pt>
    <dgm:pt modelId="{5BFC4E54-7C52-4CDB-8039-8F949B4D559D}" type="parTrans" cxnId="{00E8CEEB-2CCA-46C2-85ED-BAE25BF47F28}">
      <dgm:prSet/>
      <dgm:spPr/>
      <dgm:t>
        <a:bodyPr/>
        <a:lstStyle/>
        <a:p>
          <a:endParaRPr lang="en-US"/>
        </a:p>
      </dgm:t>
    </dgm:pt>
    <dgm:pt modelId="{7FF1E556-8389-479C-B270-38808768899D}" type="sibTrans" cxnId="{00E8CEEB-2CCA-46C2-85ED-BAE25BF47F28}">
      <dgm:prSet/>
      <dgm:spPr/>
      <dgm:t>
        <a:bodyPr/>
        <a:lstStyle/>
        <a:p>
          <a:endParaRPr lang="en-US"/>
        </a:p>
      </dgm:t>
    </dgm:pt>
    <dgm:pt modelId="{5C1F1DB3-6327-48CB-8575-A49148BDD8BA}">
      <dgm:prSet phldrT="[Text]"/>
      <dgm:spPr/>
      <dgm:t>
        <a:bodyPr/>
        <a:lstStyle/>
        <a:p>
          <a:r>
            <a:rPr lang="en-US" dirty="0"/>
            <a:t>Cost</a:t>
          </a:r>
        </a:p>
      </dgm:t>
    </dgm:pt>
    <dgm:pt modelId="{BA721DE4-C78A-4288-9117-B64182245DEF}" type="parTrans" cxnId="{87346763-B972-4FA6-A496-7F4F4CD3A986}">
      <dgm:prSet/>
      <dgm:spPr/>
      <dgm:t>
        <a:bodyPr/>
        <a:lstStyle/>
        <a:p>
          <a:endParaRPr lang="en-US"/>
        </a:p>
      </dgm:t>
    </dgm:pt>
    <dgm:pt modelId="{20921F1D-590A-4A5D-9660-E4829EA83445}" type="sibTrans" cxnId="{87346763-B972-4FA6-A496-7F4F4CD3A986}">
      <dgm:prSet/>
      <dgm:spPr/>
      <dgm:t>
        <a:bodyPr/>
        <a:lstStyle/>
        <a:p>
          <a:endParaRPr lang="en-US"/>
        </a:p>
      </dgm:t>
    </dgm:pt>
    <dgm:pt modelId="{3488AF17-7245-4DA9-8E91-986A74D07DAE}" type="pres">
      <dgm:prSet presAssocID="{277938A5-F790-4C33-907D-C7C2AAD91E43}" presName="Name0" presStyleCnt="0">
        <dgm:presLayoutVars>
          <dgm:chMax val="11"/>
          <dgm:chPref val="11"/>
          <dgm:dir/>
          <dgm:resizeHandles/>
        </dgm:presLayoutVars>
      </dgm:prSet>
      <dgm:spPr/>
    </dgm:pt>
    <dgm:pt modelId="{DE3E68FB-92DF-4DE2-9123-3FAF10889A87}" type="pres">
      <dgm:prSet presAssocID="{5C1F1DB3-6327-48CB-8575-A49148BDD8BA}" presName="Accent4" presStyleCnt="0"/>
      <dgm:spPr/>
    </dgm:pt>
    <dgm:pt modelId="{D82DE35D-11AC-47C8-8102-B2C3B4100F38}" type="pres">
      <dgm:prSet presAssocID="{5C1F1DB3-6327-48CB-8575-A49148BDD8BA}" presName="Accent" presStyleLbl="node1" presStyleIdx="0" presStyleCnt="4"/>
      <dgm:spPr/>
    </dgm:pt>
    <dgm:pt modelId="{A697C77E-49BA-4404-8F1C-5ECB26B9685C}" type="pres">
      <dgm:prSet presAssocID="{5C1F1DB3-6327-48CB-8575-A49148BDD8BA}" presName="ParentBackground4" presStyleCnt="0"/>
      <dgm:spPr/>
    </dgm:pt>
    <dgm:pt modelId="{BFAC8363-1D4A-433B-A672-A08C79CE7B81}" type="pres">
      <dgm:prSet presAssocID="{5C1F1DB3-6327-48CB-8575-A49148BDD8BA}" presName="ParentBackground" presStyleLbl="fgAcc1" presStyleIdx="0" presStyleCnt="4"/>
      <dgm:spPr/>
    </dgm:pt>
    <dgm:pt modelId="{85C72576-5CF6-44B9-AB19-9ACC3F73D72C}" type="pres">
      <dgm:prSet presAssocID="{5C1F1DB3-6327-48CB-8575-A49148BDD8BA}" presName="Parent4" presStyleLbl="revTx" presStyleIdx="0" presStyleCnt="0">
        <dgm:presLayoutVars>
          <dgm:chMax val="1"/>
          <dgm:chPref val="1"/>
          <dgm:bulletEnabled val="1"/>
        </dgm:presLayoutVars>
      </dgm:prSet>
      <dgm:spPr/>
    </dgm:pt>
    <dgm:pt modelId="{9065BE72-1AE1-4C36-A594-27C1D57BEE0F}" type="pres">
      <dgm:prSet presAssocID="{110A6E27-5F11-417C-8306-AFC81B306224}" presName="Accent3" presStyleCnt="0"/>
      <dgm:spPr/>
    </dgm:pt>
    <dgm:pt modelId="{85F9EA94-DA42-474B-9378-3EDC740C4420}" type="pres">
      <dgm:prSet presAssocID="{110A6E27-5F11-417C-8306-AFC81B306224}" presName="Accent" presStyleLbl="node1" presStyleIdx="1" presStyleCnt="4"/>
      <dgm:spPr/>
    </dgm:pt>
    <dgm:pt modelId="{4CAC9119-3953-4031-85D5-FB267078AA16}" type="pres">
      <dgm:prSet presAssocID="{110A6E27-5F11-417C-8306-AFC81B306224}" presName="ParentBackground3" presStyleCnt="0"/>
      <dgm:spPr/>
    </dgm:pt>
    <dgm:pt modelId="{045AC424-EDD0-4E1E-BE2B-BE28EE3DAE68}" type="pres">
      <dgm:prSet presAssocID="{110A6E27-5F11-417C-8306-AFC81B306224}" presName="ParentBackground" presStyleLbl="fgAcc1" presStyleIdx="1" presStyleCnt="4"/>
      <dgm:spPr/>
    </dgm:pt>
    <dgm:pt modelId="{E4F22008-AF20-436D-8E87-1F908760C7E7}" type="pres">
      <dgm:prSet presAssocID="{110A6E27-5F11-417C-8306-AFC81B306224}" presName="Parent3" presStyleLbl="revTx" presStyleIdx="0" presStyleCnt="0">
        <dgm:presLayoutVars>
          <dgm:chMax val="1"/>
          <dgm:chPref val="1"/>
          <dgm:bulletEnabled val="1"/>
        </dgm:presLayoutVars>
      </dgm:prSet>
      <dgm:spPr/>
    </dgm:pt>
    <dgm:pt modelId="{5ADE0D7B-6845-4744-B3BD-7C2852534903}" type="pres">
      <dgm:prSet presAssocID="{3102ED30-B6CF-42DD-BE61-3CC4E0CF37B9}" presName="Accent2" presStyleCnt="0"/>
      <dgm:spPr/>
    </dgm:pt>
    <dgm:pt modelId="{D6F30E94-ABA6-443B-B627-F27966098E86}" type="pres">
      <dgm:prSet presAssocID="{3102ED30-B6CF-42DD-BE61-3CC4E0CF37B9}" presName="Accent" presStyleLbl="node1" presStyleIdx="2" presStyleCnt="4"/>
      <dgm:spPr/>
    </dgm:pt>
    <dgm:pt modelId="{1EC367A6-5184-4CD7-BF4B-77BFFC8015B9}" type="pres">
      <dgm:prSet presAssocID="{3102ED30-B6CF-42DD-BE61-3CC4E0CF37B9}" presName="ParentBackground2" presStyleCnt="0"/>
      <dgm:spPr/>
    </dgm:pt>
    <dgm:pt modelId="{2533DC58-2050-4324-B13A-7CE4DB795F84}" type="pres">
      <dgm:prSet presAssocID="{3102ED30-B6CF-42DD-BE61-3CC4E0CF37B9}" presName="ParentBackground" presStyleLbl="fgAcc1" presStyleIdx="2" presStyleCnt="4"/>
      <dgm:spPr/>
    </dgm:pt>
    <dgm:pt modelId="{952848B4-3F86-4352-A768-3315D48238C5}" type="pres">
      <dgm:prSet presAssocID="{3102ED30-B6CF-42DD-BE61-3CC4E0CF37B9}" presName="Parent2" presStyleLbl="revTx" presStyleIdx="0" presStyleCnt="0">
        <dgm:presLayoutVars>
          <dgm:chMax val="1"/>
          <dgm:chPref val="1"/>
          <dgm:bulletEnabled val="1"/>
        </dgm:presLayoutVars>
      </dgm:prSet>
      <dgm:spPr/>
    </dgm:pt>
    <dgm:pt modelId="{D3CB0CA1-9AAD-42F4-8006-80A18B33916A}" type="pres">
      <dgm:prSet presAssocID="{749420D8-F615-46E3-942D-EAD583F2982E}" presName="Accent1" presStyleCnt="0"/>
      <dgm:spPr/>
    </dgm:pt>
    <dgm:pt modelId="{ECDD4610-BC5B-4DCC-89C2-0F52AAFBFEF7}" type="pres">
      <dgm:prSet presAssocID="{749420D8-F615-46E3-942D-EAD583F2982E}" presName="Accent" presStyleLbl="node1" presStyleIdx="3" presStyleCnt="4"/>
      <dgm:spPr/>
    </dgm:pt>
    <dgm:pt modelId="{390CA364-9B41-444D-8814-C8D30C193CF2}" type="pres">
      <dgm:prSet presAssocID="{749420D8-F615-46E3-942D-EAD583F2982E}" presName="ParentBackground1" presStyleCnt="0"/>
      <dgm:spPr/>
    </dgm:pt>
    <dgm:pt modelId="{2F82D80E-68D0-48AA-B0C2-0E197563D134}" type="pres">
      <dgm:prSet presAssocID="{749420D8-F615-46E3-942D-EAD583F2982E}" presName="ParentBackground" presStyleLbl="fgAcc1" presStyleIdx="3" presStyleCnt="4"/>
      <dgm:spPr/>
    </dgm:pt>
    <dgm:pt modelId="{8C9060C7-F94B-4281-8C60-8C3F3A3B8DE9}" type="pres">
      <dgm:prSet presAssocID="{749420D8-F615-46E3-942D-EAD583F2982E}" presName="Parent1" presStyleLbl="revTx" presStyleIdx="0" presStyleCnt="0">
        <dgm:presLayoutVars>
          <dgm:chMax val="1"/>
          <dgm:chPref val="1"/>
          <dgm:bulletEnabled val="1"/>
        </dgm:presLayoutVars>
      </dgm:prSet>
      <dgm:spPr/>
    </dgm:pt>
  </dgm:ptLst>
  <dgm:cxnLst>
    <dgm:cxn modelId="{E2ECFA12-54A2-4A1E-9813-8C3CEE39DF5E}" type="presOf" srcId="{5C1F1DB3-6327-48CB-8575-A49148BDD8BA}" destId="{BFAC8363-1D4A-433B-A672-A08C79CE7B81}" srcOrd="0" destOrd="0" presId="urn:microsoft.com/office/officeart/2011/layout/CircleProcess"/>
    <dgm:cxn modelId="{AB48021B-CD9C-4D03-8D5D-37DE789C04F8}" type="presOf" srcId="{3102ED30-B6CF-42DD-BE61-3CC4E0CF37B9}" destId="{2533DC58-2050-4324-B13A-7CE4DB795F84}" srcOrd="0" destOrd="0" presId="urn:microsoft.com/office/officeart/2011/layout/CircleProcess"/>
    <dgm:cxn modelId="{2883E53F-9CBC-4216-9450-29B96439B478}" type="presOf" srcId="{277938A5-F790-4C33-907D-C7C2AAD91E43}" destId="{3488AF17-7245-4DA9-8E91-986A74D07DAE}" srcOrd="0" destOrd="0" presId="urn:microsoft.com/office/officeart/2011/layout/CircleProcess"/>
    <dgm:cxn modelId="{87346763-B972-4FA6-A496-7F4F4CD3A986}" srcId="{277938A5-F790-4C33-907D-C7C2AAD91E43}" destId="{5C1F1DB3-6327-48CB-8575-A49148BDD8BA}" srcOrd="3" destOrd="0" parTransId="{BA721DE4-C78A-4288-9117-B64182245DEF}" sibTransId="{20921F1D-590A-4A5D-9660-E4829EA83445}"/>
    <dgm:cxn modelId="{E966B14A-E961-494C-BAE2-047E15141BA7}" type="presOf" srcId="{5C1F1DB3-6327-48CB-8575-A49148BDD8BA}" destId="{85C72576-5CF6-44B9-AB19-9ACC3F73D72C}" srcOrd="1" destOrd="0" presId="urn:microsoft.com/office/officeart/2011/layout/CircleProcess"/>
    <dgm:cxn modelId="{6D777072-F2A7-4BBD-AA8D-1F40C2EBEF60}" type="presOf" srcId="{110A6E27-5F11-417C-8306-AFC81B306224}" destId="{045AC424-EDD0-4E1E-BE2B-BE28EE3DAE68}" srcOrd="0" destOrd="0" presId="urn:microsoft.com/office/officeart/2011/layout/CircleProcess"/>
    <dgm:cxn modelId="{4F419E80-41A8-4DC3-91F4-20A13CA8F39E}" type="presOf" srcId="{749420D8-F615-46E3-942D-EAD583F2982E}" destId="{2F82D80E-68D0-48AA-B0C2-0E197563D134}" srcOrd="0" destOrd="0" presId="urn:microsoft.com/office/officeart/2011/layout/CircleProcess"/>
    <dgm:cxn modelId="{17573786-3DD6-404D-9822-F75E78D480D2}" srcId="{277938A5-F790-4C33-907D-C7C2AAD91E43}" destId="{749420D8-F615-46E3-942D-EAD583F2982E}" srcOrd="0" destOrd="0" parTransId="{FEB47940-F09F-473D-BD39-99F89DEE5B7C}" sibTransId="{00EA270D-A397-4F6D-B292-D7F9F61D5D8E}"/>
    <dgm:cxn modelId="{4C16A1A3-6393-43B9-B237-A62299C33B5A}" type="presOf" srcId="{110A6E27-5F11-417C-8306-AFC81B306224}" destId="{E4F22008-AF20-436D-8E87-1F908760C7E7}" srcOrd="1" destOrd="0" presId="urn:microsoft.com/office/officeart/2011/layout/CircleProcess"/>
    <dgm:cxn modelId="{52D697D8-22AA-47D2-AF15-05116A17BDFD}" type="presOf" srcId="{749420D8-F615-46E3-942D-EAD583F2982E}" destId="{8C9060C7-F94B-4281-8C60-8C3F3A3B8DE9}" srcOrd="1" destOrd="0" presId="urn:microsoft.com/office/officeart/2011/layout/CircleProcess"/>
    <dgm:cxn modelId="{E7DE6AEB-EB35-4476-9D05-A9AA4B0B8D2C}" srcId="{277938A5-F790-4C33-907D-C7C2AAD91E43}" destId="{3102ED30-B6CF-42DD-BE61-3CC4E0CF37B9}" srcOrd="1" destOrd="0" parTransId="{9DF1AB3E-D694-4EB5-B1B1-58C14774AA72}" sibTransId="{EEB1079A-53C5-4FE4-8AD0-E2DDDC0DD757}"/>
    <dgm:cxn modelId="{00E8CEEB-2CCA-46C2-85ED-BAE25BF47F28}" srcId="{277938A5-F790-4C33-907D-C7C2AAD91E43}" destId="{110A6E27-5F11-417C-8306-AFC81B306224}" srcOrd="2" destOrd="0" parTransId="{5BFC4E54-7C52-4CDB-8039-8F949B4D559D}" sibTransId="{7FF1E556-8389-479C-B270-38808768899D}"/>
    <dgm:cxn modelId="{7FFF0AFC-4144-4348-B831-D32E4538219D}" type="presOf" srcId="{3102ED30-B6CF-42DD-BE61-3CC4E0CF37B9}" destId="{952848B4-3F86-4352-A768-3315D48238C5}" srcOrd="1" destOrd="0" presId="urn:microsoft.com/office/officeart/2011/layout/CircleProcess"/>
    <dgm:cxn modelId="{A5977D62-341B-42C2-B83A-F00F5102DB23}" type="presParOf" srcId="{3488AF17-7245-4DA9-8E91-986A74D07DAE}" destId="{DE3E68FB-92DF-4DE2-9123-3FAF10889A87}" srcOrd="0" destOrd="0" presId="urn:microsoft.com/office/officeart/2011/layout/CircleProcess"/>
    <dgm:cxn modelId="{77D17F7A-705B-4512-82F0-0D135E78A9CC}" type="presParOf" srcId="{DE3E68FB-92DF-4DE2-9123-3FAF10889A87}" destId="{D82DE35D-11AC-47C8-8102-B2C3B4100F38}" srcOrd="0" destOrd="0" presId="urn:microsoft.com/office/officeart/2011/layout/CircleProcess"/>
    <dgm:cxn modelId="{C12066B8-277F-4BAC-93C7-52CFF45D2955}" type="presParOf" srcId="{3488AF17-7245-4DA9-8E91-986A74D07DAE}" destId="{A697C77E-49BA-4404-8F1C-5ECB26B9685C}" srcOrd="1" destOrd="0" presId="urn:microsoft.com/office/officeart/2011/layout/CircleProcess"/>
    <dgm:cxn modelId="{0AD85657-DC71-4A3B-9CCB-35F56C1578D4}" type="presParOf" srcId="{A697C77E-49BA-4404-8F1C-5ECB26B9685C}" destId="{BFAC8363-1D4A-433B-A672-A08C79CE7B81}" srcOrd="0" destOrd="0" presId="urn:microsoft.com/office/officeart/2011/layout/CircleProcess"/>
    <dgm:cxn modelId="{C49C676F-0546-478F-8934-3D1A366FB098}" type="presParOf" srcId="{3488AF17-7245-4DA9-8E91-986A74D07DAE}" destId="{85C72576-5CF6-44B9-AB19-9ACC3F73D72C}" srcOrd="2" destOrd="0" presId="urn:microsoft.com/office/officeart/2011/layout/CircleProcess"/>
    <dgm:cxn modelId="{5F0919CA-4C04-4BFC-AB68-8DC4D58AFD35}" type="presParOf" srcId="{3488AF17-7245-4DA9-8E91-986A74D07DAE}" destId="{9065BE72-1AE1-4C36-A594-27C1D57BEE0F}" srcOrd="3" destOrd="0" presId="urn:microsoft.com/office/officeart/2011/layout/CircleProcess"/>
    <dgm:cxn modelId="{88320700-8774-472D-AA0F-9844141658E3}" type="presParOf" srcId="{9065BE72-1AE1-4C36-A594-27C1D57BEE0F}" destId="{85F9EA94-DA42-474B-9378-3EDC740C4420}" srcOrd="0" destOrd="0" presId="urn:microsoft.com/office/officeart/2011/layout/CircleProcess"/>
    <dgm:cxn modelId="{374D76F1-EE33-488D-9A41-F8C73DB2C999}" type="presParOf" srcId="{3488AF17-7245-4DA9-8E91-986A74D07DAE}" destId="{4CAC9119-3953-4031-85D5-FB267078AA16}" srcOrd="4" destOrd="0" presId="urn:microsoft.com/office/officeart/2011/layout/CircleProcess"/>
    <dgm:cxn modelId="{37A32C12-5CE9-4BE5-B712-976ADD7644C4}" type="presParOf" srcId="{4CAC9119-3953-4031-85D5-FB267078AA16}" destId="{045AC424-EDD0-4E1E-BE2B-BE28EE3DAE68}" srcOrd="0" destOrd="0" presId="urn:microsoft.com/office/officeart/2011/layout/CircleProcess"/>
    <dgm:cxn modelId="{9747121A-121E-4AE6-800C-69C6B07D21E7}" type="presParOf" srcId="{3488AF17-7245-4DA9-8E91-986A74D07DAE}" destId="{E4F22008-AF20-436D-8E87-1F908760C7E7}" srcOrd="5" destOrd="0" presId="urn:microsoft.com/office/officeart/2011/layout/CircleProcess"/>
    <dgm:cxn modelId="{D29212BA-A8D3-45FC-99EC-7621EB49D8CC}" type="presParOf" srcId="{3488AF17-7245-4DA9-8E91-986A74D07DAE}" destId="{5ADE0D7B-6845-4744-B3BD-7C2852534903}" srcOrd="6" destOrd="0" presId="urn:microsoft.com/office/officeart/2011/layout/CircleProcess"/>
    <dgm:cxn modelId="{53290224-9484-4D4C-A48C-4C9F8FB1F915}" type="presParOf" srcId="{5ADE0D7B-6845-4744-B3BD-7C2852534903}" destId="{D6F30E94-ABA6-443B-B627-F27966098E86}" srcOrd="0" destOrd="0" presId="urn:microsoft.com/office/officeart/2011/layout/CircleProcess"/>
    <dgm:cxn modelId="{3CB9542B-7AA7-4B1E-B68D-29E5A1F9FA83}" type="presParOf" srcId="{3488AF17-7245-4DA9-8E91-986A74D07DAE}" destId="{1EC367A6-5184-4CD7-BF4B-77BFFC8015B9}" srcOrd="7" destOrd="0" presId="urn:microsoft.com/office/officeart/2011/layout/CircleProcess"/>
    <dgm:cxn modelId="{AAC5F617-5DD7-4A41-86E4-799B6E9BA226}" type="presParOf" srcId="{1EC367A6-5184-4CD7-BF4B-77BFFC8015B9}" destId="{2533DC58-2050-4324-B13A-7CE4DB795F84}" srcOrd="0" destOrd="0" presId="urn:microsoft.com/office/officeart/2011/layout/CircleProcess"/>
    <dgm:cxn modelId="{E0208CC5-903D-4151-998E-E62225A0BABB}" type="presParOf" srcId="{3488AF17-7245-4DA9-8E91-986A74D07DAE}" destId="{952848B4-3F86-4352-A768-3315D48238C5}" srcOrd="8" destOrd="0" presId="urn:microsoft.com/office/officeart/2011/layout/CircleProcess"/>
    <dgm:cxn modelId="{CAAF0B6A-EC7B-4795-9D74-2F24B345EEE6}" type="presParOf" srcId="{3488AF17-7245-4DA9-8E91-986A74D07DAE}" destId="{D3CB0CA1-9AAD-42F4-8006-80A18B33916A}" srcOrd="9" destOrd="0" presId="urn:microsoft.com/office/officeart/2011/layout/CircleProcess"/>
    <dgm:cxn modelId="{0B518055-B5DF-4E86-83D3-D8C4F33C9906}" type="presParOf" srcId="{D3CB0CA1-9AAD-42F4-8006-80A18B33916A}" destId="{ECDD4610-BC5B-4DCC-89C2-0F52AAFBFEF7}" srcOrd="0" destOrd="0" presId="urn:microsoft.com/office/officeart/2011/layout/CircleProcess"/>
    <dgm:cxn modelId="{80A53EC2-D7D9-452E-A70F-2000A78C4DCF}" type="presParOf" srcId="{3488AF17-7245-4DA9-8E91-986A74D07DAE}" destId="{390CA364-9B41-444D-8814-C8D30C193CF2}" srcOrd="10" destOrd="0" presId="urn:microsoft.com/office/officeart/2011/layout/CircleProcess"/>
    <dgm:cxn modelId="{A18B7687-B6B4-4837-ADE0-0B8FED25F520}" type="presParOf" srcId="{390CA364-9B41-444D-8814-C8D30C193CF2}" destId="{2F82D80E-68D0-48AA-B0C2-0E197563D134}" srcOrd="0" destOrd="0" presId="urn:microsoft.com/office/officeart/2011/layout/CircleProcess"/>
    <dgm:cxn modelId="{54DE1DF0-B3AE-400A-8982-3CD33CB0667C}" type="presParOf" srcId="{3488AF17-7245-4DA9-8E91-986A74D07DAE}" destId="{8C9060C7-F94B-4281-8C60-8C3F3A3B8DE9}" srcOrd="11" destOrd="0" presId="urn:microsoft.com/office/officeart/2011/layout/Circle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827D219-A9DB-4253-8479-2C6A2E9CD43D}" type="doc">
      <dgm:prSet loTypeId="urn:microsoft.com/office/officeart/2005/8/layout/arrow3" loCatId="relationship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FA4B35BB-30F6-45CF-8DF1-694D966A62BA}">
      <dgm:prSet phldrT="[Text]"/>
      <dgm:spPr/>
      <dgm:t>
        <a:bodyPr/>
        <a:lstStyle/>
        <a:p>
          <a:r>
            <a:rPr lang="en-US" dirty="0"/>
            <a:t>Health Outcomes</a:t>
          </a:r>
        </a:p>
      </dgm:t>
    </dgm:pt>
    <dgm:pt modelId="{74714285-9341-47B2-B3CA-59D953D12C63}" type="parTrans" cxnId="{FAD06DE6-F2D3-4794-9677-A9EB583F871D}">
      <dgm:prSet/>
      <dgm:spPr/>
      <dgm:t>
        <a:bodyPr/>
        <a:lstStyle/>
        <a:p>
          <a:endParaRPr lang="en-US"/>
        </a:p>
      </dgm:t>
    </dgm:pt>
    <dgm:pt modelId="{B168F5DC-250C-4BAE-B533-6E4B7265494F}" type="sibTrans" cxnId="{FAD06DE6-F2D3-4794-9677-A9EB583F871D}">
      <dgm:prSet/>
      <dgm:spPr/>
      <dgm:t>
        <a:bodyPr/>
        <a:lstStyle/>
        <a:p>
          <a:endParaRPr lang="en-US"/>
        </a:p>
      </dgm:t>
    </dgm:pt>
    <dgm:pt modelId="{0B5EBD53-AEE6-4A6A-9847-7540A7116F25}">
      <dgm:prSet phldrT="[Text]"/>
      <dgm:spPr/>
      <dgm:t>
        <a:bodyPr/>
        <a:lstStyle/>
        <a:p>
          <a:r>
            <a:rPr lang="en-US" dirty="0"/>
            <a:t>Cost</a:t>
          </a:r>
        </a:p>
      </dgm:t>
    </dgm:pt>
    <dgm:pt modelId="{341EF530-EDA2-4919-8DB6-3EA1A503EEAB}" type="parTrans" cxnId="{FBB5624F-9C81-455D-9584-F15F000EAA7E}">
      <dgm:prSet/>
      <dgm:spPr/>
      <dgm:t>
        <a:bodyPr/>
        <a:lstStyle/>
        <a:p>
          <a:endParaRPr lang="en-US"/>
        </a:p>
      </dgm:t>
    </dgm:pt>
    <dgm:pt modelId="{101FD7C2-2B77-4080-98FD-CE8CE43FEFD8}" type="sibTrans" cxnId="{FBB5624F-9C81-455D-9584-F15F000EAA7E}">
      <dgm:prSet/>
      <dgm:spPr/>
      <dgm:t>
        <a:bodyPr/>
        <a:lstStyle/>
        <a:p>
          <a:endParaRPr lang="en-US"/>
        </a:p>
      </dgm:t>
    </dgm:pt>
    <dgm:pt modelId="{F390B693-A48C-4387-84F1-70A7929D2F55}" type="pres">
      <dgm:prSet presAssocID="{A827D219-A9DB-4253-8479-2C6A2E9CD43D}" presName="compositeShape" presStyleCnt="0">
        <dgm:presLayoutVars>
          <dgm:chMax val="2"/>
          <dgm:dir/>
          <dgm:resizeHandles val="exact"/>
        </dgm:presLayoutVars>
      </dgm:prSet>
      <dgm:spPr/>
    </dgm:pt>
    <dgm:pt modelId="{2A7FEBE5-DB8E-4281-A292-B4DFF2E87E00}" type="pres">
      <dgm:prSet presAssocID="{A827D219-A9DB-4253-8479-2C6A2E9CD43D}" presName="divider" presStyleLbl="fgShp" presStyleIdx="0" presStyleCnt="1" custAng="20957427"/>
      <dgm:spPr/>
    </dgm:pt>
    <dgm:pt modelId="{A9F2E6E2-61A0-44DE-AE1B-7E92626D0DE4}" type="pres">
      <dgm:prSet presAssocID="{FA4B35BB-30F6-45CF-8DF1-694D966A62BA}" presName="downArrow" presStyleLbl="node1" presStyleIdx="0" presStyleCnt="2"/>
      <dgm:spPr/>
    </dgm:pt>
    <dgm:pt modelId="{7E278410-1B25-44E3-8DF6-4A409B85633B}" type="pres">
      <dgm:prSet presAssocID="{FA4B35BB-30F6-45CF-8DF1-694D966A62BA}" presName="downArrowText" presStyleLbl="revTx" presStyleIdx="0" presStyleCnt="2">
        <dgm:presLayoutVars>
          <dgm:bulletEnabled val="1"/>
        </dgm:presLayoutVars>
      </dgm:prSet>
      <dgm:spPr/>
    </dgm:pt>
    <dgm:pt modelId="{5D0B58BC-5202-4C8E-AA80-64232C2EC34A}" type="pres">
      <dgm:prSet presAssocID="{0B5EBD53-AEE6-4A6A-9847-7540A7116F25}" presName="upArrow" presStyleLbl="node1" presStyleIdx="1" presStyleCnt="2"/>
      <dgm:spPr/>
    </dgm:pt>
    <dgm:pt modelId="{BDAA913A-6A3A-41A9-8226-EDB23F4A0965}" type="pres">
      <dgm:prSet presAssocID="{0B5EBD53-AEE6-4A6A-9847-7540A7116F25}" presName="upArrowText" presStyleLbl="revTx" presStyleIdx="1" presStyleCnt="2">
        <dgm:presLayoutVars>
          <dgm:bulletEnabled val="1"/>
        </dgm:presLayoutVars>
      </dgm:prSet>
      <dgm:spPr/>
    </dgm:pt>
  </dgm:ptLst>
  <dgm:cxnLst>
    <dgm:cxn modelId="{DB9A964A-23C3-403C-A6E1-5FF7B377B959}" type="presOf" srcId="{0B5EBD53-AEE6-4A6A-9847-7540A7116F25}" destId="{BDAA913A-6A3A-41A9-8226-EDB23F4A0965}" srcOrd="0" destOrd="0" presId="urn:microsoft.com/office/officeart/2005/8/layout/arrow3"/>
    <dgm:cxn modelId="{FBB5624F-9C81-455D-9584-F15F000EAA7E}" srcId="{A827D219-A9DB-4253-8479-2C6A2E9CD43D}" destId="{0B5EBD53-AEE6-4A6A-9847-7540A7116F25}" srcOrd="1" destOrd="0" parTransId="{341EF530-EDA2-4919-8DB6-3EA1A503EEAB}" sibTransId="{101FD7C2-2B77-4080-98FD-CE8CE43FEFD8}"/>
    <dgm:cxn modelId="{B33261BD-494E-41D5-ACA9-87233CFB517B}" type="presOf" srcId="{A827D219-A9DB-4253-8479-2C6A2E9CD43D}" destId="{F390B693-A48C-4387-84F1-70A7929D2F55}" srcOrd="0" destOrd="0" presId="urn:microsoft.com/office/officeart/2005/8/layout/arrow3"/>
    <dgm:cxn modelId="{C943E4E1-6A3C-46A0-B0FB-1B29E30DC8E2}" type="presOf" srcId="{FA4B35BB-30F6-45CF-8DF1-694D966A62BA}" destId="{7E278410-1B25-44E3-8DF6-4A409B85633B}" srcOrd="0" destOrd="0" presId="urn:microsoft.com/office/officeart/2005/8/layout/arrow3"/>
    <dgm:cxn modelId="{FAD06DE6-F2D3-4794-9677-A9EB583F871D}" srcId="{A827D219-A9DB-4253-8479-2C6A2E9CD43D}" destId="{FA4B35BB-30F6-45CF-8DF1-694D966A62BA}" srcOrd="0" destOrd="0" parTransId="{74714285-9341-47B2-B3CA-59D953D12C63}" sibTransId="{B168F5DC-250C-4BAE-B533-6E4B7265494F}"/>
    <dgm:cxn modelId="{F0925C2E-9FE7-465D-851C-722F4E6592D6}" type="presParOf" srcId="{F390B693-A48C-4387-84F1-70A7929D2F55}" destId="{2A7FEBE5-DB8E-4281-A292-B4DFF2E87E00}" srcOrd="0" destOrd="0" presId="urn:microsoft.com/office/officeart/2005/8/layout/arrow3"/>
    <dgm:cxn modelId="{6339053C-B6A7-4C31-99B8-0CA4718C51F9}" type="presParOf" srcId="{F390B693-A48C-4387-84F1-70A7929D2F55}" destId="{A9F2E6E2-61A0-44DE-AE1B-7E92626D0DE4}" srcOrd="1" destOrd="0" presId="urn:microsoft.com/office/officeart/2005/8/layout/arrow3"/>
    <dgm:cxn modelId="{0916FD9B-250C-4C85-AABB-3DB197CCAD14}" type="presParOf" srcId="{F390B693-A48C-4387-84F1-70A7929D2F55}" destId="{7E278410-1B25-44E3-8DF6-4A409B85633B}" srcOrd="2" destOrd="0" presId="urn:microsoft.com/office/officeart/2005/8/layout/arrow3"/>
    <dgm:cxn modelId="{D75771F8-33B1-416E-A41D-702BA05D1AAF}" type="presParOf" srcId="{F390B693-A48C-4387-84F1-70A7929D2F55}" destId="{5D0B58BC-5202-4C8E-AA80-64232C2EC34A}" srcOrd="3" destOrd="0" presId="urn:microsoft.com/office/officeart/2005/8/layout/arrow3"/>
    <dgm:cxn modelId="{19ACFCFD-4718-4C8B-9DC2-D5A62EE9AC78}" type="presParOf" srcId="{F390B693-A48C-4387-84F1-70A7929D2F55}" destId="{BDAA913A-6A3A-41A9-8226-EDB23F4A0965}" srcOrd="4" destOrd="0" presId="urn:microsoft.com/office/officeart/2005/8/layout/arrow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82DE35D-11AC-47C8-8102-B2C3B4100F38}">
      <dsp:nvSpPr>
        <dsp:cNvPr id="0" name=""/>
        <dsp:cNvSpPr/>
      </dsp:nvSpPr>
      <dsp:spPr>
        <a:xfrm>
          <a:off x="6207291" y="1780596"/>
          <a:ext cx="1857705" cy="18578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AC8363-1D4A-433B-A672-A08C79CE7B81}">
      <dsp:nvSpPr>
        <dsp:cNvPr id="0" name=""/>
        <dsp:cNvSpPr/>
      </dsp:nvSpPr>
      <dsp:spPr>
        <a:xfrm>
          <a:off x="6269427" y="1842533"/>
          <a:ext cx="1734230" cy="1733925"/>
        </a:xfrm>
        <a:prstGeom prst="ellipse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Cost</a:t>
          </a:r>
        </a:p>
      </dsp:txBody>
      <dsp:txXfrm>
        <a:off x="6517174" y="2090284"/>
        <a:ext cx="1238735" cy="1238424"/>
      </dsp:txXfrm>
    </dsp:sp>
    <dsp:sp modelId="{85F9EA94-DA42-474B-9378-3EDC740C4420}">
      <dsp:nvSpPr>
        <dsp:cNvPr id="0" name=""/>
        <dsp:cNvSpPr/>
      </dsp:nvSpPr>
      <dsp:spPr>
        <a:xfrm rot="2700000">
          <a:off x="4279469" y="1780465"/>
          <a:ext cx="1857735" cy="1857735"/>
        </a:xfrm>
        <a:prstGeom prst="teardrop">
          <a:avLst>
            <a:gd name="adj" fmla="val 10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45AC424-EDD0-4E1E-BE2B-BE28EE3DAE68}">
      <dsp:nvSpPr>
        <dsp:cNvPr id="0" name=""/>
        <dsp:cNvSpPr/>
      </dsp:nvSpPr>
      <dsp:spPr>
        <a:xfrm>
          <a:off x="4349586" y="1842533"/>
          <a:ext cx="1734230" cy="1733925"/>
        </a:xfrm>
        <a:prstGeom prst="ellipse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Unmet Need</a:t>
          </a:r>
        </a:p>
      </dsp:txBody>
      <dsp:txXfrm>
        <a:off x="4597333" y="2090284"/>
        <a:ext cx="1238735" cy="1238424"/>
      </dsp:txXfrm>
    </dsp:sp>
    <dsp:sp modelId="{D6F30E94-ABA6-443B-B627-F27966098E86}">
      <dsp:nvSpPr>
        <dsp:cNvPr id="0" name=""/>
        <dsp:cNvSpPr/>
      </dsp:nvSpPr>
      <dsp:spPr>
        <a:xfrm rot="2700000">
          <a:off x="2367593" y="1780465"/>
          <a:ext cx="1857735" cy="1857735"/>
        </a:xfrm>
        <a:prstGeom prst="teardrop">
          <a:avLst>
            <a:gd name="adj" fmla="val 10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533DC58-2050-4324-B13A-7CE4DB795F84}">
      <dsp:nvSpPr>
        <dsp:cNvPr id="0" name=""/>
        <dsp:cNvSpPr/>
      </dsp:nvSpPr>
      <dsp:spPr>
        <a:xfrm>
          <a:off x="2429745" y="1842533"/>
          <a:ext cx="1734230" cy="1733925"/>
        </a:xfrm>
        <a:prstGeom prst="ellipse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Efficacy</a:t>
          </a:r>
        </a:p>
      </dsp:txBody>
      <dsp:txXfrm>
        <a:off x="2677492" y="2090284"/>
        <a:ext cx="1238735" cy="1238424"/>
      </dsp:txXfrm>
    </dsp:sp>
    <dsp:sp modelId="{ECDD4610-BC5B-4DCC-89C2-0F52AAFBFEF7}">
      <dsp:nvSpPr>
        <dsp:cNvPr id="0" name=""/>
        <dsp:cNvSpPr/>
      </dsp:nvSpPr>
      <dsp:spPr>
        <a:xfrm rot="2700000">
          <a:off x="447752" y="1780465"/>
          <a:ext cx="1857735" cy="1857735"/>
        </a:xfrm>
        <a:prstGeom prst="teardrop">
          <a:avLst>
            <a:gd name="adj" fmla="val 10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F82D80E-68D0-48AA-B0C2-0E197563D134}">
      <dsp:nvSpPr>
        <dsp:cNvPr id="0" name=""/>
        <dsp:cNvSpPr/>
      </dsp:nvSpPr>
      <dsp:spPr>
        <a:xfrm>
          <a:off x="509903" y="1842533"/>
          <a:ext cx="1734230" cy="1733925"/>
        </a:xfrm>
        <a:prstGeom prst="ellipse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Safety</a:t>
          </a:r>
        </a:p>
      </dsp:txBody>
      <dsp:txXfrm>
        <a:off x="757650" y="2090284"/>
        <a:ext cx="1238735" cy="123842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7FEBE5-DB8E-4281-A292-B4DFF2E87E00}">
      <dsp:nvSpPr>
        <dsp:cNvPr id="0" name=""/>
        <dsp:cNvSpPr/>
      </dsp:nvSpPr>
      <dsp:spPr>
        <a:xfrm rot="20657427">
          <a:off x="15589" y="1303971"/>
          <a:ext cx="5048819" cy="578166"/>
        </a:xfrm>
        <a:prstGeom prst="mathMinus">
          <a:avLst/>
        </a:prstGeom>
        <a:solidFill>
          <a:schemeClr val="dk2">
            <a:tint val="6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9F2E6E2-61A0-44DE-AE1B-7E92626D0DE4}">
      <dsp:nvSpPr>
        <dsp:cNvPr id="0" name=""/>
        <dsp:cNvSpPr/>
      </dsp:nvSpPr>
      <dsp:spPr>
        <a:xfrm>
          <a:off x="609599" y="159305"/>
          <a:ext cx="1523999" cy="1274444"/>
        </a:xfrm>
        <a:prstGeom prst="downArrow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278410-1B25-44E3-8DF6-4A409B85633B}">
      <dsp:nvSpPr>
        <dsp:cNvPr id="0" name=""/>
        <dsp:cNvSpPr/>
      </dsp:nvSpPr>
      <dsp:spPr>
        <a:xfrm>
          <a:off x="2692398" y="0"/>
          <a:ext cx="1625599" cy="13381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Health Outcomes</a:t>
          </a:r>
        </a:p>
      </dsp:txBody>
      <dsp:txXfrm>
        <a:off x="2692398" y="0"/>
        <a:ext cx="1625599" cy="1338166"/>
      </dsp:txXfrm>
    </dsp:sp>
    <dsp:sp modelId="{5D0B58BC-5202-4C8E-AA80-64232C2EC34A}">
      <dsp:nvSpPr>
        <dsp:cNvPr id="0" name=""/>
        <dsp:cNvSpPr/>
      </dsp:nvSpPr>
      <dsp:spPr>
        <a:xfrm>
          <a:off x="2946398" y="1752360"/>
          <a:ext cx="1523999" cy="1274444"/>
        </a:xfrm>
        <a:prstGeom prst="upArrow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DAA913A-6A3A-41A9-8226-EDB23F4A0965}">
      <dsp:nvSpPr>
        <dsp:cNvPr id="0" name=""/>
        <dsp:cNvSpPr/>
      </dsp:nvSpPr>
      <dsp:spPr>
        <a:xfrm>
          <a:off x="761999" y="1847943"/>
          <a:ext cx="1625599" cy="133816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Cost</a:t>
          </a:r>
        </a:p>
      </dsp:txBody>
      <dsp:txXfrm>
        <a:off x="761999" y="1847943"/>
        <a:ext cx="1625599" cy="13381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1/layout/CircleProcess">
  <dgm:title val="Circle Process"/>
  <dgm:desc val="Use to show sequential steps in a process. Limited to eleven Level 1 shapes with an unlimited number of Level 2 shapes. Works best with small amounts of text. Unused text does not appear, but remains available if you switch layouts."/>
  <dgm:catLst>
    <dgm:cat type="process" pri="8500"/>
    <dgm:cat type="officeonline" pri="85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11"/>
      <dgm:chPref val="11"/>
      <dgm:dir/>
      <dgm:resizeHandles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5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Parent2" refType="w" fact="0.6249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l" for="ch" forName="Parent1" refType="w" fact="0.1597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l" for="ch" forName="Accent2" refType="w" fact="0.5498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l" for="ch" forName="ParentBackground2" refType="w" fact="0.5648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l" for="ch" forName="Child2" refType="w" fact="0.5648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l" for="ch" forName="Accent1" refType="w" fact="-0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l" for="ch" forName="ParentBackground1" refType="w" fact="0.0997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l" for="ch" forName="Child1" refType="w" fact="0.0997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6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Parent3" refType="w" fact="0.744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l" for="ch" forName="Parent2" refType="w" fact="0.426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l" for="ch" forName="Parent1" refType="w" fact="0.109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l" for="ch" forName="Accent3" refType="w" fact="0.6928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l" for="ch" forName="ParentBackground3" refType="w" fact="0.703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l" for="ch" forName="Child3" refType="w" fact="0.703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l" for="ch" forName="Accent2" refType="w" fact="0.3122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l" for="ch" forName="ParentBackground2" refType="w" fact="0.385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l" for="ch" forName="Child2" refType="w" fact="0.385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l" for="ch" forName="Accent1" refType="w" fact="-0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l" for="ch" forName="ParentBackground1" refType="w" fact="0.068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l" for="ch" forName="Child1" refType="w" fact="0.068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7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Parent4" refType="w" fact="0.8057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l" for="ch" forName="Parent3" refType="w" fact="0.5647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l" for="ch" forName="Parent2" refType="w" fact="0.3237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l" for="ch" forName="Parent1" refType="w" fact="0.0827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l" for="ch" forName="Accent4" refType="w" fact="0.7668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l" for="ch" forName="ParentBackground4" refType="w" fact="0.7746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l" for="ch" forName="Child4" refType="w" fact="0.7746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l" for="ch" forName="Accent3" refType="w" fact="0.476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l" for="ch" forName="ParentBackground3" refType="w" fact="0.5336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l" for="ch" forName="Child3" refType="w" fact="0.5336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l" for="ch" forName="Accent2" refType="w" fact="0.236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l" for="ch" forName="ParentBackground2" refType="w" fact="0.2926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l" for="ch" forName="Child2" refType="w" fact="0.2926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l" for="ch" forName="Accent1" refType="w" fact="-0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l" for="ch" forName="ParentBackground1" refType="w" fact="0.0516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l" for="ch" forName="Child1" refType="w" fact="0.0516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8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Parent5" refType="w" fact="0.8434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l" for="ch" forName="Parent4" refType="w" fact="0.6492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l" for="ch" forName="Parent3" refType="w" fact="0.45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l" for="ch" forName="Parent2" refType="w" fact="0.2609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l" for="ch" forName="Parent1" refType="w" fact="0.0667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l" for="ch" forName="Accent5" refType="w" fact="0.8121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l" for="ch" forName="ParentBackground5" refType="w" fact="0.8183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l" for="ch" forName="Child5" refType="w" fact="0.8183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l" for="ch" forName="Accent4" refType="w" fact="0.5789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l" for="ch" forName="ParentBackground4" refType="w" fact="0.6242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l" for="ch" forName="Child4" refType="w" fact="0.6242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l" for="ch" forName="Accent3" refType="w" fact="0.3848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l" for="ch" forName="ParentBackground3" refType="w" fact="0.43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l" for="ch" forName="Child3" refType="w" fact="0.43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l" for="ch" forName="Accent2" refType="w" fact="0.1906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l" for="ch" forName="ParentBackground2" refType="w" fact="0.2358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l" for="ch" forName="Child2" refType="w" fact="0.2358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l" for="ch" forName="Accent1" refType="w" fact="-0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l" for="ch" forName="ParentBackground1" refType="w" fact="0.0416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l" for="ch" forName="Child1" refType="w" fact="0.0416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9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Parent6" refType="w" fact="0.8689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l" for="ch" forName="Parent5" refType="w" fact="0.7063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l" for="ch" forName="Parent4" refType="w" fact="0.5437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l" for="ch" forName="Parent3" refType="w" fact="0.381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l" for="ch" forName="Parent2" refType="w" fact="0.2184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l" for="ch" forName="Parent1" refType="w" fact="0.0558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l" for="ch" forName="Accent6" refType="w" fact="0.8426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l" for="ch" forName="ParentBackground6" refType="w" fact="0.8479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l" for="ch" forName="Child6" refType="w" fact="0.8479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l" for="ch" forName="Accent5" refType="w" fact="0.6474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l" for="ch" forName="ParentBackground5" refType="w" fact="0.6853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l" for="ch" forName="Child5" refType="w" fact="0.6853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l" for="ch" forName="Accent4" refType="w" fact="0.4848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l" for="ch" forName="ParentBackground4" refType="w" fact="0.5227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l" for="ch" forName="Child4" refType="w" fact="0.5227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l" for="ch" forName="Accent3" refType="w" fact="0.3222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l" for="ch" forName="ParentBackground3" refType="w" fact="0.3601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l" for="ch" forName="Child3" refType="w" fact="0.3601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l" for="ch" forName="Accent2" refType="w" fact="0.1596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l" for="ch" forName="ParentBackground2" refType="w" fact="0.197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l" for="ch" forName="Child2" refType="w" fact="0.197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l" for="ch" forName="Accent1" refType="w" fact="-0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l" for="ch" forName="ParentBackground1" refType="w" fact="0.0348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l" for="ch" forName="Child1" refType="w" fact="0.0348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10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Parent7" refType="w" fact="0.8872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l" for="ch" forName="Parent6" refType="w" fact="0.7473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l" for="ch" forName="Parent5" refType="w" fact="0.607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l" for="ch" forName="Parent4" refType="w" fact="0.4676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l" for="ch" forName="Parent3" refType="w" fact="0.3277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l" for="ch" forName="Parent2" refType="w" fact="0.1879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l" for="ch" forName="Parent1" refType="w" fact="0.048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l" for="ch" forName="Accent7" refType="w" fact="0.8646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l" for="ch" forName="ParentBackground7" refType="w" fact="0.8692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l" for="ch" forName="Child7" refType="w" fact="0.8692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l" for="ch" forName="Accent6" refType="w" fact="0.6967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l" for="ch" forName="ParentBackground6" refType="w" fact="0.7293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l" for="ch" forName="Child6" refType="w" fact="0.7293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l" for="ch" forName="Accent5" refType="w" fact="0.5569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l" for="ch" forName="ParentBackground5" refType="w" fact="0.5894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l" for="ch" forName="Child5" refType="w" fact="0.5894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l" for="ch" forName="Accent4" refType="w" fact="0.417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l" for="ch" forName="ParentBackground4" refType="w" fact="0.4496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l" for="ch" forName="Child4" refType="w" fact="0.4496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l" for="ch" forName="Accent3" refType="w" fact="0.2771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l" for="ch" forName="ParentBackground3" refType="w" fact="0.3097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l" for="ch" forName="Child3" refType="w" fact="0.3097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l" for="ch" forName="Accent2" refType="w" fact="0.1373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l" for="ch" forName="ParentBackground2" refType="w" fact="0.1698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l" for="ch" forName="Child2" refType="w" fact="0.1698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l" for="ch" forName="Accent1" refType="w" fact="-0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l" for="ch" forName="ParentBackground1" refType="w" fact="0.03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l" for="ch" forName="Child1" refType="w" fact="0.03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11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l" for="ch" forName="Parent8" refType="w" fact="0.901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l" for="ch" forName="Parent7" refType="w" fact="0.7783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l" for="ch" forName="Parent6" refType="w" fact="0.6556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l" for="ch" forName="Parent5" refType="w" fact="0.5329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l" for="ch" forName="Parent4" refType="w" fact="0.4102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l" for="ch" forName="Parent3" refType="w" fact="0.287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l" for="ch" forName="Parent2" refType="w" fact="0.1648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l" for="ch" forName="Parent1" refType="w" fact="0.0421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l" for="ch" forName="Accent8" refType="w" fact="0.8813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l" for="ch" forName="ParentBackground8" refType="w" fact="0.8852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l" for="ch" forName="Child8" refType="w" fact="0.8852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l" for="ch" forName="Accent7" refType="w" fact="0.7339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l" for="ch" forName="ParentBackground7" refType="w" fact="0.762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l" for="ch" forName="Child7" refType="w" fact="0.762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l" for="ch" forName="Accent6" refType="w" fact="0.6112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l" for="ch" forName="ParentBackground6" refType="w" fact="0.6398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l" for="ch" forName="Child6" refType="w" fact="0.6398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l" for="ch" forName="Accent5" refType="w" fact="0.488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l" for="ch" forName="ParentBackground5" refType="w" fact="0.5171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l" for="ch" forName="Child5" refType="w" fact="0.5171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l" for="ch" forName="Accent4" refType="w" fact="0.3658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l" for="ch" forName="ParentBackground4" refType="w" fact="0.3944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l" for="ch" forName="Child4" refType="w" fact="0.3944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l" for="ch" forName="Accent3" refType="w" fact="0.2431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l" for="ch" forName="ParentBackground3" refType="w" fact="0.2717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l" for="ch" forName="Child3" refType="w" fact="0.2717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l" for="ch" forName="Accent2" refType="w" fact="0.1204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l" for="ch" forName="ParentBackground2" refType="w" fact="0.149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l" for="ch" forName="Child2" refType="w" fact="0.149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l" for="ch" forName="Accent1" refType="w" fact="-0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l" for="ch" forName="ParentBackground1" refType="w" fact="0.0263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l" for="ch" forName="Child1" refType="w" fact="0.0263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12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l" for="ch" forName="Parent9" refType="w" fact="0.9119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l" for="ch" forName="Parent8" refType="w" fact="0.8026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l" for="ch" forName="Parent7" refType="w" fact="0.6933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l" for="ch" forName="Parent6" refType="w" fact="0.584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l" for="ch" forName="Parent5" refType="w" fact="0.4747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l" for="ch" forName="Parent4" refType="w" fact="0.3654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l" for="ch" forName="Parent3" refType="w" fact="0.2561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l" for="ch" forName="Parent2" refType="w" fact="0.1468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l" for="ch" forName="Parent1" refType="w" fact="0.037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l" for="ch" forName="Accent9" refType="w" fact="0.8942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l" for="ch" forName="ParentBackground9" refType="w" fact="0.8978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l" for="ch" forName="Child9" refType="w" fact="0.8978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l" for="ch" forName="Accent8" refType="w" fact="0.763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l" for="ch" forName="ParentBackground8" refType="w" fact="0.788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l" for="ch" forName="Child8" refType="w" fact="0.788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l" for="ch" forName="Accent7" refType="w" fact="0.6538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l" for="ch" forName="ParentBackground7" refType="w" fact="0.6792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l" for="ch" forName="Child7" refType="w" fact="0.6792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l" for="ch" forName="Accent6" refType="w" fact="0.544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l" for="ch" forName="ParentBackground6" refType="w" fact="0.5699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l" for="ch" forName="Child6" refType="w" fact="0.5699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l" for="ch" forName="Accent5" refType="w" fact="0.4352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l" for="ch" forName="ParentBackground5" refType="w" fact="0.4606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l" for="ch" forName="Child5" refType="w" fact="0.4606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l" for="ch" forName="Accent4" refType="w" fact="0.3259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l" for="ch" forName="ParentBackground4" refType="w" fact="0.3513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l" for="ch" forName="Child4" refType="w" fact="0.3513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l" for="ch" forName="Accent3" refType="w" fact="0.2166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l" for="ch" forName="ParentBackground3" refType="w" fact="0.242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l" for="ch" forName="Child3" refType="w" fact="0.242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l" for="ch" forName="Accent2" refType="w" fact="0.1073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l" for="ch" forName="ParentBackground2" refType="w" fact="0.1327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l" for="ch" forName="Child2" refType="w" fact="0.1327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l" for="ch" forName="Accent1" refType="w" fact="-0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l" for="ch" forName="ParentBackground1" refType="w" fact="0.0234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l" for="ch" forName="Child1" refType="w" fact="0.0234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13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l" for="ch" forName="Parent10" refType="w" fact="0.920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l" for="ch" forName="Parent9" refType="w" fact="0.822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l" for="ch" forName="Parent8" refType="w" fact="0.723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l" for="ch" forName="Parent7" refType="w" fact="0.62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l" for="ch" forName="Parent6" refType="w" fact="0.5264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l" for="ch" forName="Parent5" refType="w" fact="0.4279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l" for="ch" forName="Parent4" refType="w" fact="0.3294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l" for="ch" forName="Parent3" refType="w" fact="0.2309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l" for="ch" forName="Parent2" refType="w" fact="0.1324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l" for="ch" forName="Parent1" refType="w" fact="0.0338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l" for="ch" forName="Accent10" refType="w" fact="0.9047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l" for="ch" forName="ParentBackground10" refType="w" fact="0.9078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l" for="ch" forName="Child10" refType="w" fact="0.9078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l" for="ch" forName="Accent9" refType="w" fact="0.7864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l" for="ch" forName="ParentBackground9" refType="w" fact="0.8093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l" for="ch" forName="Child9" refType="w" fact="0.8093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l" for="ch" forName="Accent8" refType="w" fact="0.6879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l" for="ch" forName="ParentBackground8" refType="w" fact="0.7108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l" for="ch" forName="Child8" refType="w" fact="0.7108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l" for="ch" forName="Accent7" refType="w" fact="0.5893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l" for="ch" forName="ParentBackground7" refType="w" fact="0.6123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l" for="ch" forName="Child7" refType="w" fact="0.6123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l" for="ch" forName="Accent6" refType="w" fact="0.4908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l" for="ch" forName="ParentBackground6" refType="w" fact="0.5137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l" for="ch" forName="Child6" refType="w" fact="0.5137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l" for="ch" forName="Accent5" refType="w" fact="0.3923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l" for="ch" forName="ParentBackground5" refType="w" fact="0.4152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l" for="ch" forName="Child5" refType="w" fact="0.4152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l" for="ch" forName="Accent4" refType="w" fact="0.2938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l" for="ch" forName="ParentBackground4" refType="w" fact="0.3167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l" for="ch" forName="Child4" refType="w" fact="0.3167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l" for="ch" forName="Accent3" refType="w" fact="0.1952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l" for="ch" forName="ParentBackground3" refType="w" fact="0.2182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l" for="ch" forName="Child3" refType="w" fact="0.2182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l" for="ch" forName="Accent2" refType="w" fact="0.0967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l" for="ch" forName="ParentBackground2" refType="w" fact="0.1196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l" for="ch" forName="Child2" refType="w" fact="0.1196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l" for="ch" forName="Accent1" refType="w" fact="-0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l" for="ch" forName="ParentBackground1" refType="w" fact="0.0211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l" for="ch" forName="Child1" refType="w" fact="0.0211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14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l" for="ch" forName="Parent11" refType="w" fact="0.9277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l" for="ch" forName="Parent10" refType="w" fact="0.838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l" for="ch" forName="Parent9" refType="w" fact="0.7483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l" for="ch" forName="Parent8" refType="w" fact="0.6586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l" for="ch" forName="Parent7" refType="w" fact="0.5689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l" for="ch" forName="Parent6" refType="w" fact="0.4792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l" for="ch" forName="Parent5" refType="w" fact="0.389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l" for="ch" forName="Parent4" refType="w" fact="0.2999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l" for="ch" forName="Parent3" refType="w" fact="0.2102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l" for="ch" forName="Parent2" refType="w" fact="0.120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l" for="ch" forName="Parent1" refType="w" fact="0.0308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l" for="ch" forName="Accent11" refType="w" fact="0.9132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l" for="ch" forName="ParentBackground11" refType="w" fact="0.9161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l" for="ch" forName="Child11" refType="w" fact="0.9161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l" for="ch" forName="Accent10" refType="w" fact="0.805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l" for="ch" forName="ParentBackground10" refType="w" fact="0.8264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l" for="ch" forName="Child10" refType="w" fact="0.8264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l" for="ch" forName="Accent9" refType="w" fact="0.7158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l" for="ch" forName="ParentBackground9" refType="w" fact="0.7367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l" for="ch" forName="Child9" refType="w" fact="0.7367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l" for="ch" forName="Accent8" refType="w" fact="0.6261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l" for="ch" forName="ParentBackground8" refType="w" fact="0.647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l" for="ch" forName="Child8" refType="w" fact="0.647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l" for="ch" forName="Accent7" refType="w" fact="0.5364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l" for="ch" forName="ParentBackground7" refType="w" fact="0.5573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l" for="ch" forName="Child7" refType="w" fact="0.5573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l" for="ch" forName="Accent6" refType="w" fact="0.4467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l" for="ch" forName="ParentBackground6" refType="w" fact="0.4677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l" for="ch" forName="Child6" refType="w" fact="0.4677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l" for="ch" forName="Accent5" refType="w" fact="0.3571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l" for="ch" forName="ParentBackground5" refType="w" fact="0.378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l" for="ch" forName="Child5" refType="w" fact="0.378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l" for="ch" forName="Accent4" refType="w" fact="0.2674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l" for="ch" forName="ParentBackground4" refType="w" fact="0.2883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l" for="ch" forName="Child4" refType="w" fact="0.2883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l" for="ch" forName="Accent3" refType="w" fact="0.1777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l" for="ch" forName="ParentBackground3" refType="w" fact="0.1986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l" for="ch" forName="Child3" refType="w" fact="0.1986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l" for="ch" forName="Accent2" refType="w" fact="0.088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l" for="ch" forName="ParentBackground2" refType="w" fact="0.1089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l" for="ch" forName="Child2" refType="w" fact="0.1089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l" for="ch" forName="Accent1" refType="w" fact="-0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l" for="ch" forName="ParentBackground1" refType="w" fact="0.0192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l" for="ch" forName="Child1" refType="w" fact="0.0192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if>
      <dgm:else name="Name15">
        <dgm:choose name="Name16">
          <dgm:if name="Name17" axis="ch" ptType="node" func="cnt" op="equ" val="1">
            <dgm:alg type="composite">
              <dgm:param type="ar" val="0.638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Parent1" refType="w" fact="0.1667"/>
              <dgm:constr type="t" for="ch" forName="Parent1" refType="h" fact="0.1064"/>
              <dgm:constr type="w" for="ch" forName="Parent1" refType="w" fact="0.6667"/>
              <dgm:constr type="h" for="ch" forName="Parent1" refType="h" fact="0.4255"/>
              <dgm:constr type="l" for="ch" forName="Accent1" refType="w" fact="0"/>
              <dgm:constr type="t" for="ch" forName="Accent1" refType="h" fact="0"/>
              <dgm:constr type="w" for="ch" forName="Accent1" refType="w"/>
              <dgm:constr type="h" for="ch" forName="Accent1" refType="h" fact="0.6383"/>
              <dgm:constr type="l" for="ch" forName="ParentBackground1" refType="w" fact="0.0333"/>
              <dgm:constr type="t" for="ch" forName="ParentBackground1" refType="h" fact="0.0213"/>
              <dgm:constr type="w" for="ch" forName="ParentBackground1" refType="w" fact="0.9333"/>
              <dgm:constr type="h" for="ch" forName="ParentBackground1" refType="h" fact="0.5957"/>
              <dgm:constr type="l" for="ch" forName="Child1" refType="w" fact="0.0333"/>
              <dgm:constr type="t" for="ch" forName="Child1" refType="h" fact="0.6574"/>
              <dgm:constr type="w" for="ch" forName="Child1" refType="w" fact="0.9333"/>
              <dgm:constr type="h" for="ch" forName="Child1" refType="h" fact="0.3426"/>
            </dgm:constrLst>
          </dgm:if>
          <dgm:if name="Name18" axis="ch" ptType="node" func="cnt" op="equ" val="2">
            <dgm:alg type="composite">
              <dgm:param type="ar" val="1.265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r" for="ch" forName="Parent2" refType="w" fact="0.3751"/>
              <dgm:constr type="t" for="ch" forName="Parent2" refType="h" fact="0.2022"/>
              <dgm:constr type="w" for="ch" forName="Parent2" refType="w" fact="0.3001"/>
              <dgm:constr type="h" for="ch" forName="Parent2" refType="h" fact="0.3799"/>
              <dgm:constr type="r" for="ch" forName="Parent1" refType="w" fact="0.8403"/>
              <dgm:constr type="t" for="ch" forName="Parent1" refType="h" fact="0.2022"/>
              <dgm:constr type="w" for="ch" forName="Parent1" refType="w" fact="0.3001"/>
              <dgm:constr type="h" for="ch" forName="Parent1" refType="h" fact="0.3799"/>
              <dgm:constr type="r" for="ch" forName="Accent2" refType="w" fact="0.4502"/>
              <dgm:constr type="t" for="ch" forName="Accent2" refType="h" fact="0.1072"/>
              <dgm:constr type="w" for="ch" forName="Accent2" refType="w" fact="0.4502"/>
              <dgm:constr type="h" for="ch" forName="Accent2" refType="h" fact="0.5699"/>
              <dgm:constr type="r" for="ch" forName="ParentBackground2" refType="w" fact="0.4352"/>
              <dgm:constr type="t" for="ch" forName="ParentBackground2" refType="h" fact="0.1262"/>
              <dgm:constr type="w" for="ch" forName="ParentBackground2" refType="w" fact="0.4201"/>
              <dgm:constr type="h" for="ch" forName="ParentBackground2" refType="h" fact="0.5319"/>
              <dgm:constr type="r" for="ch" forName="Child2" refType="w" fact="0.4352"/>
              <dgm:constr type="t" for="ch" forName="Child2" refType="h" fact="0.6876"/>
              <dgm:constr type="w" for="ch" forName="Child2" refType="w" fact="0.4201"/>
              <dgm:constr type="h" for="ch" forName="Child2" refType="h" fact="0.3124"/>
              <dgm:constr type="r" for="ch" forName="Accent1" refType="w" fact="1.0086"/>
              <dgm:constr type="t" for="ch" forName="Accent1" refType="h" fact="-0.0109"/>
              <dgm:constr type="w" for="ch" forName="Accent1" refType="w" fact="0.6367"/>
              <dgm:constr type="h" for="ch" forName="Accent1" refType="h" fact="0.806"/>
              <dgm:constr type="r" for="ch" forName="ParentBackground1" refType="w" fact="0.9003"/>
              <dgm:constr type="t" for="ch" forName="ParentBackground1" refType="h" fact="0.1262"/>
              <dgm:constr type="w" for="ch" forName="ParentBackground1" refType="w" fact="0.4201"/>
              <dgm:constr type="h" for="ch" forName="ParentBackground1" refType="h" fact="0.5319"/>
              <dgm:constr type="r" for="ch" forName="Child1" refType="w" fact="0.9003"/>
              <dgm:constr type="t" for="ch" forName="Child1" refType="h" fact="0.6876"/>
              <dgm:constr type="w" for="ch" forName="Child1" refType="w" fact="0.4201"/>
              <dgm:constr type="h" for="ch" forName="Child1" refType="h" fact="0.3124"/>
            </dgm:constrLst>
          </dgm:if>
          <dgm:if name="Name19" axis="ch" ptType="node" func="cnt" op="equ" val="3">
            <dgm:alg type="composite">
              <dgm:param type="ar" val="1.854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r" for="ch" forName="Parent3" refType="w" fact="0.256"/>
              <dgm:constr type="t" for="ch" forName="Parent3" refType="h" fact="0.2022"/>
              <dgm:constr type="w" for="ch" forName="Parent3" refType="w" fact="0.2048"/>
              <dgm:constr type="h" for="ch" forName="Parent3" refType="h" fact="0.3799"/>
              <dgm:constr type="r" for="ch" forName="Parent2" refType="w" fact="0.5735"/>
              <dgm:constr type="t" for="ch" forName="Parent2" refType="h" fact="0.2022"/>
              <dgm:constr type="w" for="ch" forName="Parent2" refType="w" fact="0.2048"/>
              <dgm:constr type="h" for="ch" forName="Parent2" refType="h" fact="0.3799"/>
              <dgm:constr type="r" for="ch" forName="Parent1" refType="w" fact="0.891"/>
              <dgm:constr type="t" for="ch" forName="Parent1" refType="h" fact="0.2022"/>
              <dgm:constr type="w" for="ch" forName="Parent1" refType="w" fact="0.2048"/>
              <dgm:constr type="h" for="ch" forName="Parent1" refType="h" fact="0.3799"/>
              <dgm:constr type="r" for="ch" forName="Accent3" refType="w" fact="0.3072"/>
              <dgm:constr type="t" for="ch" forName="Accent3" refType="h" fact="0.1072"/>
              <dgm:constr type="w" for="ch" forName="Accent3" refType="w" fact="0.3072"/>
              <dgm:constr type="h" for="ch" forName="Accent3" refType="h" fact="0.5699"/>
              <dgm:constr type="r" for="ch" forName="ParentBackground3" refType="w" fact="0.297"/>
              <dgm:constr type="t" for="ch" forName="ParentBackground3" refType="h" fact="0.1262"/>
              <dgm:constr type="w" for="ch" forName="ParentBackground3" refType="w" fact="0.2868"/>
              <dgm:constr type="h" for="ch" forName="ParentBackground3" refType="h" fact="0.5319"/>
              <dgm:constr type="r" for="ch" forName="Child3" refType="w" fact="0.297"/>
              <dgm:constr type="t" for="ch" forName="Child3" refType="h" fact="0.6876"/>
              <dgm:constr type="w" for="ch" forName="Child3" refType="w" fact="0.2868"/>
              <dgm:constr type="h" for="ch" forName="Child3" refType="h" fact="0.3124"/>
              <dgm:constr type="r" for="ch" forName="Accent2" refType="w" fact="0.6878"/>
              <dgm:constr type="t" for="ch" forName="Accent2" refType="h" fact="-0.0109"/>
              <dgm:constr type="w" for="ch" forName="Accent2" refType="w" fact="0.4334"/>
              <dgm:constr type="h" for="ch" forName="Accent2" refType="h" fact="0.806"/>
              <dgm:constr type="r" for="ch" forName="ParentBackground2" refType="w" fact="0.6145"/>
              <dgm:constr type="t" for="ch" forName="ParentBackground2" refType="h" fact="0.1262"/>
              <dgm:constr type="w" for="ch" forName="ParentBackground2" refType="w" fact="0.2868"/>
              <dgm:constr type="h" for="ch" forName="ParentBackground2" refType="h" fact="0.5319"/>
              <dgm:constr type="r" for="ch" forName="Child2" refType="w" fact="0.6145"/>
              <dgm:constr type="t" for="ch" forName="Child2" refType="h" fact="0.6876"/>
              <dgm:constr type="w" for="ch" forName="Child2" refType="w" fact="0.2868"/>
              <dgm:constr type="h" for="ch" forName="Child2" refType="h" fact="0.3124"/>
              <dgm:constr type="r" for="ch" forName="Accent1" refType="w" fact="1.0053"/>
              <dgm:constr type="t" for="ch" forName="Accent1" refType="h" fact="-0.0109"/>
              <dgm:constr type="w" for="ch" forName="Accent1" refType="w" fact="0.4334"/>
              <dgm:constr type="h" for="ch" forName="Accent1" refType="h" fact="0.806"/>
              <dgm:constr type="r" for="ch" forName="ParentBackground1" refType="w" fact="0.932"/>
              <dgm:constr type="t" for="ch" forName="ParentBackground1" refType="h" fact="0.1262"/>
              <dgm:constr type="w" for="ch" forName="ParentBackground1" refType="w" fact="0.2868"/>
              <dgm:constr type="h" for="ch" forName="ParentBackground1" refType="h" fact="0.5319"/>
              <dgm:constr type="r" for="ch" forName="Child1" refType="w" fact="0.932"/>
              <dgm:constr type="t" for="ch" forName="Child1" refType="h" fact="0.6876"/>
              <dgm:constr type="w" for="ch" forName="Child1" refType="w" fact="0.2868"/>
              <dgm:constr type="h" for="ch" forName="Child1" refType="h" fact="0.3124"/>
            </dgm:constrLst>
          </dgm:if>
          <dgm:if name="Name20" axis="ch" ptType="node" func="cnt" op="equ" val="4">
            <dgm:alg type="composite">
              <dgm:param type="ar" val="2.4437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r" for="ch" forName="Parent4" refType="w" fact="0.1943"/>
              <dgm:constr type="t" for="ch" forName="Parent4" refType="h" fact="0.2022"/>
              <dgm:constr type="w" for="ch" forName="Parent4" refType="w" fact="0.1555"/>
              <dgm:constr type="h" for="ch" forName="Parent4" refType="h" fact="0.3799"/>
              <dgm:constr type="r" for="ch" forName="Parent3" refType="w" fact="0.4353"/>
              <dgm:constr type="t" for="ch" forName="Parent3" refType="h" fact="0.2022"/>
              <dgm:constr type="w" for="ch" forName="Parent3" refType="w" fact="0.1555"/>
              <dgm:constr type="h" for="ch" forName="Parent3" refType="h" fact="0.3799"/>
              <dgm:constr type="r" for="ch" forName="Parent2" refType="w" fact="0.6763"/>
              <dgm:constr type="t" for="ch" forName="Parent2" refType="h" fact="0.2022"/>
              <dgm:constr type="w" for="ch" forName="Parent2" refType="w" fact="0.1555"/>
              <dgm:constr type="h" for="ch" forName="Parent2" refType="h" fact="0.3799"/>
              <dgm:constr type="r" for="ch" forName="Parent1" refType="w" fact="0.9173"/>
              <dgm:constr type="t" for="ch" forName="Parent1" refType="h" fact="0.2022"/>
              <dgm:constr type="w" for="ch" forName="Parent1" refType="w" fact="0.1555"/>
              <dgm:constr type="h" for="ch" forName="Parent1" refType="h" fact="0.3799"/>
              <dgm:constr type="r" for="ch" forName="Accent4" refType="w" fact="0.2332"/>
              <dgm:constr type="t" for="ch" forName="Accent4" refType="h" fact="0.1072"/>
              <dgm:constr type="w" for="ch" forName="Accent4" refType="w" fact="0.2332"/>
              <dgm:constr type="h" for="ch" forName="Accent4" refType="h" fact="0.5699"/>
              <dgm:constr type="r" for="ch" forName="ParentBackground4" refType="w" fact="0.2254"/>
              <dgm:constr type="t" for="ch" forName="ParentBackground4" refType="h" fact="0.1262"/>
              <dgm:constr type="w" for="ch" forName="ParentBackground4" refType="w" fact="0.2177"/>
              <dgm:constr type="h" for="ch" forName="ParentBackground4" refType="h" fact="0.5319"/>
              <dgm:constr type="r" for="ch" forName="Child4" refType="w" fact="0.2254"/>
              <dgm:constr type="t" for="ch" forName="Child4" refType="h" fact="0.6876"/>
              <dgm:constr type="w" for="ch" forName="Child4" refType="w" fact="0.2177"/>
              <dgm:constr type="h" for="ch" forName="Child4" refType="h" fact="0.3124"/>
              <dgm:constr type="r" for="ch" forName="Accent3" refType="w" fact="0.5235"/>
              <dgm:constr type="t" for="ch" forName="Accent3" refType="h" fact="-0.0109"/>
              <dgm:constr type="w" for="ch" forName="Accent3" refType="w" fact="0.3298"/>
              <dgm:constr type="h" for="ch" forName="Accent3" refType="h" fact="0.806"/>
              <dgm:constr type="r" for="ch" forName="ParentBackground3" refType="w" fact="0.4664"/>
              <dgm:constr type="t" for="ch" forName="ParentBackground3" refType="h" fact="0.1262"/>
              <dgm:constr type="w" for="ch" forName="ParentBackground3" refType="w" fact="0.2177"/>
              <dgm:constr type="h" for="ch" forName="ParentBackground3" refType="h" fact="0.5319"/>
              <dgm:constr type="r" for="ch" forName="Child3" refType="w" fact="0.4664"/>
              <dgm:constr type="t" for="ch" forName="Child3" refType="h" fact="0.6876"/>
              <dgm:constr type="w" for="ch" forName="Child3" refType="w" fact="0.2177"/>
              <dgm:constr type="h" for="ch" forName="Child3" refType="h" fact="0.3124"/>
              <dgm:constr type="r" for="ch" forName="Accent2" refType="w" fact="0.7635"/>
              <dgm:constr type="t" for="ch" forName="Accent2" refType="h" fact="-0.0109"/>
              <dgm:constr type="w" for="ch" forName="Accent2" refType="w" fact="0.3298"/>
              <dgm:constr type="h" for="ch" forName="Accent2" refType="h" fact="0.806"/>
              <dgm:constr type="r" for="ch" forName="ParentBackground2" refType="w" fact="0.7074"/>
              <dgm:constr type="t" for="ch" forName="ParentBackground2" refType="h" fact="0.1262"/>
              <dgm:constr type="w" for="ch" forName="ParentBackground2" refType="w" fact="0.2177"/>
              <dgm:constr type="h" for="ch" forName="ParentBackground2" refType="h" fact="0.5319"/>
              <dgm:constr type="r" for="ch" forName="Child2" refType="w" fact="0.7074"/>
              <dgm:constr type="t" for="ch" forName="Child2" refType="h" fact="0.6876"/>
              <dgm:constr type="w" for="ch" forName="Child2" refType="w" fact="0.2177"/>
              <dgm:constr type="h" for="ch" forName="Child2" refType="h" fact="0.3124"/>
              <dgm:constr type="r" for="ch" forName="Accent1" refType="w" fact="1.0045"/>
              <dgm:constr type="t" for="ch" forName="Accent1" refType="h" fact="-0.0109"/>
              <dgm:constr type="w" for="ch" forName="Accent1" refType="w" fact="0.3298"/>
              <dgm:constr type="h" for="ch" forName="Accent1" refType="h" fact="0.806"/>
              <dgm:constr type="r" for="ch" forName="ParentBackground1" refType="w" fact="0.9484"/>
              <dgm:constr type="t" for="ch" forName="ParentBackground1" refType="h" fact="0.1262"/>
              <dgm:constr type="w" for="ch" forName="ParentBackground1" refType="w" fact="0.2177"/>
              <dgm:constr type="h" for="ch" forName="ParentBackground1" refType="h" fact="0.5319"/>
              <dgm:constr type="r" for="ch" forName="Child1" refType="w" fact="0.9484"/>
              <dgm:constr type="t" for="ch" forName="Child1" refType="h" fact="0.6876"/>
              <dgm:constr type="w" for="ch" forName="Child1" refType="w" fact="0.2177"/>
              <dgm:constr type="h" for="ch" forName="Child1" refType="h" fact="0.3124"/>
            </dgm:constrLst>
          </dgm:if>
          <dgm:if name="Name21" axis="ch" ptType="node" func="cnt" op="equ" val="5">
            <dgm:alg type="composite">
              <dgm:param type="ar" val="3.0325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r" for="ch" forName="Parent5" refType="w" fact="0.1566"/>
              <dgm:constr type="t" for="ch" forName="Parent5" refType="h" fact="0.2022"/>
              <dgm:constr type="w" for="ch" forName="Parent5" refType="w" fact="0.1253"/>
              <dgm:constr type="h" for="ch" forName="Parent5" refType="h" fact="0.3799"/>
              <dgm:constr type="r" for="ch" forName="Parent4" refType="w" fact="0.3508"/>
              <dgm:constr type="t" for="ch" forName="Parent4" refType="h" fact="0.2022"/>
              <dgm:constr type="w" for="ch" forName="Parent4" refType="w" fact="0.1253"/>
              <dgm:constr type="h" for="ch" forName="Parent4" refType="h" fact="0.3799"/>
              <dgm:constr type="r" for="ch" forName="Parent3" refType="w" fact="0.545"/>
              <dgm:constr type="t" for="ch" forName="Parent3" refType="h" fact="0.2022"/>
              <dgm:constr type="w" for="ch" forName="Parent3" refType="w" fact="0.1253"/>
              <dgm:constr type="h" for="ch" forName="Parent3" refType="h" fact="0.3799"/>
              <dgm:constr type="r" for="ch" forName="Parent2" refType="w" fact="0.7391"/>
              <dgm:constr type="t" for="ch" forName="Parent2" refType="h" fact="0.2022"/>
              <dgm:constr type="w" for="ch" forName="Parent2" refType="w" fact="0.1253"/>
              <dgm:constr type="h" for="ch" forName="Parent2" refType="h" fact="0.3799"/>
              <dgm:constr type="r" for="ch" forName="Parent1" refType="w" fact="0.9333"/>
              <dgm:constr type="t" for="ch" forName="Parent1" refType="h" fact="0.2022"/>
              <dgm:constr type="w" for="ch" forName="Parent1" refType="w" fact="0.1253"/>
              <dgm:constr type="h" for="ch" forName="Parent1" refType="h" fact="0.3799"/>
              <dgm:constr type="r" for="ch" forName="Accent5" refType="w" fact="0.1879"/>
              <dgm:constr type="t" for="ch" forName="Accent5" refType="h" fact="0.1072"/>
              <dgm:constr type="w" for="ch" forName="Accent5" refType="w" fact="0.1879"/>
              <dgm:constr type="h" for="ch" forName="Accent5" refType="h" fact="0.5699"/>
              <dgm:constr type="r" for="ch" forName="ParentBackground5" refType="w" fact="0.1817"/>
              <dgm:constr type="t" for="ch" forName="ParentBackground5" refType="h" fact="0.1262"/>
              <dgm:constr type="w" for="ch" forName="ParentBackground5" refType="w" fact="0.1754"/>
              <dgm:constr type="h" for="ch" forName="ParentBackground5" refType="h" fact="0.5319"/>
              <dgm:constr type="r" for="ch" forName="Child5" refType="w" fact="0.1817"/>
              <dgm:constr type="t" for="ch" forName="Child5" refType="h" fact="0.6876"/>
              <dgm:constr type="w" for="ch" forName="Child5" refType="w" fact="0.1754"/>
              <dgm:constr type="h" for="ch" forName="Child5" refType="h" fact="0.3124"/>
              <dgm:constr type="r" for="ch" forName="Accent4" refType="w" fact="0.4211"/>
              <dgm:constr type="t" for="ch" forName="Accent4" refType="h" fact="-0.0109"/>
              <dgm:constr type="w" for="ch" forName="Accent4" refType="w" fact="0.2657"/>
              <dgm:constr type="h" for="ch" forName="Accent4" refType="h" fact="0.806"/>
              <dgm:constr type="r" for="ch" forName="ParentBackground4" refType="w" fact="0.3758"/>
              <dgm:constr type="t" for="ch" forName="ParentBackground4" refType="h" fact="0.1262"/>
              <dgm:constr type="w" for="ch" forName="ParentBackground4" refType="w" fact="0.1754"/>
              <dgm:constr type="h" for="ch" forName="ParentBackground4" refType="h" fact="0.5319"/>
              <dgm:constr type="r" for="ch" forName="Child4" refType="w" fact="0.3758"/>
              <dgm:constr type="t" for="ch" forName="Child4" refType="h" fact="0.6876"/>
              <dgm:constr type="w" for="ch" forName="Child4" refType="w" fact="0.1754"/>
              <dgm:constr type="h" for="ch" forName="Child4" refType="h" fact="0.3124"/>
              <dgm:constr type="r" for="ch" forName="Accent3" refType="w" fact="0.6152"/>
              <dgm:constr type="t" for="ch" forName="Accent3" refType="h" fact="-0.0109"/>
              <dgm:constr type="w" for="ch" forName="Accent3" refType="w" fact="0.2657"/>
              <dgm:constr type="h" for="ch" forName="Accent3" refType="h" fact="0.806"/>
              <dgm:constr type="r" for="ch" forName="ParentBackground3" refType="w" fact="0.57"/>
              <dgm:constr type="t" for="ch" forName="ParentBackground3" refType="h" fact="0.1262"/>
              <dgm:constr type="w" for="ch" forName="ParentBackground3" refType="w" fact="0.1754"/>
              <dgm:constr type="h" for="ch" forName="ParentBackground3" refType="h" fact="0.5319"/>
              <dgm:constr type="r" for="ch" forName="Child3" refType="w" fact="0.57"/>
              <dgm:constr type="t" for="ch" forName="Child3" refType="h" fact="0.6876"/>
              <dgm:constr type="w" for="ch" forName="Child3" refType="w" fact="0.1754"/>
              <dgm:constr type="h" for="ch" forName="Child3" refType="h" fact="0.3124"/>
              <dgm:constr type="r" for="ch" forName="Accent2" refType="w" fact="0.8094"/>
              <dgm:constr type="t" for="ch" forName="Accent2" refType="h" fact="-0.0109"/>
              <dgm:constr type="w" for="ch" forName="Accent2" refType="w" fact="0.2657"/>
              <dgm:constr type="h" for="ch" forName="Accent2" refType="h" fact="0.806"/>
              <dgm:constr type="r" for="ch" forName="ParentBackground2" refType="w" fact="0.7642"/>
              <dgm:constr type="t" for="ch" forName="ParentBackground2" refType="h" fact="0.1262"/>
              <dgm:constr type="w" for="ch" forName="ParentBackground2" refType="w" fact="0.1754"/>
              <dgm:constr type="h" for="ch" forName="ParentBackground2" refType="h" fact="0.5319"/>
              <dgm:constr type="r" for="ch" forName="Child2" refType="w" fact="0.7642"/>
              <dgm:constr type="t" for="ch" forName="Child2" refType="h" fact="0.6876"/>
              <dgm:constr type="w" for="ch" forName="Child2" refType="w" fact="0.1754"/>
              <dgm:constr type="h" for="ch" forName="Child2" refType="h" fact="0.3124"/>
              <dgm:constr type="r" for="ch" forName="Accent1" refType="w" fact="1.0036"/>
              <dgm:constr type="t" for="ch" forName="Accent1" refType="h" fact="-0.0109"/>
              <dgm:constr type="w" for="ch" forName="Accent1" refType="w" fact="0.2657"/>
              <dgm:constr type="h" for="ch" forName="Accent1" refType="h" fact="0.806"/>
              <dgm:constr type="r" for="ch" forName="ParentBackground1" refType="w" fact="0.9584"/>
              <dgm:constr type="t" for="ch" forName="ParentBackground1" refType="h" fact="0.1262"/>
              <dgm:constr type="w" for="ch" forName="ParentBackground1" refType="w" fact="0.1754"/>
              <dgm:constr type="h" for="ch" forName="ParentBackground1" refType="h" fact="0.5319"/>
              <dgm:constr type="r" for="ch" forName="Child1" refType="w" fact="0.9584"/>
              <dgm:constr type="t" for="ch" forName="Child1" refType="h" fact="0.6876"/>
              <dgm:constr type="w" for="ch" forName="Child1" refType="w" fact="0.1754"/>
              <dgm:constr type="h" for="ch" forName="Child1" refType="h" fact="0.3124"/>
            </dgm:constrLst>
          </dgm:if>
          <dgm:if name="Name22" axis="ch" ptType="node" func="cnt" op="equ" val="6">
            <dgm:alg type="composite">
              <dgm:param type="ar" val="3.621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r" for="ch" forName="Parent6" refType="w" fact="0.1311"/>
              <dgm:constr type="t" for="ch" forName="Parent6" refType="h" fact="0.2022"/>
              <dgm:constr type="w" for="ch" forName="Parent6" refType="w" fact="0.1049"/>
              <dgm:constr type="h" for="ch" forName="Parent6" refType="h" fact="0.3799"/>
              <dgm:constr type="r" for="ch" forName="Parent5" refType="w" fact="0.2937"/>
              <dgm:constr type="t" for="ch" forName="Parent5" refType="h" fact="0.2022"/>
              <dgm:constr type="w" for="ch" forName="Parent5" refType="w" fact="0.1049"/>
              <dgm:constr type="h" for="ch" forName="Parent5" refType="h" fact="0.3799"/>
              <dgm:constr type="r" for="ch" forName="Parent4" refType="w" fact="0.4563"/>
              <dgm:constr type="t" for="ch" forName="Parent4" refType="h" fact="0.2022"/>
              <dgm:constr type="w" for="ch" forName="Parent4" refType="w" fact="0.1049"/>
              <dgm:constr type="h" for="ch" forName="Parent4" refType="h" fact="0.3799"/>
              <dgm:constr type="r" for="ch" forName="Parent3" refType="w" fact="0.619"/>
              <dgm:constr type="t" for="ch" forName="Parent3" refType="h" fact="0.2022"/>
              <dgm:constr type="w" for="ch" forName="Parent3" refType="w" fact="0.1049"/>
              <dgm:constr type="h" for="ch" forName="Parent3" refType="h" fact="0.3799"/>
              <dgm:constr type="r" for="ch" forName="Parent2" refType="w" fact="0.7816"/>
              <dgm:constr type="t" for="ch" forName="Parent2" refType="h" fact="0.2022"/>
              <dgm:constr type="w" for="ch" forName="Parent2" refType="w" fact="0.1049"/>
              <dgm:constr type="h" for="ch" forName="Parent2" refType="h" fact="0.3799"/>
              <dgm:constr type="r" for="ch" forName="Parent1" refType="w" fact="0.9442"/>
              <dgm:constr type="t" for="ch" forName="Parent1" refType="h" fact="0.2022"/>
              <dgm:constr type="w" for="ch" forName="Parent1" refType="w" fact="0.1049"/>
              <dgm:constr type="h" for="ch" forName="Parent1" refType="h" fact="0.3799"/>
              <dgm:constr type="r" for="ch" forName="Accent6" refType="w" fact="0.1574"/>
              <dgm:constr type="t" for="ch" forName="Accent6" refType="h" fact="0.1072"/>
              <dgm:constr type="w" for="ch" forName="Accent6" refType="w" fact="0.1574"/>
              <dgm:constr type="h" for="ch" forName="Accent6" refType="h" fact="0.5699"/>
              <dgm:constr type="r" for="ch" forName="ParentBackground6" refType="w" fact="0.1521"/>
              <dgm:constr type="t" for="ch" forName="ParentBackground6" refType="h" fact="0.1262"/>
              <dgm:constr type="w" for="ch" forName="ParentBackground6" refType="w" fact="0.1469"/>
              <dgm:constr type="h" for="ch" forName="ParentBackground6" refType="h" fact="0.5319"/>
              <dgm:constr type="r" for="ch" forName="Child6" refType="w" fact="0.1521"/>
              <dgm:constr type="t" for="ch" forName="Child6" refType="h" fact="0.6876"/>
              <dgm:constr type="w" for="ch" forName="Child6" refType="w" fact="0.1469"/>
              <dgm:constr type="h" for="ch" forName="Child6" refType="h" fact="0.3124"/>
              <dgm:constr type="r" for="ch" forName="Accent5" refType="w" fact="0.3526"/>
              <dgm:constr type="t" for="ch" forName="Accent5" refType="h" fact="-0.0109"/>
              <dgm:constr type="w" for="ch" forName="Accent5" refType="w" fact="0.2226"/>
              <dgm:constr type="h" for="ch" forName="Accent5" refType="h" fact="0.806"/>
              <dgm:constr type="r" for="ch" forName="ParentBackground5" refType="w" fact="0.3147"/>
              <dgm:constr type="t" for="ch" forName="ParentBackground5" refType="h" fact="0.1262"/>
              <dgm:constr type="w" for="ch" forName="ParentBackground5" refType="w" fact="0.1469"/>
              <dgm:constr type="h" for="ch" forName="ParentBackground5" refType="h" fact="0.5319"/>
              <dgm:constr type="r" for="ch" forName="Child5" refType="w" fact="0.3147"/>
              <dgm:constr type="t" for="ch" forName="Child5" refType="h" fact="0.6876"/>
              <dgm:constr type="w" for="ch" forName="Child5" refType="w" fact="0.1469"/>
              <dgm:constr type="h" for="ch" forName="Child5" refType="h" fact="0.3124"/>
              <dgm:constr type="r" for="ch" forName="Accent4" refType="w" fact="0.5152"/>
              <dgm:constr type="t" for="ch" forName="Accent4" refType="h" fact="-0.0109"/>
              <dgm:constr type="w" for="ch" forName="Accent4" refType="w" fact="0.2226"/>
              <dgm:constr type="h" for="ch" forName="Accent4" refType="h" fact="0.806"/>
              <dgm:constr type="r" for="ch" forName="ParentBackground4" refType="w" fact="0.4773"/>
              <dgm:constr type="t" for="ch" forName="ParentBackground4" refType="h" fact="0.1262"/>
              <dgm:constr type="w" for="ch" forName="ParentBackground4" refType="w" fact="0.1469"/>
              <dgm:constr type="h" for="ch" forName="ParentBackground4" refType="h" fact="0.5319"/>
              <dgm:constr type="r" for="ch" forName="Child4" refType="w" fact="0.4773"/>
              <dgm:constr type="t" for="ch" forName="Child4" refType="h" fact="0.6876"/>
              <dgm:constr type="w" for="ch" forName="Child4" refType="w" fact="0.1469"/>
              <dgm:constr type="h" for="ch" forName="Child4" refType="h" fact="0.3124"/>
              <dgm:constr type="r" for="ch" forName="Accent3" refType="w" fact="0.6778"/>
              <dgm:constr type="t" for="ch" forName="Accent3" refType="h" fact="-0.0109"/>
              <dgm:constr type="w" for="ch" forName="Accent3" refType="w" fact="0.2226"/>
              <dgm:constr type="h" for="ch" forName="Accent3" refType="h" fact="0.806"/>
              <dgm:constr type="r" for="ch" forName="ParentBackground3" refType="w" fact="0.6399"/>
              <dgm:constr type="t" for="ch" forName="ParentBackground3" refType="h" fact="0.1262"/>
              <dgm:constr type="w" for="ch" forName="ParentBackground3" refType="w" fact="0.1469"/>
              <dgm:constr type="h" for="ch" forName="ParentBackground3" refType="h" fact="0.5319"/>
              <dgm:constr type="r" for="ch" forName="Child3" refType="w" fact="0.6399"/>
              <dgm:constr type="t" for="ch" forName="Child3" refType="h" fact="0.6876"/>
              <dgm:constr type="w" for="ch" forName="Child3" refType="w" fact="0.1469"/>
              <dgm:constr type="h" for="ch" forName="Child3" refType="h" fact="0.3124"/>
              <dgm:constr type="r" for="ch" forName="Accent2" refType="w" fact="0.8404"/>
              <dgm:constr type="t" for="ch" forName="Accent2" refType="h" fact="-0.0109"/>
              <dgm:constr type="w" for="ch" forName="Accent2" refType="w" fact="0.2226"/>
              <dgm:constr type="h" for="ch" forName="Accent2" refType="h" fact="0.806"/>
              <dgm:constr type="r" for="ch" forName="ParentBackground2" refType="w" fact="0.8025"/>
              <dgm:constr type="t" for="ch" forName="ParentBackground2" refType="h" fact="0.1262"/>
              <dgm:constr type="w" for="ch" forName="ParentBackground2" refType="w" fact="0.1469"/>
              <dgm:constr type="h" for="ch" forName="ParentBackground2" refType="h" fact="0.5319"/>
              <dgm:constr type="r" for="ch" forName="Child2" refType="w" fact="0.8025"/>
              <dgm:constr type="t" for="ch" forName="Child2" refType="h" fact="0.6876"/>
              <dgm:constr type="w" for="ch" forName="Child2" refType="w" fact="0.1469"/>
              <dgm:constr type="h" for="ch" forName="Child2" refType="h" fact="0.3124"/>
              <dgm:constr type="r" for="ch" forName="Accent1" refType="w" fact="1.003"/>
              <dgm:constr type="t" for="ch" forName="Accent1" refType="h" fact="-0.0109"/>
              <dgm:constr type="w" for="ch" forName="Accent1" refType="w" fact="0.2226"/>
              <dgm:constr type="h" for="ch" forName="Accent1" refType="h" fact="0.806"/>
              <dgm:constr type="r" for="ch" forName="ParentBackground1" refType="w" fact="0.9652"/>
              <dgm:constr type="t" for="ch" forName="ParentBackground1" refType="h" fact="0.1262"/>
              <dgm:constr type="w" for="ch" forName="ParentBackground1" refType="w" fact="0.1469"/>
              <dgm:constr type="h" for="ch" forName="ParentBackground1" refType="h" fact="0.5319"/>
              <dgm:constr type="r" for="ch" forName="Child1" refType="w" fact="0.9652"/>
              <dgm:constr type="t" for="ch" forName="Child1" refType="h" fact="0.6876"/>
              <dgm:constr type="w" for="ch" forName="Child1" refType="w" fact="0.1469"/>
              <dgm:constr type="h" for="ch" forName="Child1" refType="h" fact="0.3124"/>
            </dgm:constrLst>
          </dgm:if>
          <dgm:if name="Name23" axis="ch" ptType="node" func="cnt" op="equ" val="7">
            <dgm:alg type="composite">
              <dgm:param type="ar" val="4.210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r" for="ch" forName="Parent7" refType="w" fact="0.1128"/>
              <dgm:constr type="t" for="ch" forName="Parent7" refType="h" fact="0.2022"/>
              <dgm:constr type="w" for="ch" forName="Parent7" refType="w" fact="0.0902"/>
              <dgm:constr type="h" for="ch" forName="Parent7" refType="h" fact="0.3799"/>
              <dgm:constr type="r" for="ch" forName="Parent6" refType="w" fact="0.2527"/>
              <dgm:constr type="t" for="ch" forName="Parent6" refType="h" fact="0.2022"/>
              <dgm:constr type="w" for="ch" forName="Parent6" refType="w" fact="0.0902"/>
              <dgm:constr type="h" for="ch" forName="Parent6" refType="h" fact="0.3799"/>
              <dgm:constr type="r" for="ch" forName="Parent5" refType="w" fact="0.3925"/>
              <dgm:constr type="t" for="ch" forName="Parent5" refType="h" fact="0.2022"/>
              <dgm:constr type="w" for="ch" forName="Parent5" refType="w" fact="0.0902"/>
              <dgm:constr type="h" for="ch" forName="Parent5" refType="h" fact="0.3799"/>
              <dgm:constr type="r" for="ch" forName="Parent4" refType="w" fact="0.5324"/>
              <dgm:constr type="t" for="ch" forName="Parent4" refType="h" fact="0.2022"/>
              <dgm:constr type="w" for="ch" forName="Parent4" refType="w" fact="0.0902"/>
              <dgm:constr type="h" for="ch" forName="Parent4" refType="h" fact="0.3799"/>
              <dgm:constr type="r" for="ch" forName="Parent3" refType="w" fact="0.6723"/>
              <dgm:constr type="t" for="ch" forName="Parent3" refType="h" fact="0.2022"/>
              <dgm:constr type="w" for="ch" forName="Parent3" refType="w" fact="0.0902"/>
              <dgm:constr type="h" for="ch" forName="Parent3" refType="h" fact="0.3799"/>
              <dgm:constr type="r" for="ch" forName="Parent2" refType="w" fact="0.8121"/>
              <dgm:constr type="t" for="ch" forName="Parent2" refType="h" fact="0.2022"/>
              <dgm:constr type="w" for="ch" forName="Parent2" refType="w" fact="0.0902"/>
              <dgm:constr type="h" for="ch" forName="Parent2" refType="h" fact="0.3799"/>
              <dgm:constr type="r" for="ch" forName="Parent1" refType="w" fact="0.952"/>
              <dgm:constr type="t" for="ch" forName="Parent1" refType="h" fact="0.2022"/>
              <dgm:constr type="w" for="ch" forName="Parent1" refType="w" fact="0.0902"/>
              <dgm:constr type="h" for="ch" forName="Parent1" refType="h" fact="0.3799"/>
              <dgm:constr type="r" for="ch" forName="Accent7" refType="w" fact="0.1354"/>
              <dgm:constr type="t" for="ch" forName="Accent7" refType="h" fact="0.1072"/>
              <dgm:constr type="w" for="ch" forName="Accent7" refType="w" fact="0.1354"/>
              <dgm:constr type="h" for="ch" forName="Accent7" refType="h" fact="0.5699"/>
              <dgm:constr type="r" for="ch" forName="ParentBackground7" refType="w" fact="0.1308"/>
              <dgm:constr type="t" for="ch" forName="ParentBackground7" refType="h" fact="0.1262"/>
              <dgm:constr type="w" for="ch" forName="ParentBackground7" refType="w" fact="0.1263"/>
              <dgm:constr type="h" for="ch" forName="ParentBackground7" refType="h" fact="0.5319"/>
              <dgm:constr type="r" for="ch" forName="Child7" refType="w" fact="0.1308"/>
              <dgm:constr type="t" for="ch" forName="Child7" refType="h" fact="0.6876"/>
              <dgm:constr type="w" for="ch" forName="Child7" refType="w" fact="0.1263"/>
              <dgm:constr type="h" for="ch" forName="Child7" refType="h" fact="0.3124"/>
              <dgm:constr type="r" for="ch" forName="Accent6" refType="w" fact="0.3033"/>
              <dgm:constr type="t" for="ch" forName="Accent6" refType="h" fact="-0.0109"/>
              <dgm:constr type="w" for="ch" forName="Accent6" refType="w" fact="0.1915"/>
              <dgm:constr type="h" for="ch" forName="Accent6" refType="h" fact="0.806"/>
              <dgm:constr type="r" for="ch" forName="ParentBackground6" refType="w" fact="0.2707"/>
              <dgm:constr type="t" for="ch" forName="ParentBackground6" refType="h" fact="0.1262"/>
              <dgm:constr type="w" for="ch" forName="ParentBackground6" refType="w" fact="0.1263"/>
              <dgm:constr type="h" for="ch" forName="ParentBackground6" refType="h" fact="0.5319"/>
              <dgm:constr type="r" for="ch" forName="Child6" refType="w" fact="0.2707"/>
              <dgm:constr type="t" for="ch" forName="Child6" refType="h" fact="0.6876"/>
              <dgm:constr type="w" for="ch" forName="Child6" refType="w" fact="0.1263"/>
              <dgm:constr type="h" for="ch" forName="Child6" refType="h" fact="0.3124"/>
              <dgm:constr type="r" for="ch" forName="Accent5" refType="w" fact="0.4431"/>
              <dgm:constr type="t" for="ch" forName="Accent5" refType="h" fact="-0.0109"/>
              <dgm:constr type="w" for="ch" forName="Accent5" refType="w" fact="0.1915"/>
              <dgm:constr type="h" for="ch" forName="Accent5" refType="h" fact="0.806"/>
              <dgm:constr type="r" for="ch" forName="ParentBackground5" refType="w" fact="0.4106"/>
              <dgm:constr type="t" for="ch" forName="ParentBackground5" refType="h" fact="0.1262"/>
              <dgm:constr type="w" for="ch" forName="ParentBackground5" refType="w" fact="0.1263"/>
              <dgm:constr type="h" for="ch" forName="ParentBackground5" refType="h" fact="0.5319"/>
              <dgm:constr type="r" for="ch" forName="Child5" refType="w" fact="0.4106"/>
              <dgm:constr type="t" for="ch" forName="Child5" refType="h" fact="0.6876"/>
              <dgm:constr type="w" for="ch" forName="Child5" refType="w" fact="0.1263"/>
              <dgm:constr type="h" for="ch" forName="Child5" refType="h" fact="0.3124"/>
              <dgm:constr type="r" for="ch" forName="Accent4" refType="w" fact="0.583"/>
              <dgm:constr type="t" for="ch" forName="Accent4" refType="h" fact="-0.0109"/>
              <dgm:constr type="w" for="ch" forName="Accent4" refType="w" fact="0.1915"/>
              <dgm:constr type="h" for="ch" forName="Accent4" refType="h" fact="0.806"/>
              <dgm:constr type="r" for="ch" forName="ParentBackground4" refType="w" fact="0.5504"/>
              <dgm:constr type="t" for="ch" forName="ParentBackground4" refType="h" fact="0.1262"/>
              <dgm:constr type="w" for="ch" forName="ParentBackground4" refType="w" fact="0.1263"/>
              <dgm:constr type="h" for="ch" forName="ParentBackground4" refType="h" fact="0.5319"/>
              <dgm:constr type="r" for="ch" forName="Child4" refType="w" fact="0.5504"/>
              <dgm:constr type="t" for="ch" forName="Child4" refType="h" fact="0.6876"/>
              <dgm:constr type="w" for="ch" forName="Child4" refType="w" fact="0.1263"/>
              <dgm:constr type="h" for="ch" forName="Child4" refType="h" fact="0.3124"/>
              <dgm:constr type="r" for="ch" forName="Accent3" refType="w" fact="0.7229"/>
              <dgm:constr type="t" for="ch" forName="Accent3" refType="h" fact="-0.0109"/>
              <dgm:constr type="w" for="ch" forName="Accent3" refType="w" fact="0.1915"/>
              <dgm:constr type="h" for="ch" forName="Accent3" refType="h" fact="0.806"/>
              <dgm:constr type="r" for="ch" forName="ParentBackground3" refType="w" fact="0.6903"/>
              <dgm:constr type="t" for="ch" forName="ParentBackground3" refType="h" fact="0.1262"/>
              <dgm:constr type="w" for="ch" forName="ParentBackground3" refType="w" fact="0.1263"/>
              <dgm:constr type="h" for="ch" forName="ParentBackground3" refType="h" fact="0.5319"/>
              <dgm:constr type="r" for="ch" forName="Child3" refType="w" fact="0.6903"/>
              <dgm:constr type="t" for="ch" forName="Child3" refType="h" fact="0.6876"/>
              <dgm:constr type="w" for="ch" forName="Child3" refType="w" fact="0.1263"/>
              <dgm:constr type="h" for="ch" forName="Child3" refType="h" fact="0.3124"/>
              <dgm:constr type="r" for="ch" forName="Accent2" refType="w" fact="0.8627"/>
              <dgm:constr type="t" for="ch" forName="Accent2" refType="h" fact="-0.0109"/>
              <dgm:constr type="w" for="ch" forName="Accent2" refType="w" fact="0.1915"/>
              <dgm:constr type="h" for="ch" forName="Accent2" refType="h" fact="0.806"/>
              <dgm:constr type="r" for="ch" forName="ParentBackground2" refType="w" fact="0.8302"/>
              <dgm:constr type="t" for="ch" forName="ParentBackground2" refType="h" fact="0.1262"/>
              <dgm:constr type="w" for="ch" forName="ParentBackground2" refType="w" fact="0.1263"/>
              <dgm:constr type="h" for="ch" forName="ParentBackground2" refType="h" fact="0.5319"/>
              <dgm:constr type="r" for="ch" forName="Child2" refType="w" fact="0.8302"/>
              <dgm:constr type="t" for="ch" forName="Child2" refType="h" fact="0.6876"/>
              <dgm:constr type="w" for="ch" forName="Child2" refType="w" fact="0.1263"/>
              <dgm:constr type="h" for="ch" forName="Child2" refType="h" fact="0.3124"/>
              <dgm:constr type="r" for="ch" forName="Accent1" refType="w" fact="1.0026"/>
              <dgm:constr type="t" for="ch" forName="Accent1" refType="h" fact="-0.0109"/>
              <dgm:constr type="w" for="ch" forName="Accent1" refType="w" fact="0.1915"/>
              <dgm:constr type="h" for="ch" forName="Accent1" refType="h" fact="0.806"/>
              <dgm:constr type="r" for="ch" forName="ParentBackground1" refType="w" fact="0.97"/>
              <dgm:constr type="t" for="ch" forName="ParentBackground1" refType="h" fact="0.1262"/>
              <dgm:constr type="w" for="ch" forName="ParentBackground1" refType="w" fact="0.1263"/>
              <dgm:constr type="h" for="ch" forName="ParentBackground1" refType="h" fact="0.5319"/>
              <dgm:constr type="r" for="ch" forName="Child1" refType="w" fact="0.97"/>
              <dgm:constr type="t" for="ch" forName="Child1" refType="h" fact="0.6876"/>
              <dgm:constr type="w" for="ch" forName="Child1" refType="w" fact="0.1263"/>
              <dgm:constr type="h" for="ch" forName="Child1" refType="h" fact="0.3124"/>
            </dgm:constrLst>
          </dgm:if>
          <dgm:if name="Name24" axis="ch" ptType="node" func="cnt" op="equ" val="8">
            <dgm:alg type="composite">
              <dgm:param type="ar" val="4.799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r" for="ch" forName="Parent8" refType="w" fact="0.099"/>
              <dgm:constr type="t" for="ch" forName="Parent8" refType="h" fact="0.2022"/>
              <dgm:constr type="w" for="ch" forName="Parent8" refType="w" fact="0.0792"/>
              <dgm:constr type="h" for="ch" forName="Parent8" refType="h" fact="0.3799"/>
              <dgm:constr type="r" for="ch" forName="Parent7" refType="w" fact="0.2217"/>
              <dgm:constr type="t" for="ch" forName="Parent7" refType="h" fact="0.2022"/>
              <dgm:constr type="w" for="ch" forName="Parent7" refType="w" fact="0.0792"/>
              <dgm:constr type="h" for="ch" forName="Parent7" refType="h" fact="0.3799"/>
              <dgm:constr type="r" for="ch" forName="Parent6" refType="w" fact="0.3444"/>
              <dgm:constr type="t" for="ch" forName="Parent6" refType="h" fact="0.2022"/>
              <dgm:constr type="w" for="ch" forName="Parent6" refType="w" fact="0.0792"/>
              <dgm:constr type="h" for="ch" forName="Parent6" refType="h" fact="0.3799"/>
              <dgm:constr type="r" for="ch" forName="Parent5" refType="w" fact="0.4671"/>
              <dgm:constr type="t" for="ch" forName="Parent5" refType="h" fact="0.2022"/>
              <dgm:constr type="w" for="ch" forName="Parent5" refType="w" fact="0.0792"/>
              <dgm:constr type="h" for="ch" forName="Parent5" refType="h" fact="0.3799"/>
              <dgm:constr type="r" for="ch" forName="Parent4" refType="w" fact="0.5898"/>
              <dgm:constr type="t" for="ch" forName="Parent4" refType="h" fact="0.2022"/>
              <dgm:constr type="w" for="ch" forName="Parent4" refType="w" fact="0.0792"/>
              <dgm:constr type="h" for="ch" forName="Parent4" refType="h" fact="0.3799"/>
              <dgm:constr type="r" for="ch" forName="Parent3" refType="w" fact="0.7125"/>
              <dgm:constr type="t" for="ch" forName="Parent3" refType="h" fact="0.2022"/>
              <dgm:constr type="w" for="ch" forName="Parent3" refType="w" fact="0.0792"/>
              <dgm:constr type="h" for="ch" forName="Parent3" refType="h" fact="0.3799"/>
              <dgm:constr type="r" for="ch" forName="Parent2" refType="w" fact="0.8352"/>
              <dgm:constr type="t" for="ch" forName="Parent2" refType="h" fact="0.2022"/>
              <dgm:constr type="w" for="ch" forName="Parent2" refType="w" fact="0.0792"/>
              <dgm:constr type="h" for="ch" forName="Parent2" refType="h" fact="0.3799"/>
              <dgm:constr type="r" for="ch" forName="Parent1" refType="w" fact="0.9579"/>
              <dgm:constr type="t" for="ch" forName="Parent1" refType="h" fact="0.2022"/>
              <dgm:constr type="w" for="ch" forName="Parent1" refType="w" fact="0.0792"/>
              <dgm:constr type="h" for="ch" forName="Parent1" refType="h" fact="0.3799"/>
              <dgm:constr type="r" for="ch" forName="Accent8" refType="w" fact="0.1187"/>
              <dgm:constr type="t" for="ch" forName="Accent8" refType="h" fact="0.1072"/>
              <dgm:constr type="w" for="ch" forName="Accent8" refType="w" fact="0.1187"/>
              <dgm:constr type="h" for="ch" forName="Accent8" refType="h" fact="0.5699"/>
              <dgm:constr type="r" for="ch" forName="ParentBackground8" refType="w" fact="0.1148"/>
              <dgm:constr type="t" for="ch" forName="ParentBackground8" refType="h" fact="0.1262"/>
              <dgm:constr type="w" for="ch" forName="ParentBackground8" refType="w" fact="0.1108"/>
              <dgm:constr type="h" for="ch" forName="ParentBackground8" refType="h" fact="0.5319"/>
              <dgm:constr type="r" for="ch" forName="Child8" refType="w" fact="0.1148"/>
              <dgm:constr type="t" for="ch" forName="Child8" refType="h" fact="0.6876"/>
              <dgm:constr type="w" for="ch" forName="Child8" refType="w" fact="0.1108"/>
              <dgm:constr type="h" for="ch" forName="Child8" refType="h" fact="0.3124"/>
              <dgm:constr type="r" for="ch" forName="Accent7" refType="w" fact="0.2661"/>
              <dgm:constr type="t" for="ch" forName="Accent7" refType="h" fact="-0.0109"/>
              <dgm:constr type="w" for="ch" forName="Accent7" refType="w" fact="0.1679"/>
              <dgm:constr type="h" for="ch" forName="Accent7" refType="h" fact="0.806"/>
              <dgm:constr type="r" for="ch" forName="ParentBackground7" refType="w" fact="0.2375"/>
              <dgm:constr type="t" for="ch" forName="ParentBackground7" refType="h" fact="0.1262"/>
              <dgm:constr type="w" for="ch" forName="ParentBackground7" refType="w" fact="0.1108"/>
              <dgm:constr type="h" for="ch" forName="ParentBackground7" refType="h" fact="0.5319"/>
              <dgm:constr type="r" for="ch" forName="Child7" refType="w" fact="0.2375"/>
              <dgm:constr type="t" for="ch" forName="Child7" refType="h" fact="0.6876"/>
              <dgm:constr type="w" for="ch" forName="Child7" refType="w" fact="0.1108"/>
              <dgm:constr type="h" for="ch" forName="Child7" refType="h" fact="0.3124"/>
              <dgm:constr type="r" for="ch" forName="Accent6" refType="w" fact="0.3888"/>
              <dgm:constr type="t" for="ch" forName="Accent6" refType="h" fact="-0.0109"/>
              <dgm:constr type="w" for="ch" forName="Accent6" refType="w" fact="0.1679"/>
              <dgm:constr type="h" for="ch" forName="Accent6" refType="h" fact="0.806"/>
              <dgm:constr type="r" for="ch" forName="ParentBackground6" refType="w" fact="0.3602"/>
              <dgm:constr type="t" for="ch" forName="ParentBackground6" refType="h" fact="0.1262"/>
              <dgm:constr type="w" for="ch" forName="ParentBackground6" refType="w" fact="0.1108"/>
              <dgm:constr type="h" for="ch" forName="ParentBackground6" refType="h" fact="0.5319"/>
              <dgm:constr type="r" for="ch" forName="Child6" refType="w" fact="0.3602"/>
              <dgm:constr type="t" for="ch" forName="Child6" refType="h" fact="0.6876"/>
              <dgm:constr type="w" for="ch" forName="Child6" refType="w" fact="0.1108"/>
              <dgm:constr type="h" for="ch" forName="Child6" refType="h" fact="0.3124"/>
              <dgm:constr type="r" for="ch" forName="Accent5" refType="w" fact="0.5115"/>
              <dgm:constr type="t" for="ch" forName="Accent5" refType="h" fact="-0.0109"/>
              <dgm:constr type="w" for="ch" forName="Accent5" refType="w" fact="0.1679"/>
              <dgm:constr type="h" for="ch" forName="Accent5" refType="h" fact="0.806"/>
              <dgm:constr type="r" for="ch" forName="ParentBackground5" refType="w" fact="0.4829"/>
              <dgm:constr type="t" for="ch" forName="ParentBackground5" refType="h" fact="0.1262"/>
              <dgm:constr type="w" for="ch" forName="ParentBackground5" refType="w" fact="0.1108"/>
              <dgm:constr type="h" for="ch" forName="ParentBackground5" refType="h" fact="0.5319"/>
              <dgm:constr type="r" for="ch" forName="Child5" refType="w" fact="0.4829"/>
              <dgm:constr type="t" for="ch" forName="Child5" refType="h" fact="0.6876"/>
              <dgm:constr type="w" for="ch" forName="Child5" refType="w" fact="0.1108"/>
              <dgm:constr type="h" for="ch" forName="Child5" refType="h" fact="0.3124"/>
              <dgm:constr type="r" for="ch" forName="Accent4" refType="w" fact="0.6342"/>
              <dgm:constr type="t" for="ch" forName="Accent4" refType="h" fact="-0.0109"/>
              <dgm:constr type="w" for="ch" forName="Accent4" refType="w" fact="0.1679"/>
              <dgm:constr type="h" for="ch" forName="Accent4" refType="h" fact="0.806"/>
              <dgm:constr type="r" for="ch" forName="ParentBackground4" refType="w" fact="0.6056"/>
              <dgm:constr type="t" for="ch" forName="ParentBackground4" refType="h" fact="0.1262"/>
              <dgm:constr type="w" for="ch" forName="ParentBackground4" refType="w" fact="0.1108"/>
              <dgm:constr type="h" for="ch" forName="ParentBackground4" refType="h" fact="0.5319"/>
              <dgm:constr type="r" for="ch" forName="Child4" refType="w" fact="0.6056"/>
              <dgm:constr type="t" for="ch" forName="Child4" refType="h" fact="0.6876"/>
              <dgm:constr type="w" for="ch" forName="Child4" refType="w" fact="0.1108"/>
              <dgm:constr type="h" for="ch" forName="Child4" refType="h" fact="0.3124"/>
              <dgm:constr type="r" for="ch" forName="Accent3" refType="w" fact="0.7569"/>
              <dgm:constr type="t" for="ch" forName="Accent3" refType="h" fact="-0.0109"/>
              <dgm:constr type="w" for="ch" forName="Accent3" refType="w" fact="0.1679"/>
              <dgm:constr type="h" for="ch" forName="Accent3" refType="h" fact="0.806"/>
              <dgm:constr type="r" for="ch" forName="ParentBackground3" refType="w" fact="0.7283"/>
              <dgm:constr type="t" for="ch" forName="ParentBackground3" refType="h" fact="0.1262"/>
              <dgm:constr type="w" for="ch" forName="ParentBackground3" refType="w" fact="0.1108"/>
              <dgm:constr type="h" for="ch" forName="ParentBackground3" refType="h" fact="0.5319"/>
              <dgm:constr type="r" for="ch" forName="Child3" refType="w" fact="0.7283"/>
              <dgm:constr type="t" for="ch" forName="Child3" refType="h" fact="0.6876"/>
              <dgm:constr type="w" for="ch" forName="Child3" refType="w" fact="0.1108"/>
              <dgm:constr type="h" for="ch" forName="Child3" refType="h" fact="0.3124"/>
              <dgm:constr type="r" for="ch" forName="Accent2" refType="w" fact="0.8796"/>
              <dgm:constr type="t" for="ch" forName="Accent2" refType="h" fact="-0.0109"/>
              <dgm:constr type="w" for="ch" forName="Accent2" refType="w" fact="0.1679"/>
              <dgm:constr type="h" for="ch" forName="Accent2" refType="h" fact="0.806"/>
              <dgm:constr type="r" for="ch" forName="ParentBackground2" refType="w" fact="0.851"/>
              <dgm:constr type="t" for="ch" forName="ParentBackground2" refType="h" fact="0.1262"/>
              <dgm:constr type="w" for="ch" forName="ParentBackground2" refType="w" fact="0.1108"/>
              <dgm:constr type="h" for="ch" forName="ParentBackground2" refType="h" fact="0.5319"/>
              <dgm:constr type="r" for="ch" forName="Child2" refType="w" fact="0.851"/>
              <dgm:constr type="t" for="ch" forName="Child2" refType="h" fact="0.6876"/>
              <dgm:constr type="w" for="ch" forName="Child2" refType="w" fact="0.1108"/>
              <dgm:constr type="h" for="ch" forName="Child2" refType="h" fact="0.3124"/>
              <dgm:constr type="r" for="ch" forName="Accent1" refType="w" fact="1.0023"/>
              <dgm:constr type="t" for="ch" forName="Accent1" refType="h" fact="-0.0109"/>
              <dgm:constr type="w" for="ch" forName="Accent1" refType="w" fact="0.1679"/>
              <dgm:constr type="h" for="ch" forName="Accent1" refType="h" fact="0.806"/>
              <dgm:constr type="r" for="ch" forName="ParentBackground1" refType="w" fact="0.9737"/>
              <dgm:constr type="t" for="ch" forName="ParentBackground1" refType="h" fact="0.1262"/>
              <dgm:constr type="w" for="ch" forName="ParentBackground1" refType="w" fact="0.1108"/>
              <dgm:constr type="h" for="ch" forName="ParentBackground1" refType="h" fact="0.5319"/>
              <dgm:constr type="r" for="ch" forName="Child1" refType="w" fact="0.9737"/>
              <dgm:constr type="t" for="ch" forName="Child1" refType="h" fact="0.6876"/>
              <dgm:constr type="w" for="ch" forName="Child1" refType="w" fact="0.1108"/>
              <dgm:constr type="h" for="ch" forName="Child1" refType="h" fact="0.3124"/>
            </dgm:constrLst>
          </dgm:if>
          <dgm:if name="Name25" axis="ch" ptType="node" func="cnt" op="equ" val="9">
            <dgm:alg type="composite">
              <dgm:param type="ar" val="5.38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r" for="ch" forName="Parent9" refType="w" fact="0.0881"/>
              <dgm:constr type="t" for="ch" forName="Parent9" refType="h" fact="0.2022"/>
              <dgm:constr type="w" for="ch" forName="Parent9" refType="w" fact="0.0705"/>
              <dgm:constr type="h" for="ch" forName="Parent9" refType="h" fact="0.3799"/>
              <dgm:constr type="r" for="ch" forName="Parent8" refType="w" fact="0.1974"/>
              <dgm:constr type="t" for="ch" forName="Parent8" refType="h" fact="0.2022"/>
              <dgm:constr type="w" for="ch" forName="Parent8" refType="w" fact="0.0705"/>
              <dgm:constr type="h" for="ch" forName="Parent8" refType="h" fact="0.3799"/>
              <dgm:constr type="r" for="ch" forName="Parent7" refType="w" fact="0.3067"/>
              <dgm:constr type="t" for="ch" forName="Parent7" refType="h" fact="0.2022"/>
              <dgm:constr type="w" for="ch" forName="Parent7" refType="w" fact="0.0705"/>
              <dgm:constr type="h" for="ch" forName="Parent7" refType="h" fact="0.3799"/>
              <dgm:constr type="r" for="ch" forName="Parent6" refType="w" fact="0.416"/>
              <dgm:constr type="t" for="ch" forName="Parent6" refType="h" fact="0.2022"/>
              <dgm:constr type="w" for="ch" forName="Parent6" refType="w" fact="0.0705"/>
              <dgm:constr type="h" for="ch" forName="Parent6" refType="h" fact="0.3799"/>
              <dgm:constr type="r" for="ch" forName="Parent5" refType="w" fact="0.5253"/>
              <dgm:constr type="t" for="ch" forName="Parent5" refType="h" fact="0.2022"/>
              <dgm:constr type="w" for="ch" forName="Parent5" refType="w" fact="0.0705"/>
              <dgm:constr type="h" for="ch" forName="Parent5" refType="h" fact="0.3799"/>
              <dgm:constr type="r" for="ch" forName="Parent4" refType="w" fact="0.6346"/>
              <dgm:constr type="t" for="ch" forName="Parent4" refType="h" fact="0.2022"/>
              <dgm:constr type="w" for="ch" forName="Parent4" refType="w" fact="0.0705"/>
              <dgm:constr type="h" for="ch" forName="Parent4" refType="h" fact="0.3799"/>
              <dgm:constr type="r" for="ch" forName="Parent3" refType="w" fact="0.7439"/>
              <dgm:constr type="t" for="ch" forName="Parent3" refType="h" fact="0.2022"/>
              <dgm:constr type="w" for="ch" forName="Parent3" refType="w" fact="0.0705"/>
              <dgm:constr type="h" for="ch" forName="Parent3" refType="h" fact="0.3799"/>
              <dgm:constr type="r" for="ch" forName="Parent2" refType="w" fact="0.8532"/>
              <dgm:constr type="t" for="ch" forName="Parent2" refType="h" fact="0.2022"/>
              <dgm:constr type="w" for="ch" forName="Parent2" refType="w" fact="0.0705"/>
              <dgm:constr type="h" for="ch" forName="Parent2" refType="h" fact="0.3799"/>
              <dgm:constr type="r" for="ch" forName="Parent1" refType="w" fact="0.9625"/>
              <dgm:constr type="t" for="ch" forName="Parent1" refType="h" fact="0.2022"/>
              <dgm:constr type="w" for="ch" forName="Parent1" refType="w" fact="0.0705"/>
              <dgm:constr type="h" for="ch" forName="Parent1" refType="h" fact="0.3799"/>
              <dgm:constr type="r" for="ch" forName="Accent9" refType="w" fact="0.1058"/>
              <dgm:constr type="t" for="ch" forName="Accent9" refType="h" fact="0.1072"/>
              <dgm:constr type="w" for="ch" forName="Accent9" refType="w" fact="0.1058"/>
              <dgm:constr type="h" for="ch" forName="Accent9" refType="h" fact="0.5699"/>
              <dgm:constr type="r" for="ch" forName="ParentBackground9" refType="w" fact="0.1022"/>
              <dgm:constr type="t" for="ch" forName="ParentBackground9" refType="h" fact="0.1262"/>
              <dgm:constr type="w" for="ch" forName="ParentBackground9" refType="w" fact="0.0987"/>
              <dgm:constr type="h" for="ch" forName="ParentBackground9" refType="h" fact="0.5319"/>
              <dgm:constr type="r" for="ch" forName="Child9" refType="w" fact="0.1022"/>
              <dgm:constr type="t" for="ch" forName="Child9" refType="h" fact="0.6876"/>
              <dgm:constr type="w" for="ch" forName="Child9" refType="w" fact="0.0987"/>
              <dgm:constr type="h" for="ch" forName="Child9" refType="h" fact="0.3124"/>
              <dgm:constr type="r" for="ch" forName="Accent8" refType="w" fact="0.237"/>
              <dgm:constr type="t" for="ch" forName="Accent8" refType="h" fact="-0.0109"/>
              <dgm:constr type="w" for="ch" forName="Accent8" refType="w" fact="0.1496"/>
              <dgm:constr type="h" for="ch" forName="Accent8" refType="h" fact="0.806"/>
              <dgm:constr type="r" for="ch" forName="ParentBackground8" refType="w" fact="0.2115"/>
              <dgm:constr type="t" for="ch" forName="ParentBackground8" refType="h" fact="0.1262"/>
              <dgm:constr type="w" for="ch" forName="ParentBackground8" refType="w" fact="0.0987"/>
              <dgm:constr type="h" for="ch" forName="ParentBackground8" refType="h" fact="0.5319"/>
              <dgm:constr type="r" for="ch" forName="Child8" refType="w" fact="0.2115"/>
              <dgm:constr type="t" for="ch" forName="Child8" refType="h" fact="0.6876"/>
              <dgm:constr type="w" for="ch" forName="Child8" refType="w" fact="0.0987"/>
              <dgm:constr type="h" for="ch" forName="Child8" refType="h" fact="0.3124"/>
              <dgm:constr type="r" for="ch" forName="Accent7" refType="w" fact="0.3462"/>
              <dgm:constr type="t" for="ch" forName="Accent7" refType="h" fact="-0.0109"/>
              <dgm:constr type="w" for="ch" forName="Accent7" refType="w" fact="0.1496"/>
              <dgm:constr type="h" for="ch" forName="Accent7" refType="h" fact="0.806"/>
              <dgm:constr type="r" for="ch" forName="ParentBackground7" refType="w" fact="0.3208"/>
              <dgm:constr type="t" for="ch" forName="ParentBackground7" refType="h" fact="0.1262"/>
              <dgm:constr type="w" for="ch" forName="ParentBackground7" refType="w" fact="0.0987"/>
              <dgm:constr type="h" for="ch" forName="ParentBackground7" refType="h" fact="0.5319"/>
              <dgm:constr type="r" for="ch" forName="Child7" refType="w" fact="0.3208"/>
              <dgm:constr type="t" for="ch" forName="Child7" refType="h" fact="0.6876"/>
              <dgm:constr type="w" for="ch" forName="Child7" refType="w" fact="0.0987"/>
              <dgm:constr type="h" for="ch" forName="Child7" refType="h" fact="0.3124"/>
              <dgm:constr type="r" for="ch" forName="Accent6" refType="w" fact="0.4555"/>
              <dgm:constr type="t" for="ch" forName="Accent6" refType="h" fact="-0.0109"/>
              <dgm:constr type="w" for="ch" forName="Accent6" refType="w" fact="0.1496"/>
              <dgm:constr type="h" for="ch" forName="Accent6" refType="h" fact="0.806"/>
              <dgm:constr type="r" for="ch" forName="ParentBackground6" refType="w" fact="0.4301"/>
              <dgm:constr type="t" for="ch" forName="ParentBackground6" refType="h" fact="0.1262"/>
              <dgm:constr type="w" for="ch" forName="ParentBackground6" refType="w" fact="0.0987"/>
              <dgm:constr type="h" for="ch" forName="ParentBackground6" refType="h" fact="0.5319"/>
              <dgm:constr type="r" for="ch" forName="Child6" refType="w" fact="0.4301"/>
              <dgm:constr type="t" for="ch" forName="Child6" refType="h" fact="0.6876"/>
              <dgm:constr type="w" for="ch" forName="Child6" refType="w" fact="0.0987"/>
              <dgm:constr type="h" for="ch" forName="Child6" refType="h" fact="0.3124"/>
              <dgm:constr type="r" for="ch" forName="Accent5" refType="w" fact="0.5648"/>
              <dgm:constr type="t" for="ch" forName="Accent5" refType="h" fact="-0.0109"/>
              <dgm:constr type="w" for="ch" forName="Accent5" refType="w" fact="0.1496"/>
              <dgm:constr type="h" for="ch" forName="Accent5" refType="h" fact="0.806"/>
              <dgm:constr type="r" for="ch" forName="ParentBackground5" refType="w" fact="0.5394"/>
              <dgm:constr type="t" for="ch" forName="ParentBackground5" refType="h" fact="0.1262"/>
              <dgm:constr type="w" for="ch" forName="ParentBackground5" refType="w" fact="0.0987"/>
              <dgm:constr type="h" for="ch" forName="ParentBackground5" refType="h" fact="0.5319"/>
              <dgm:constr type="r" for="ch" forName="Child5" refType="w" fact="0.5394"/>
              <dgm:constr type="t" for="ch" forName="Child5" refType="h" fact="0.6876"/>
              <dgm:constr type="w" for="ch" forName="Child5" refType="w" fact="0.0987"/>
              <dgm:constr type="h" for="ch" forName="Child5" refType="h" fact="0.3124"/>
              <dgm:constr type="r" for="ch" forName="Accent4" refType="w" fact="0.6741"/>
              <dgm:constr type="t" for="ch" forName="Accent4" refType="h" fact="-0.0109"/>
              <dgm:constr type="w" for="ch" forName="Accent4" refType="w" fact="0.1496"/>
              <dgm:constr type="h" for="ch" forName="Accent4" refType="h" fact="0.806"/>
              <dgm:constr type="r" for="ch" forName="ParentBackground4" refType="w" fact="0.6487"/>
              <dgm:constr type="t" for="ch" forName="ParentBackground4" refType="h" fact="0.1262"/>
              <dgm:constr type="w" for="ch" forName="ParentBackground4" refType="w" fact="0.0987"/>
              <dgm:constr type="h" for="ch" forName="ParentBackground4" refType="h" fact="0.5319"/>
              <dgm:constr type="r" for="ch" forName="Child4" refType="w" fact="0.6487"/>
              <dgm:constr type="t" for="ch" forName="Child4" refType="h" fact="0.6876"/>
              <dgm:constr type="w" for="ch" forName="Child4" refType="w" fact="0.0987"/>
              <dgm:constr type="h" for="ch" forName="Child4" refType="h" fact="0.3124"/>
              <dgm:constr type="r" for="ch" forName="Accent3" refType="w" fact="0.7834"/>
              <dgm:constr type="t" for="ch" forName="Accent3" refType="h" fact="-0.0109"/>
              <dgm:constr type="w" for="ch" forName="Accent3" refType="w" fact="0.1496"/>
              <dgm:constr type="h" for="ch" forName="Accent3" refType="h" fact="0.806"/>
              <dgm:constr type="r" for="ch" forName="ParentBackground3" refType="w" fact="0.758"/>
              <dgm:constr type="t" for="ch" forName="ParentBackground3" refType="h" fact="0.1262"/>
              <dgm:constr type="w" for="ch" forName="ParentBackground3" refType="w" fact="0.0987"/>
              <dgm:constr type="h" for="ch" forName="ParentBackground3" refType="h" fact="0.5319"/>
              <dgm:constr type="r" for="ch" forName="Child3" refType="w" fact="0.758"/>
              <dgm:constr type="t" for="ch" forName="Child3" refType="h" fact="0.6876"/>
              <dgm:constr type="w" for="ch" forName="Child3" refType="w" fact="0.0987"/>
              <dgm:constr type="h" for="ch" forName="Child3" refType="h" fact="0.3124"/>
              <dgm:constr type="r" for="ch" forName="Accent2" refType="w" fact="0.8927"/>
              <dgm:constr type="t" for="ch" forName="Accent2" refType="h" fact="-0.0109"/>
              <dgm:constr type="w" for="ch" forName="Accent2" refType="w" fact="0.1496"/>
              <dgm:constr type="h" for="ch" forName="Accent2" refType="h" fact="0.806"/>
              <dgm:constr type="r" for="ch" forName="ParentBackground2" refType="w" fact="0.8673"/>
              <dgm:constr type="t" for="ch" forName="ParentBackground2" refType="h" fact="0.1262"/>
              <dgm:constr type="w" for="ch" forName="ParentBackground2" refType="w" fact="0.0987"/>
              <dgm:constr type="h" for="ch" forName="ParentBackground2" refType="h" fact="0.5319"/>
              <dgm:constr type="r" for="ch" forName="Child2" refType="w" fact="0.8673"/>
              <dgm:constr type="t" for="ch" forName="Child2" refType="h" fact="0.6876"/>
              <dgm:constr type="w" for="ch" forName="Child2" refType="w" fact="0.0987"/>
              <dgm:constr type="h" for="ch" forName="Child2" refType="h" fact="0.3124"/>
              <dgm:constr type="r" for="ch" forName="Accent1" refType="w" fact="1.002"/>
              <dgm:constr type="t" for="ch" forName="Accent1" refType="h" fact="-0.0109"/>
              <dgm:constr type="w" for="ch" forName="Accent1" refType="w" fact="0.1496"/>
              <dgm:constr type="h" for="ch" forName="Accent1" refType="h" fact="0.806"/>
              <dgm:constr type="r" for="ch" forName="ParentBackground1" refType="w" fact="0.9765"/>
              <dgm:constr type="t" for="ch" forName="ParentBackground1" refType="h" fact="0.1262"/>
              <dgm:constr type="w" for="ch" forName="ParentBackground1" refType="w" fact="0.0987"/>
              <dgm:constr type="h" for="ch" forName="ParentBackground1" refType="h" fact="0.5319"/>
              <dgm:constr type="r" for="ch" forName="Child1" refType="w" fact="0.9765"/>
              <dgm:constr type="t" for="ch" forName="Child1" refType="h" fact="0.6876"/>
              <dgm:constr type="w" for="ch" forName="Child1" refType="w" fact="0.0987"/>
              <dgm:constr type="h" for="ch" forName="Child1" refType="h" fact="0.3124"/>
            </dgm:constrLst>
          </dgm:if>
          <dgm:if name="Name26" axis="ch" ptType="node" func="cnt" op="equ" val="10">
            <dgm:alg type="composite">
              <dgm:param type="ar" val="5.976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7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r" for="ch" forName="Parent10" refType="w" fact="0.0795"/>
              <dgm:constr type="t" for="ch" forName="Parent10" refType="h" fact="0.2022"/>
              <dgm:constr type="w" for="ch" forName="Parent10" refType="w" fact="0.0636"/>
              <dgm:constr type="h" for="ch" forName="Parent10" refType="h" fact="0.3799"/>
              <dgm:constr type="r" for="ch" forName="Parent9" refType="w" fact="0.178"/>
              <dgm:constr type="t" for="ch" forName="Parent9" refType="h" fact="0.2022"/>
              <dgm:constr type="w" for="ch" forName="Parent9" refType="w" fact="0.0636"/>
              <dgm:constr type="h" for="ch" forName="Parent9" refType="h" fact="0.3799"/>
              <dgm:constr type="r" for="ch" forName="Parent8" refType="w" fact="0.2765"/>
              <dgm:constr type="t" for="ch" forName="Parent8" refType="h" fact="0.2022"/>
              <dgm:constr type="w" for="ch" forName="Parent8" refType="w" fact="0.0636"/>
              <dgm:constr type="h" for="ch" forName="Parent8" refType="h" fact="0.3799"/>
              <dgm:constr type="r" for="ch" forName="Parent7" refType="w" fact="0.375"/>
              <dgm:constr type="t" for="ch" forName="Parent7" refType="h" fact="0.2022"/>
              <dgm:constr type="w" for="ch" forName="Parent7" refType="w" fact="0.0636"/>
              <dgm:constr type="h" for="ch" forName="Parent7" refType="h" fact="0.3799"/>
              <dgm:constr type="r" for="ch" forName="Parent6" refType="w" fact="0.4736"/>
              <dgm:constr type="t" for="ch" forName="Parent6" refType="h" fact="0.2022"/>
              <dgm:constr type="w" for="ch" forName="Parent6" refType="w" fact="0.0636"/>
              <dgm:constr type="h" for="ch" forName="Parent6" refType="h" fact="0.3799"/>
              <dgm:constr type="r" for="ch" forName="Parent5" refType="w" fact="0.5721"/>
              <dgm:constr type="t" for="ch" forName="Parent5" refType="h" fact="0.2022"/>
              <dgm:constr type="w" for="ch" forName="Parent5" refType="w" fact="0.0636"/>
              <dgm:constr type="h" for="ch" forName="Parent5" refType="h" fact="0.3799"/>
              <dgm:constr type="r" for="ch" forName="Parent4" refType="w" fact="0.6706"/>
              <dgm:constr type="t" for="ch" forName="Parent4" refType="h" fact="0.2022"/>
              <dgm:constr type="w" for="ch" forName="Parent4" refType="w" fact="0.0636"/>
              <dgm:constr type="h" for="ch" forName="Parent4" refType="h" fact="0.3799"/>
              <dgm:constr type="r" for="ch" forName="Parent3" refType="w" fact="0.7691"/>
              <dgm:constr type="t" for="ch" forName="Parent3" refType="h" fact="0.2022"/>
              <dgm:constr type="w" for="ch" forName="Parent3" refType="w" fact="0.0636"/>
              <dgm:constr type="h" for="ch" forName="Parent3" refType="h" fact="0.3799"/>
              <dgm:constr type="r" for="ch" forName="Parent2" refType="w" fact="0.8676"/>
              <dgm:constr type="t" for="ch" forName="Parent2" refType="h" fact="0.2022"/>
              <dgm:constr type="w" for="ch" forName="Parent2" refType="w" fact="0.0636"/>
              <dgm:constr type="h" for="ch" forName="Parent2" refType="h" fact="0.3799"/>
              <dgm:constr type="r" for="ch" forName="Parent1" refType="w" fact="0.9662"/>
              <dgm:constr type="t" for="ch" forName="Parent1" refType="h" fact="0.2022"/>
              <dgm:constr type="w" for="ch" forName="Parent1" refType="w" fact="0.0636"/>
              <dgm:constr type="h" for="ch" forName="Parent1" refType="h" fact="0.3799"/>
              <dgm:constr type="r" for="ch" forName="Accent10" refType="w" fact="0.0953"/>
              <dgm:constr type="t" for="ch" forName="Accent10" refType="h" fact="0.1072"/>
              <dgm:constr type="w" for="ch" forName="Accent10" refType="w" fact="0.0953"/>
              <dgm:constr type="h" for="ch" forName="Accent10" refType="h" fact="0.5699"/>
              <dgm:constr type="r" for="ch" forName="ParentBackground10" refType="w" fact="0.0922"/>
              <dgm:constr type="t" for="ch" forName="ParentBackground10" refType="h" fact="0.1262"/>
              <dgm:constr type="w" for="ch" forName="ParentBackground10" refType="w" fact="0.089"/>
              <dgm:constr type="h" for="ch" forName="ParentBackground10" refType="h" fact="0.5319"/>
              <dgm:constr type="r" for="ch" forName="Child10" refType="w" fact="0.0922"/>
              <dgm:constr type="t" for="ch" forName="Child10" refType="h" fact="0.6876"/>
              <dgm:constr type="w" for="ch" forName="Child10" refType="w" fact="0.089"/>
              <dgm:constr type="h" for="ch" forName="Child10" refType="h" fact="0.3124"/>
              <dgm:constr type="r" for="ch" forName="Accent9" refType="w" fact="0.2136"/>
              <dgm:constr type="t" for="ch" forName="Accent9" refType="h" fact="-0.0109"/>
              <dgm:constr type="w" for="ch" forName="Accent9" refType="w" fact="0.1348"/>
              <dgm:constr type="h" for="ch" forName="Accent9" refType="h" fact="0.806"/>
              <dgm:constr type="r" for="ch" forName="ParentBackground9" refType="w" fact="0.1907"/>
              <dgm:constr type="t" for="ch" forName="ParentBackground9" refType="h" fact="0.1262"/>
              <dgm:constr type="w" for="ch" forName="ParentBackground9" refType="w" fact="0.089"/>
              <dgm:constr type="h" for="ch" forName="ParentBackground9" refType="h" fact="0.5319"/>
              <dgm:constr type="r" for="ch" forName="Child9" refType="w" fact="0.1907"/>
              <dgm:constr type="t" for="ch" forName="Child9" refType="h" fact="0.6876"/>
              <dgm:constr type="w" for="ch" forName="Child9" refType="w" fact="0.089"/>
              <dgm:constr type="h" for="ch" forName="Child9" refType="h" fact="0.3124"/>
              <dgm:constr type="r" for="ch" forName="Accent8" refType="w" fact="0.3121"/>
              <dgm:constr type="t" for="ch" forName="Accent8" refType="h" fact="-0.0109"/>
              <dgm:constr type="w" for="ch" forName="Accent8" refType="w" fact="0.1348"/>
              <dgm:constr type="h" for="ch" forName="Accent8" refType="h" fact="0.806"/>
              <dgm:constr type="r" for="ch" forName="ParentBackground8" refType="w" fact="0.2892"/>
              <dgm:constr type="t" for="ch" forName="ParentBackground8" refType="h" fact="0.1262"/>
              <dgm:constr type="w" for="ch" forName="ParentBackground8" refType="w" fact="0.089"/>
              <dgm:constr type="h" for="ch" forName="ParentBackground8" refType="h" fact="0.5319"/>
              <dgm:constr type="r" for="ch" forName="Child8" refType="w" fact="0.2892"/>
              <dgm:constr type="t" for="ch" forName="Child8" refType="h" fact="0.6876"/>
              <dgm:constr type="w" for="ch" forName="Child8" refType="w" fact="0.089"/>
              <dgm:constr type="h" for="ch" forName="Child8" refType="h" fact="0.3124"/>
              <dgm:constr type="r" for="ch" forName="Accent7" refType="w" fact="0.4107"/>
              <dgm:constr type="t" for="ch" forName="Accent7" refType="h" fact="-0.0109"/>
              <dgm:constr type="w" for="ch" forName="Accent7" refType="w" fact="0.1348"/>
              <dgm:constr type="h" for="ch" forName="Accent7" refType="h" fact="0.806"/>
              <dgm:constr type="r" for="ch" forName="ParentBackground7" refType="w" fact="0.3877"/>
              <dgm:constr type="t" for="ch" forName="ParentBackground7" refType="h" fact="0.1262"/>
              <dgm:constr type="w" for="ch" forName="ParentBackground7" refType="w" fact="0.089"/>
              <dgm:constr type="h" for="ch" forName="ParentBackground7" refType="h" fact="0.5319"/>
              <dgm:constr type="r" for="ch" forName="Child7" refType="w" fact="0.3877"/>
              <dgm:constr type="t" for="ch" forName="Child7" refType="h" fact="0.6876"/>
              <dgm:constr type="w" for="ch" forName="Child7" refType="w" fact="0.089"/>
              <dgm:constr type="h" for="ch" forName="Child7" refType="h" fact="0.3124"/>
              <dgm:constr type="r" for="ch" forName="Accent6" refType="w" fact="0.5092"/>
              <dgm:constr type="t" for="ch" forName="Accent6" refType="h" fact="-0.0109"/>
              <dgm:constr type="w" for="ch" forName="Accent6" refType="w" fact="0.1348"/>
              <dgm:constr type="h" for="ch" forName="Accent6" refType="h" fact="0.806"/>
              <dgm:constr type="r" for="ch" forName="ParentBackground6" refType="w" fact="0.4863"/>
              <dgm:constr type="t" for="ch" forName="ParentBackground6" refType="h" fact="0.1262"/>
              <dgm:constr type="w" for="ch" forName="ParentBackground6" refType="w" fact="0.089"/>
              <dgm:constr type="h" for="ch" forName="ParentBackground6" refType="h" fact="0.5319"/>
              <dgm:constr type="r" for="ch" forName="Child6" refType="w" fact="0.4863"/>
              <dgm:constr type="t" for="ch" forName="Child6" refType="h" fact="0.6876"/>
              <dgm:constr type="w" for="ch" forName="Child6" refType="w" fact="0.089"/>
              <dgm:constr type="h" for="ch" forName="Child6" refType="h" fact="0.3124"/>
              <dgm:constr type="r" for="ch" forName="Accent5" refType="w" fact="0.6077"/>
              <dgm:constr type="t" for="ch" forName="Accent5" refType="h" fact="-0.0109"/>
              <dgm:constr type="w" for="ch" forName="Accent5" refType="w" fact="0.1348"/>
              <dgm:constr type="h" for="ch" forName="Accent5" refType="h" fact="0.806"/>
              <dgm:constr type="r" for="ch" forName="ParentBackground5" refType="w" fact="0.5848"/>
              <dgm:constr type="t" for="ch" forName="ParentBackground5" refType="h" fact="0.1262"/>
              <dgm:constr type="w" for="ch" forName="ParentBackground5" refType="w" fact="0.089"/>
              <dgm:constr type="h" for="ch" forName="ParentBackground5" refType="h" fact="0.5319"/>
              <dgm:constr type="r" for="ch" forName="Child5" refType="w" fact="0.5848"/>
              <dgm:constr type="t" for="ch" forName="Child5" refType="h" fact="0.6876"/>
              <dgm:constr type="w" for="ch" forName="Child5" refType="w" fact="0.089"/>
              <dgm:constr type="h" for="ch" forName="Child5" refType="h" fact="0.3124"/>
              <dgm:constr type="r" for="ch" forName="Accent4" refType="w" fact="0.7062"/>
              <dgm:constr type="t" for="ch" forName="Accent4" refType="h" fact="-0.0109"/>
              <dgm:constr type="w" for="ch" forName="Accent4" refType="w" fact="0.1348"/>
              <dgm:constr type="h" for="ch" forName="Accent4" refType="h" fact="0.806"/>
              <dgm:constr type="r" for="ch" forName="ParentBackground4" refType="w" fact="0.6833"/>
              <dgm:constr type="t" for="ch" forName="ParentBackground4" refType="h" fact="0.1262"/>
              <dgm:constr type="w" for="ch" forName="ParentBackground4" refType="w" fact="0.089"/>
              <dgm:constr type="h" for="ch" forName="ParentBackground4" refType="h" fact="0.5319"/>
              <dgm:constr type="r" for="ch" forName="Child4" refType="w" fact="0.6833"/>
              <dgm:constr type="t" for="ch" forName="Child4" refType="h" fact="0.6876"/>
              <dgm:constr type="w" for="ch" forName="Child4" refType="w" fact="0.089"/>
              <dgm:constr type="h" for="ch" forName="Child4" refType="h" fact="0.3124"/>
              <dgm:constr type="r" for="ch" forName="Accent3" refType="w" fact="0.8048"/>
              <dgm:constr type="t" for="ch" forName="Accent3" refType="h" fact="-0.0109"/>
              <dgm:constr type="w" for="ch" forName="Accent3" refType="w" fact="0.1348"/>
              <dgm:constr type="h" for="ch" forName="Accent3" refType="h" fact="0.806"/>
              <dgm:constr type="r" for="ch" forName="ParentBackground3" refType="w" fact="0.7818"/>
              <dgm:constr type="t" for="ch" forName="ParentBackground3" refType="h" fact="0.1262"/>
              <dgm:constr type="w" for="ch" forName="ParentBackground3" refType="w" fact="0.089"/>
              <dgm:constr type="h" for="ch" forName="ParentBackground3" refType="h" fact="0.5319"/>
              <dgm:constr type="r" for="ch" forName="Child3" refType="w" fact="0.7818"/>
              <dgm:constr type="t" for="ch" forName="Child3" refType="h" fact="0.6876"/>
              <dgm:constr type="w" for="ch" forName="Child3" refType="w" fact="0.089"/>
              <dgm:constr type="h" for="ch" forName="Child3" refType="h" fact="0.3124"/>
              <dgm:constr type="r" for="ch" forName="Accent2" refType="w" fact="0.9033"/>
              <dgm:constr type="t" for="ch" forName="Accent2" refType="h" fact="-0.0109"/>
              <dgm:constr type="w" for="ch" forName="Accent2" refType="w" fact="0.1348"/>
              <dgm:constr type="h" for="ch" forName="Accent2" refType="h" fact="0.806"/>
              <dgm:constr type="r" for="ch" forName="ParentBackground2" refType="w" fact="0.8804"/>
              <dgm:constr type="t" for="ch" forName="ParentBackground2" refType="h" fact="0.1262"/>
              <dgm:constr type="w" for="ch" forName="ParentBackground2" refType="w" fact="0.089"/>
              <dgm:constr type="h" for="ch" forName="ParentBackground2" refType="h" fact="0.5319"/>
              <dgm:constr type="r" for="ch" forName="Child2" refType="w" fact="0.8804"/>
              <dgm:constr type="t" for="ch" forName="Child2" refType="h" fact="0.6876"/>
              <dgm:constr type="w" for="ch" forName="Child2" refType="w" fact="0.089"/>
              <dgm:constr type="h" for="ch" forName="Child2" refType="h" fact="0.3124"/>
              <dgm:constr type="r" for="ch" forName="Accent1" refType="w" fact="1.0018"/>
              <dgm:constr type="t" for="ch" forName="Accent1" refType="h" fact="-0.0109"/>
              <dgm:constr type="w" for="ch" forName="Accent1" refType="w" fact="0.1348"/>
              <dgm:constr type="h" for="ch" forName="Accent1" refType="h" fact="0.806"/>
              <dgm:constr type="r" for="ch" forName="ParentBackground1" refType="w" fact="0.9789"/>
              <dgm:constr type="t" for="ch" forName="ParentBackground1" refType="h" fact="0.1262"/>
              <dgm:constr type="w" for="ch" forName="ParentBackground1" refType="w" fact="0.089"/>
              <dgm:constr type="h" for="ch" forName="ParentBackground1" refType="h" fact="0.5319"/>
              <dgm:constr type="r" for="ch" forName="Child1" refType="w" fact="0.9789"/>
              <dgm:constr type="t" for="ch" forName="Child1" refType="h" fact="0.6876"/>
              <dgm:constr type="w" for="ch" forName="Child1" refType="w" fact="0.089"/>
              <dgm:constr type="h" for="ch" forName="Child1" refType="h" fact="0.3124"/>
            </dgm:constrLst>
          </dgm:if>
          <dgm:else name="Name27">
            <dgm:alg type="composite">
              <dgm:param type="ar" val="6.5658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8" refType="primFontSz" refFor="des" refForName="Parent1" op="lte"/>
              <dgm:constr type="primFontSz" for="des" forName="Child9" refType="primFontSz" refFor="des" refForName="Parent1" op="lte"/>
              <dgm:constr type="primFontSz" for="des" forName="Child10" refType="primFontSz" refFor="des" refForName="Parent1" op="lte"/>
              <dgm:constr type="primFontSz" for="des" forName="Child11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8" refType="primFontSz" refFor="des" refForName="Parent2" op="lte"/>
              <dgm:constr type="primFontSz" for="des" forName="Child9" refType="primFontSz" refFor="des" refForName="Parent2" op="lte"/>
              <dgm:constr type="primFontSz" for="des" forName="Child10" refType="primFontSz" refFor="des" refForName="Parent2" op="lte"/>
              <dgm:constr type="primFontSz" for="des" forName="Child11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8" refType="primFontSz" refFor="des" refForName="Parent3" op="lte"/>
              <dgm:constr type="primFontSz" for="des" forName="Child9" refType="primFontSz" refFor="des" refForName="Parent3" op="lte"/>
              <dgm:constr type="primFontSz" for="des" forName="Child10" refType="primFontSz" refFor="des" refForName="Parent3" op="lte"/>
              <dgm:constr type="primFontSz" for="des" forName="Child11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8" refType="primFontSz" refFor="des" refForName="Parent4" op="lte"/>
              <dgm:constr type="primFontSz" for="des" forName="Child9" refType="primFontSz" refFor="des" refForName="Parent4" op="lte"/>
              <dgm:constr type="primFontSz" for="des" forName="Child10" refType="primFontSz" refFor="des" refForName="Parent4" op="lte"/>
              <dgm:constr type="primFontSz" for="des" forName="Child11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8" refType="primFontSz" refFor="des" refForName="Parent5" op="lte"/>
              <dgm:constr type="primFontSz" for="des" forName="Child9" refType="primFontSz" refFor="des" refForName="Parent5" op="lte"/>
              <dgm:constr type="primFontSz" for="des" forName="Child10" refType="primFontSz" refFor="des" refForName="Parent5" op="lte"/>
              <dgm:constr type="primFontSz" for="des" forName="Child11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8" refType="primFontSz" refFor="des" refForName="Parent6" op="lte"/>
              <dgm:constr type="primFontSz" for="des" forName="Child9" refType="primFontSz" refFor="des" refForName="Parent6" op="lte"/>
              <dgm:constr type="primFontSz" for="des" forName="Child10" refType="primFontSz" refFor="des" refForName="Parent6" op="lte"/>
              <dgm:constr type="primFontSz" for="des" forName="Child11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Child8" refType="primFontSz" refFor="des" refForName="Parent7" op="lte"/>
              <dgm:constr type="primFontSz" for="des" forName="Child9" refType="primFontSz" refFor="des" refForName="Parent7" op="lte"/>
              <dgm:constr type="primFontSz" for="des" forName="Child10" refType="primFontSz" refFor="des" refForName="Parent7" op="lte"/>
              <dgm:constr type="primFontSz" for="des" forName="Child11" refType="primFontSz" refFor="des" refForName="Parent7" op="lte"/>
              <dgm:constr type="primFontSz" for="des" forName="Child1" refType="primFontSz" refFor="des" refForName="Parent8" op="lte"/>
              <dgm:constr type="primFontSz" for="des" forName="Child2" refType="primFontSz" refFor="des" refForName="Parent8" op="lte"/>
              <dgm:constr type="primFontSz" for="des" forName="Child3" refType="primFontSz" refFor="des" refForName="Parent8" op="lte"/>
              <dgm:constr type="primFontSz" for="des" forName="Child4" refType="primFontSz" refFor="des" refForName="Parent8" op="lte"/>
              <dgm:constr type="primFontSz" for="des" forName="Child5" refType="primFontSz" refFor="des" refForName="Parent8" op="lte"/>
              <dgm:constr type="primFontSz" for="des" forName="Child6" refType="primFontSz" refFor="des" refForName="Parent8" op="lte"/>
              <dgm:constr type="primFontSz" for="des" forName="Child7" refType="primFontSz" refFor="des" refForName="Parent8" op="lte"/>
              <dgm:constr type="primFontSz" for="des" forName="Child8" refType="primFontSz" refFor="des" refForName="Parent8" op="lte"/>
              <dgm:constr type="primFontSz" for="des" forName="Child9" refType="primFontSz" refFor="des" refForName="Parent8" op="lte"/>
              <dgm:constr type="primFontSz" for="des" forName="Child10" refType="primFontSz" refFor="des" refForName="Parent8" op="lte"/>
              <dgm:constr type="primFontSz" for="des" forName="Child11" refType="primFontSz" refFor="des" refForName="Parent8" op="lte"/>
              <dgm:constr type="primFontSz" for="des" forName="Child1" refType="primFontSz" refFor="des" refForName="Parent9" op="lte"/>
              <dgm:constr type="primFontSz" for="des" forName="Child2" refType="primFontSz" refFor="des" refForName="Parent9" op="lte"/>
              <dgm:constr type="primFontSz" for="des" forName="Child3" refType="primFontSz" refFor="des" refForName="Parent9" op="lte"/>
              <dgm:constr type="primFontSz" for="des" forName="Child4" refType="primFontSz" refFor="des" refForName="Parent9" op="lte"/>
              <dgm:constr type="primFontSz" for="des" forName="Child5" refType="primFontSz" refFor="des" refForName="Parent9" op="lte"/>
              <dgm:constr type="primFontSz" for="des" forName="Child6" refType="primFontSz" refFor="des" refForName="Parent9" op="lte"/>
              <dgm:constr type="primFontSz" for="des" forName="Child7" refType="primFontSz" refFor="des" refForName="Parent9" op="lte"/>
              <dgm:constr type="primFontSz" for="des" forName="Child8" refType="primFontSz" refFor="des" refForName="Parent9" op="lte"/>
              <dgm:constr type="primFontSz" for="des" forName="Child9" refType="primFontSz" refFor="des" refForName="Parent9" op="lte"/>
              <dgm:constr type="primFontSz" for="des" forName="Child10" refType="primFontSz" refFor="des" refForName="Parent9" op="lte"/>
              <dgm:constr type="primFontSz" for="des" forName="Child11" refType="primFontSz" refFor="des" refForName="Parent9" op="lte"/>
              <dgm:constr type="primFontSz" for="des" forName="Child1" refType="primFontSz" refFor="des" refForName="Parent10" op="lte"/>
              <dgm:constr type="primFontSz" for="des" forName="Child2" refType="primFontSz" refFor="des" refForName="Parent10" op="lte"/>
              <dgm:constr type="primFontSz" for="des" forName="Child3" refType="primFontSz" refFor="des" refForName="Parent10" op="lte"/>
              <dgm:constr type="primFontSz" for="des" forName="Child4" refType="primFontSz" refFor="des" refForName="Parent10" op="lte"/>
              <dgm:constr type="primFontSz" for="des" forName="Child5" refType="primFontSz" refFor="des" refForName="Parent10" op="lte"/>
              <dgm:constr type="primFontSz" for="des" forName="Child6" refType="primFontSz" refFor="des" refForName="Parent10" op="lte"/>
              <dgm:constr type="primFontSz" for="des" forName="Child7" refType="primFontSz" refFor="des" refForName="Parent10" op="lte"/>
              <dgm:constr type="primFontSz" for="des" forName="Child8" refType="primFontSz" refFor="des" refForName="Parent10" op="lte"/>
              <dgm:constr type="primFontSz" for="des" forName="Child9" refType="primFontSz" refFor="des" refForName="Parent10" op="lte"/>
              <dgm:constr type="primFontSz" for="des" forName="Child10" refType="primFontSz" refFor="des" refForName="Parent10" op="lte"/>
              <dgm:constr type="primFontSz" for="des" forName="Child11" refType="primFontSz" refFor="des" refForName="Parent10" op="lte"/>
              <dgm:constr type="primFontSz" for="des" forName="Child1" refType="primFontSz" refFor="des" refForName="Parent11" op="lte"/>
              <dgm:constr type="primFontSz" for="des" forName="Child2" refType="primFontSz" refFor="des" refForName="Parent11" op="lte"/>
              <dgm:constr type="primFontSz" for="des" forName="Child3" refType="primFontSz" refFor="des" refForName="Parent11" op="lte"/>
              <dgm:constr type="primFontSz" for="des" forName="Child4" refType="primFontSz" refFor="des" refForName="Parent11" op="lte"/>
              <dgm:constr type="primFontSz" for="des" forName="Child5" refType="primFontSz" refFor="des" refForName="Parent11" op="lte"/>
              <dgm:constr type="primFontSz" for="des" forName="Child6" refType="primFontSz" refFor="des" refForName="Parent11" op="lte"/>
              <dgm:constr type="primFontSz" for="des" forName="Child7" refType="primFontSz" refFor="des" refForName="Parent11" op="lte"/>
              <dgm:constr type="primFontSz" for="des" forName="Child8" refType="primFontSz" refFor="des" refForName="Parent11" op="lte"/>
              <dgm:constr type="primFontSz" for="des" forName="Child9" refType="primFontSz" refFor="des" refForName="Parent11" op="lte"/>
              <dgm:constr type="primFontSz" for="des" forName="Child10" refType="primFontSz" refFor="des" refForName="Parent11" op="lte"/>
              <dgm:constr type="primFontSz" for="des" forName="Child11" refType="primFontSz" refFor="des" refForName="Parent11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Parent8" refType="primFontSz" refFor="des" refForName="Parent1" op="equ"/>
              <dgm:constr type="primFontSz" for="des" forName="Parent9" refType="primFontSz" refFor="des" refForName="Parent1" op="equ"/>
              <dgm:constr type="primFontSz" for="des" forName="Parent10" refType="primFontSz" refFor="des" refForName="Parent1" op="equ"/>
              <dgm:constr type="primFontSz" for="des" forName="Parent11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primFontSz" for="des" forName="Child8" refType="primFontSz" refFor="des" refForName="Child1" op="equ"/>
              <dgm:constr type="primFontSz" for="des" forName="Child9" refType="primFontSz" refFor="des" refForName="Child1" op="equ"/>
              <dgm:constr type="primFontSz" for="des" forName="Child10" refType="primFontSz" refFor="des" refForName="Child1" op="equ"/>
              <dgm:constr type="primFontSz" for="des" forName="Child11" refType="primFontSz" refFor="des" refForName="Child1" op="equ"/>
              <dgm:constr type="r" for="ch" forName="Parent11" refType="w" fact="0.0723"/>
              <dgm:constr type="t" for="ch" forName="Parent11" refType="h" fact="0.2022"/>
              <dgm:constr type="w" for="ch" forName="Parent11" refType="w" fact="0.0579"/>
              <dgm:constr type="h" for="ch" forName="Parent11" refType="h" fact="0.3799"/>
              <dgm:constr type="r" for="ch" forName="Parent10" refType="w" fact="0.162"/>
              <dgm:constr type="t" for="ch" forName="Parent10" refType="h" fact="0.2022"/>
              <dgm:constr type="w" for="ch" forName="Parent10" refType="w" fact="0.0579"/>
              <dgm:constr type="h" for="ch" forName="Parent10" refType="h" fact="0.3799"/>
              <dgm:constr type="r" for="ch" forName="Parent9" refType="w" fact="0.2517"/>
              <dgm:constr type="t" for="ch" forName="Parent9" refType="h" fact="0.2022"/>
              <dgm:constr type="w" for="ch" forName="Parent9" refType="w" fact="0.0579"/>
              <dgm:constr type="h" for="ch" forName="Parent9" refType="h" fact="0.3799"/>
              <dgm:constr type="r" for="ch" forName="Parent8" refType="w" fact="0.3414"/>
              <dgm:constr type="t" for="ch" forName="Parent8" refType="h" fact="0.2022"/>
              <dgm:constr type="w" for="ch" forName="Parent8" refType="w" fact="0.0579"/>
              <dgm:constr type="h" for="ch" forName="Parent8" refType="h" fact="0.3799"/>
              <dgm:constr type="r" for="ch" forName="Parent7" refType="w" fact="0.4311"/>
              <dgm:constr type="t" for="ch" forName="Parent7" refType="h" fact="0.2022"/>
              <dgm:constr type="w" for="ch" forName="Parent7" refType="w" fact="0.0579"/>
              <dgm:constr type="h" for="ch" forName="Parent7" refType="h" fact="0.3799"/>
              <dgm:constr type="r" for="ch" forName="Parent6" refType="w" fact="0.5208"/>
              <dgm:constr type="t" for="ch" forName="Parent6" refType="h" fact="0.2022"/>
              <dgm:constr type="w" for="ch" forName="Parent6" refType="w" fact="0.0579"/>
              <dgm:constr type="h" for="ch" forName="Parent6" refType="h" fact="0.3799"/>
              <dgm:constr type="r" for="ch" forName="Parent5" refType="w" fact="0.6105"/>
              <dgm:constr type="t" for="ch" forName="Parent5" refType="h" fact="0.2022"/>
              <dgm:constr type="w" for="ch" forName="Parent5" refType="w" fact="0.0579"/>
              <dgm:constr type="h" for="ch" forName="Parent5" refType="h" fact="0.3799"/>
              <dgm:constr type="r" for="ch" forName="Parent4" refType="w" fact="0.7001"/>
              <dgm:constr type="t" for="ch" forName="Parent4" refType="h" fact="0.2022"/>
              <dgm:constr type="w" for="ch" forName="Parent4" refType="w" fact="0.0579"/>
              <dgm:constr type="h" for="ch" forName="Parent4" refType="h" fact="0.3799"/>
              <dgm:constr type="r" for="ch" forName="Parent3" refType="w" fact="0.7898"/>
              <dgm:constr type="t" for="ch" forName="Parent3" refType="h" fact="0.2022"/>
              <dgm:constr type="w" for="ch" forName="Parent3" refType="w" fact="0.0579"/>
              <dgm:constr type="h" for="ch" forName="Parent3" refType="h" fact="0.3799"/>
              <dgm:constr type="r" for="ch" forName="Parent2" refType="w" fact="0.8795"/>
              <dgm:constr type="t" for="ch" forName="Parent2" refType="h" fact="0.2022"/>
              <dgm:constr type="w" for="ch" forName="Parent2" refType="w" fact="0.0579"/>
              <dgm:constr type="h" for="ch" forName="Parent2" refType="h" fact="0.3799"/>
              <dgm:constr type="r" for="ch" forName="Parent1" refType="w" fact="0.9692"/>
              <dgm:constr type="t" for="ch" forName="Parent1" refType="h" fact="0.2022"/>
              <dgm:constr type="w" for="ch" forName="Parent1" refType="w" fact="0.0579"/>
              <dgm:constr type="h" for="ch" forName="Parent1" refType="h" fact="0.3799"/>
              <dgm:constr type="r" for="ch" forName="Accent11" refType="w" fact="0.0868"/>
              <dgm:constr type="t" for="ch" forName="Accent11" refType="h" fact="0.1072"/>
              <dgm:constr type="w" for="ch" forName="Accent11" refType="w" fact="0.0868"/>
              <dgm:constr type="h" for="ch" forName="Accent11" refType="h" fact="0.5699"/>
              <dgm:constr type="r" for="ch" forName="ParentBackground11" refType="w" fact="0.0839"/>
              <dgm:constr type="t" for="ch" forName="ParentBackground11" refType="h" fact="0.1262"/>
              <dgm:constr type="w" for="ch" forName="ParentBackground11" refType="w" fact="0.081"/>
              <dgm:constr type="h" for="ch" forName="ParentBackground11" refType="h" fact="0.5319"/>
              <dgm:constr type="r" for="ch" forName="Child11" refType="w" fact="0.0839"/>
              <dgm:constr type="t" for="ch" forName="Child11" refType="h" fact="0.6876"/>
              <dgm:constr type="w" for="ch" forName="Child11" refType="w" fact="0.081"/>
              <dgm:constr type="h" for="ch" forName="Child11" refType="h" fact="0.3124"/>
              <dgm:constr type="r" for="ch" forName="Accent10" refType="w" fact="0.1945"/>
              <dgm:constr type="t" for="ch" forName="Accent10" refType="h" fact="-0.0109"/>
              <dgm:constr type="w" for="ch" forName="Accent10" refType="w" fact="0.1228"/>
              <dgm:constr type="h" for="ch" forName="Accent10" refType="h" fact="0.806"/>
              <dgm:constr type="r" for="ch" forName="ParentBackground10" refType="w" fact="0.1736"/>
              <dgm:constr type="t" for="ch" forName="ParentBackground10" refType="h" fact="0.1262"/>
              <dgm:constr type="w" for="ch" forName="ParentBackground10" refType="w" fact="0.081"/>
              <dgm:constr type="h" for="ch" forName="ParentBackground10" refType="h" fact="0.5319"/>
              <dgm:constr type="r" for="ch" forName="Child10" refType="w" fact="0.1736"/>
              <dgm:constr type="t" for="ch" forName="Child10" refType="h" fact="0.6876"/>
              <dgm:constr type="w" for="ch" forName="Child10" refType="w" fact="0.081"/>
              <dgm:constr type="h" for="ch" forName="Child10" refType="h" fact="0.3124"/>
              <dgm:constr type="r" for="ch" forName="Accent9" refType="w" fact="0.2842"/>
              <dgm:constr type="t" for="ch" forName="Accent9" refType="h" fact="-0.0109"/>
              <dgm:constr type="w" for="ch" forName="Accent9" refType="w" fact="0.1228"/>
              <dgm:constr type="h" for="ch" forName="Accent9" refType="h" fact="0.806"/>
              <dgm:constr type="r" for="ch" forName="ParentBackground9" refType="w" fact="0.2633"/>
              <dgm:constr type="t" for="ch" forName="ParentBackground9" refType="h" fact="0.1262"/>
              <dgm:constr type="w" for="ch" forName="ParentBackground9" refType="w" fact="0.081"/>
              <dgm:constr type="h" for="ch" forName="ParentBackground9" refType="h" fact="0.5319"/>
              <dgm:constr type="r" for="ch" forName="Child9" refType="w" fact="0.2633"/>
              <dgm:constr type="t" for="ch" forName="Child9" refType="h" fact="0.6876"/>
              <dgm:constr type="w" for="ch" forName="Child9" refType="w" fact="0.081"/>
              <dgm:constr type="h" for="ch" forName="Child9" refType="h" fact="0.3124"/>
              <dgm:constr type="r" for="ch" forName="Accent8" refType="w" fact="0.3739"/>
              <dgm:constr type="t" for="ch" forName="Accent8" refType="h" fact="-0.0109"/>
              <dgm:constr type="w" for="ch" forName="Accent8" refType="w" fact="0.1228"/>
              <dgm:constr type="h" for="ch" forName="Accent8" refType="h" fact="0.806"/>
              <dgm:constr type="r" for="ch" forName="ParentBackground8" refType="w" fact="0.353"/>
              <dgm:constr type="t" for="ch" forName="ParentBackground8" refType="h" fact="0.1262"/>
              <dgm:constr type="w" for="ch" forName="ParentBackground8" refType="w" fact="0.081"/>
              <dgm:constr type="h" for="ch" forName="ParentBackground8" refType="h" fact="0.5319"/>
              <dgm:constr type="r" for="ch" forName="Child8" refType="w" fact="0.353"/>
              <dgm:constr type="t" for="ch" forName="Child8" refType="h" fact="0.6876"/>
              <dgm:constr type="w" for="ch" forName="Child8" refType="w" fact="0.081"/>
              <dgm:constr type="h" for="ch" forName="Child8" refType="h" fact="0.3124"/>
              <dgm:constr type="r" for="ch" forName="Accent7" refType="w" fact="0.4636"/>
              <dgm:constr type="t" for="ch" forName="Accent7" refType="h" fact="-0.0109"/>
              <dgm:constr type="w" for="ch" forName="Accent7" refType="w" fact="0.1228"/>
              <dgm:constr type="h" for="ch" forName="Accent7" refType="h" fact="0.806"/>
              <dgm:constr type="r" for="ch" forName="ParentBackground7" refType="w" fact="0.4427"/>
              <dgm:constr type="t" for="ch" forName="ParentBackground7" refType="h" fact="0.1262"/>
              <dgm:constr type="w" for="ch" forName="ParentBackground7" refType="w" fact="0.081"/>
              <dgm:constr type="h" for="ch" forName="ParentBackground7" refType="h" fact="0.5319"/>
              <dgm:constr type="r" for="ch" forName="Child7" refType="w" fact="0.4427"/>
              <dgm:constr type="t" for="ch" forName="Child7" refType="h" fact="0.6876"/>
              <dgm:constr type="w" for="ch" forName="Child7" refType="w" fact="0.081"/>
              <dgm:constr type="h" for="ch" forName="Child7" refType="h" fact="0.3124"/>
              <dgm:constr type="r" for="ch" forName="Accent6" refType="w" fact="0.5533"/>
              <dgm:constr type="t" for="ch" forName="Accent6" refType="h" fact="-0.0109"/>
              <dgm:constr type="w" for="ch" forName="Accent6" refType="w" fact="0.1228"/>
              <dgm:constr type="h" for="ch" forName="Accent6" refType="h" fact="0.806"/>
              <dgm:constr type="r" for="ch" forName="ParentBackground6" refType="w" fact="0.5323"/>
              <dgm:constr type="t" for="ch" forName="ParentBackground6" refType="h" fact="0.1262"/>
              <dgm:constr type="w" for="ch" forName="ParentBackground6" refType="w" fact="0.081"/>
              <dgm:constr type="h" for="ch" forName="ParentBackground6" refType="h" fact="0.5319"/>
              <dgm:constr type="r" for="ch" forName="Child6" refType="w" fact="0.5323"/>
              <dgm:constr type="t" for="ch" forName="Child6" refType="h" fact="0.6876"/>
              <dgm:constr type="w" for="ch" forName="Child6" refType="w" fact="0.081"/>
              <dgm:constr type="h" for="ch" forName="Child6" refType="h" fact="0.3124"/>
              <dgm:constr type="r" for="ch" forName="Accent5" refType="w" fact="0.6429"/>
              <dgm:constr type="t" for="ch" forName="Accent5" refType="h" fact="-0.0109"/>
              <dgm:constr type="w" for="ch" forName="Accent5" refType="w" fact="0.1228"/>
              <dgm:constr type="h" for="ch" forName="Accent5" refType="h" fact="0.806"/>
              <dgm:constr type="r" for="ch" forName="ParentBackground5" refType="w" fact="0.622"/>
              <dgm:constr type="t" for="ch" forName="ParentBackground5" refType="h" fact="0.1262"/>
              <dgm:constr type="w" for="ch" forName="ParentBackground5" refType="w" fact="0.081"/>
              <dgm:constr type="h" for="ch" forName="ParentBackground5" refType="h" fact="0.5319"/>
              <dgm:constr type="r" for="ch" forName="Child5" refType="w" fact="0.622"/>
              <dgm:constr type="t" for="ch" forName="Child5" refType="h" fact="0.6876"/>
              <dgm:constr type="w" for="ch" forName="Child5" refType="w" fact="0.081"/>
              <dgm:constr type="h" for="ch" forName="Child5" refType="h" fact="0.3124"/>
              <dgm:constr type="r" for="ch" forName="Accent4" refType="w" fact="0.7326"/>
              <dgm:constr type="t" for="ch" forName="Accent4" refType="h" fact="-0.0109"/>
              <dgm:constr type="w" for="ch" forName="Accent4" refType="w" fact="0.1228"/>
              <dgm:constr type="h" for="ch" forName="Accent4" refType="h" fact="0.806"/>
              <dgm:constr type="r" for="ch" forName="ParentBackground4" refType="w" fact="0.7117"/>
              <dgm:constr type="t" for="ch" forName="ParentBackground4" refType="h" fact="0.1262"/>
              <dgm:constr type="w" for="ch" forName="ParentBackground4" refType="w" fact="0.081"/>
              <dgm:constr type="h" for="ch" forName="ParentBackground4" refType="h" fact="0.5319"/>
              <dgm:constr type="r" for="ch" forName="Child4" refType="w" fact="0.7117"/>
              <dgm:constr type="t" for="ch" forName="Child4" refType="h" fact="0.6876"/>
              <dgm:constr type="w" for="ch" forName="Child4" refType="w" fact="0.081"/>
              <dgm:constr type="h" for="ch" forName="Child4" refType="h" fact="0.3124"/>
              <dgm:constr type="r" for="ch" forName="Accent3" refType="w" fact="0.8223"/>
              <dgm:constr type="t" for="ch" forName="Accent3" refType="h" fact="-0.0109"/>
              <dgm:constr type="w" for="ch" forName="Accent3" refType="w" fact="0.1228"/>
              <dgm:constr type="h" for="ch" forName="Accent3" refType="h" fact="0.806"/>
              <dgm:constr type="r" for="ch" forName="ParentBackground3" refType="w" fact="0.8014"/>
              <dgm:constr type="t" for="ch" forName="ParentBackground3" refType="h" fact="0.1262"/>
              <dgm:constr type="w" for="ch" forName="ParentBackground3" refType="w" fact="0.081"/>
              <dgm:constr type="h" for="ch" forName="ParentBackground3" refType="h" fact="0.5319"/>
              <dgm:constr type="r" for="ch" forName="Child3" refType="w" fact="0.8014"/>
              <dgm:constr type="t" for="ch" forName="Child3" refType="h" fact="0.6876"/>
              <dgm:constr type="w" for="ch" forName="Child3" refType="w" fact="0.081"/>
              <dgm:constr type="h" for="ch" forName="Child3" refType="h" fact="0.3124"/>
              <dgm:constr type="r" for="ch" forName="Accent2" refType="w" fact="0.912"/>
              <dgm:constr type="t" for="ch" forName="Accent2" refType="h" fact="-0.0109"/>
              <dgm:constr type="w" for="ch" forName="Accent2" refType="w" fact="0.1228"/>
              <dgm:constr type="h" for="ch" forName="Accent2" refType="h" fact="0.806"/>
              <dgm:constr type="r" for="ch" forName="ParentBackground2" refType="w" fact="0.8911"/>
              <dgm:constr type="t" for="ch" forName="ParentBackground2" refType="h" fact="0.1262"/>
              <dgm:constr type="w" for="ch" forName="ParentBackground2" refType="w" fact="0.081"/>
              <dgm:constr type="h" for="ch" forName="ParentBackground2" refType="h" fact="0.5319"/>
              <dgm:constr type="r" for="ch" forName="Child2" refType="w" fact="0.8911"/>
              <dgm:constr type="t" for="ch" forName="Child2" refType="h" fact="0.6876"/>
              <dgm:constr type="w" for="ch" forName="Child2" refType="w" fact="0.081"/>
              <dgm:constr type="h" for="ch" forName="Child2" refType="h" fact="0.3124"/>
              <dgm:constr type="r" for="ch" forName="Accent1" refType="w" fact="1.0017"/>
              <dgm:constr type="t" for="ch" forName="Accent1" refType="h" fact="-0.0109"/>
              <dgm:constr type="w" for="ch" forName="Accent1" refType="w" fact="0.1228"/>
              <dgm:constr type="h" for="ch" forName="Accent1" refType="h" fact="0.806"/>
              <dgm:constr type="r" for="ch" forName="ParentBackground1" refType="w" fact="0.9808"/>
              <dgm:constr type="t" for="ch" forName="ParentBackground1" refType="h" fact="0.1262"/>
              <dgm:constr type="w" for="ch" forName="ParentBackground1" refType="w" fact="0.081"/>
              <dgm:constr type="h" for="ch" forName="ParentBackground1" refType="h" fact="0.5319"/>
              <dgm:constr type="r" for="ch" forName="Child1" refType="w" fact="0.9808"/>
              <dgm:constr type="t" for="ch" forName="Child1" refType="h" fact="0.6876"/>
              <dgm:constr type="w" for="ch" forName="Child1" refType="w" fact="0.081"/>
              <dgm:constr type="h" for="ch" forName="Child1" refType="h" fact="0.3124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8">
            <dgm:if name="Name29" axis="followSib" ptType="node" func="cnt" op="equ" val="0">
              <dgm:shape xmlns:r="http://schemas.openxmlformats.org/officeDocument/2006/relationships" type="ellipse" r:blip="">
                <dgm:adjLst/>
              </dgm:shape>
            </dgm:if>
            <dgm:else name="Name30">
              <dgm:choose name="Name31">
                <dgm:if name="Name32" axis="precedSib" ptType="node" func="cnt" op="equ" val="10">
                  <dgm:shape xmlns:r="http://schemas.openxmlformats.org/officeDocument/2006/relationships" type="ellipse" r:blip="">
                    <dgm:adjLst/>
                  </dgm:shape>
                </dgm:if>
                <dgm:else name="Name33">
                  <dgm:choose name="Name34">
                    <dgm:if name="Name35" func="var" arg="dir" op="equ" val="norm">
                      <dgm:shape xmlns:r="http://schemas.openxmlformats.org/officeDocument/2006/relationships" rot="45" type="teardrop" r:blip="">
                        <dgm:adjLst>
                          <dgm:adj idx="1" val="1"/>
                        </dgm:adjLst>
                      </dgm:shape>
                    </dgm:if>
                    <dgm:else name="Name36">
                      <dgm:shape xmlns:r="http://schemas.openxmlformats.org/officeDocument/2006/relationships" rot="225" type="teardrop" r:blip="">
                        <dgm:adjLst>
                          <dgm:adj idx="1" val="1"/>
                        </dgm:adjLst>
                      </dgm:shape>
                    </dgm:else>
                  </dgm:choose>
                </dgm:else>
              </dgm:choose>
            </dgm:else>
          </dgm:choose>
          <dgm:presOf/>
        </dgm:layoutNode>
      </dgm:forEach>
      <dgm:forEach name="parentBackgroundRepeat" axis="self">
        <dgm:layoutNode name="ParentBackground" styleLbl="fgAcc1">
          <dgm:alg type="sp"/>
          <dgm:shape xmlns:r="http://schemas.openxmlformats.org/officeDocument/2006/relationships" type="ellipse" r:blip="">
            <dgm:adjLst/>
          </dgm:shape>
          <dgm:presOf axis="self" ptType="node"/>
        </dgm:layoutNode>
      </dgm:forEach>
    </dgm:forEach>
    <dgm:forEach name="Name37" axis="ch" ptType="node" st="11" cnt="1"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38" ref="accentRepeat"/>
      </dgm:layoutNode>
      <dgm:layoutNode name="ParentBackground11">
        <dgm:alg type="sp"/>
        <dgm:shape xmlns:r="http://schemas.openxmlformats.org/officeDocument/2006/relationships" r:blip="">
          <dgm:adjLst/>
        </dgm:shape>
        <dgm:presOf/>
        <dgm:forEach name="Name39" ref="parentBackgroundRepeat"/>
      </dgm:layoutNode>
      <dgm:choose name="Name40">
        <dgm:if name="Name41" axis="ch" ptType="node" func="cnt" op="gte" val="1">
          <dgm:layoutNode name="Child1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2"/>
      </dgm:choose>
      <dgm:layoutNode name="Parent1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3" axis="ch" ptType="node" st="10" cnt="1"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44" ref="accentRepeat"/>
      </dgm:layoutNode>
      <dgm:layoutNode name="ParentBackground10">
        <dgm:alg type="sp"/>
        <dgm:shape xmlns:r="http://schemas.openxmlformats.org/officeDocument/2006/relationships" r:blip="">
          <dgm:adjLst/>
        </dgm:shape>
        <dgm:presOf/>
        <dgm:forEach name="Name45" ref="parentBackgroundRepeat"/>
      </dgm:layoutNode>
      <dgm:choose name="Name46">
        <dgm:if name="Name47" axis="ch" ptType="node" func="cnt" op="gte" val="1">
          <dgm:layoutNode name="Child10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48"/>
      </dgm:choose>
      <dgm:layoutNode name="Parent10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49" axis="ch" ptType="node" st="9" cnt="1"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50" ref="accentRepeat"/>
      </dgm:layoutNode>
      <dgm:layoutNode name="ParentBackground9">
        <dgm:alg type="sp"/>
        <dgm:shape xmlns:r="http://schemas.openxmlformats.org/officeDocument/2006/relationships" r:blip="">
          <dgm:adjLst/>
        </dgm:shape>
        <dgm:presOf/>
        <dgm:forEach name="Name51" ref="parentBackgroundRepeat"/>
      </dgm:layoutNode>
      <dgm:choose name="Name52">
        <dgm:if name="Name53" axis="ch" ptType="node" func="cnt" op="gte" val="1">
          <dgm:layoutNode name="Child9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4"/>
      </dgm:choose>
      <dgm:layoutNode name="Parent9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55" axis="ch" ptType="node" st="8" cnt="1"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56" ref="accentRepeat"/>
      </dgm:layoutNode>
      <dgm:layoutNode name="ParentBackground8">
        <dgm:alg type="sp"/>
        <dgm:shape xmlns:r="http://schemas.openxmlformats.org/officeDocument/2006/relationships" r:blip="">
          <dgm:adjLst/>
        </dgm:shape>
        <dgm:presOf/>
        <dgm:forEach name="Name57" ref="parentBackgroundRepeat"/>
      </dgm:layoutNode>
      <dgm:choose name="Name58">
        <dgm:if name="Name59" axis="ch" ptType="node" func="cnt" op="gte" val="1">
          <dgm:layoutNode name="Child8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0"/>
      </dgm:choose>
      <dgm:layoutNode name="Parent8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1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62" ref="accentRepeat"/>
      </dgm:layoutNode>
      <dgm:layoutNode name="ParentBackground7">
        <dgm:alg type="sp"/>
        <dgm:shape xmlns:r="http://schemas.openxmlformats.org/officeDocument/2006/relationships" r:blip="">
          <dgm:adjLst/>
        </dgm:shape>
        <dgm:presOf/>
        <dgm:forEach name="Name63" ref="parentBackgroundRepeat"/>
      </dgm:layoutNode>
      <dgm:choose name="Name64">
        <dgm:if name="Name65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6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7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68" ref="accentRepeat"/>
      </dgm:layoutNode>
      <dgm:layoutNode name="ParentBackground6">
        <dgm:alg type="sp"/>
        <dgm:shape xmlns:r="http://schemas.openxmlformats.org/officeDocument/2006/relationships" r:blip="">
          <dgm:adjLst/>
        </dgm:shape>
        <dgm:presOf/>
        <dgm:forEach name="Name69" ref="parentBackgroundRepeat"/>
      </dgm:layoutNode>
      <dgm:choose name="Name70">
        <dgm:if name="Name71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3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74" ref="accentRepeat"/>
      </dgm:layoutNode>
      <dgm:layoutNode name="ParentBackground5">
        <dgm:alg type="sp"/>
        <dgm:shape xmlns:r="http://schemas.openxmlformats.org/officeDocument/2006/relationships" r:blip="">
          <dgm:adjLst/>
        </dgm:shape>
        <dgm:presOf/>
        <dgm:forEach name="Name75" ref="parentBackgroundRepeat"/>
      </dgm:layoutNode>
      <dgm:choose name="Name76">
        <dgm:if name="Name77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8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79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80" ref="accentRepeat"/>
      </dgm:layoutNode>
      <dgm:layoutNode name="ParentBackground4">
        <dgm:alg type="sp"/>
        <dgm:shape xmlns:r="http://schemas.openxmlformats.org/officeDocument/2006/relationships" r:blip="">
          <dgm:adjLst/>
        </dgm:shape>
        <dgm:presOf/>
        <dgm:forEach name="Name81" ref="parentBackgroundRepeat"/>
      </dgm:layoutNode>
      <dgm:choose name="Name82">
        <dgm:if name="Name8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layoutNode name="ParentBackground3">
        <dgm:alg type="sp"/>
        <dgm:shape xmlns:r="http://schemas.openxmlformats.org/officeDocument/2006/relationships" r:blip="">
          <dgm:adjLst/>
        </dgm:shape>
        <dgm:presOf/>
        <dgm:forEach name="Name87" ref="parentBackgroundRepeat"/>
      </dgm:layoutNode>
      <dgm:choose name="Name88">
        <dgm:if name="Name89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0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1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92" ref="accentRepeat"/>
      </dgm:layoutNode>
      <dgm:layoutNode name="ParentBackground2" styleLbl="fgAcc1">
        <dgm:alg type="sp"/>
        <dgm:shape xmlns:r="http://schemas.openxmlformats.org/officeDocument/2006/relationships" r:blip="">
          <dgm:adjLst/>
        </dgm:shape>
        <dgm:presOf/>
        <dgm:forEach name="Name93" ref="parentBackgroundRepeat"/>
      </dgm:layoutNode>
      <dgm:choose name="Name94">
        <dgm:if name="Name95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96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97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98" ref="accentRepeat"/>
      </dgm:layoutNode>
      <dgm:layoutNode name="ParentBackground1">
        <dgm:alg type="sp"/>
        <dgm:shape xmlns:r="http://schemas.openxmlformats.org/officeDocument/2006/relationships" r:blip="">
          <dgm:adjLst/>
        </dgm:shape>
        <dgm:presOf/>
        <dgm:forEach name="Name99" ref="parentBackgroundRepeat"/>
      </dgm:layoutNode>
      <dgm:choose name="Name100">
        <dgm:if name="Name101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" val="t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102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 ptType="node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arrow3">
  <dgm:title val=""/>
  <dgm:desc val=""/>
  <dgm:catLst>
    <dgm:cat type="relationship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none"/>
      <dgm:param type="vertAlign" val="none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l" for="ch" forName="downArrow" refType="w" fact="0.1"/>
              <dgm:constr type="t" for="ch" forName="downArrow" refType="h" fact="0.05"/>
              <dgm:constr type="lOff" for="ch" forName="downArrow" refType="w" fact="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r" for="ch" forName="downArrowText" refType="w" fact="0.8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r" for="ch" forName="upArrow" refType="w" fact="0.9"/>
              <dgm:constr type="rOff" for="ch" forName="upArrow" refType="w" fact="-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l" for="ch" forName="upArrowText" refType="w" fact="0.15"/>
              <dgm:constr type="primFontSz" for="ch" ptType="node" op="equ" val="65"/>
            </dgm:constrLst>
          </dgm:if>
          <dgm:else name="Name4">
            <dgm:constrLst>
              <dgm:constr type="w" for="ch" forName="downArrow" refType="w" fact="0.4"/>
              <dgm:constr type="h" for="ch" forName="downArrow" refType="h" fact="0.8"/>
              <dgm:constr type="l" for="ch" forName="downArrow" refType="w" fact="0.02"/>
              <dgm:constr type="t" for="ch" forName="downArrow" refType="h" fact="0.05"/>
              <dgm:constr type="lOff" for="ch" forName="downArrow" refType="w" fact="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r" for="ch" forName="downArrowText" refType="w"/>
              <dgm:constr type="primFontSz" for="ch" ptType="node" op="equ" val="65"/>
            </dgm:constrLst>
          </dgm:else>
        </dgm:choose>
      </dgm:if>
      <dgm:else name="Name5">
        <dgm:choose name="Name6">
          <dgm:if name="Name7" axis="ch" ptType="node" func="cnt" op="gte" val="2">
            <dgm:constrLst>
              <dgm:constr type="w" for="ch" forName="divider" refType="w"/>
              <dgm:constr type="h" for="ch" forName="divider" refType="w" fact="0.2"/>
              <dgm:constr type="h" for="ch" forName="divider" refType="h" op="gte" fact="0.2"/>
              <dgm:constr type="h" for="ch" forName="divider" refType="h" op="lte" fact="0.4"/>
              <dgm:constr type="ctrX" for="ch" forName="divider" refType="w" fact="0.5"/>
              <dgm:constr type="ctrY" for="ch" forName="divider" refType="h" fact="0.5"/>
              <dgm:constr type="w" for="ch" forName="downArrow" refType="w" fact="0.3"/>
              <dgm:constr type="h" for="ch" forName="downArrow" refType="h" fact="0.4"/>
              <dgm:constr type="r" for="ch" forName="downArrow" refType="w" fact="0.9"/>
              <dgm:constr type="t" for="ch" forName="downArrow" refType="h" fact="0.05"/>
              <dgm:constr type="rOff" for="ch" forName="downArrow" refType="w" fact="-0.02"/>
              <dgm:constr type="w" for="ch" forName="downArrowText" refType="w" fact="0.32"/>
              <dgm:constr type="h" for="ch" forName="downArrowText" refType="h" fact="0.42"/>
              <dgm:constr type="t" for="ch" forName="downArrowText"/>
              <dgm:constr type="l" for="ch" forName="downArrowText" refType="w" fact="0.15"/>
              <dgm:constr type="w" for="ch" forName="upArrow" refType="w" fact="0.3"/>
              <dgm:constr type="h" for="ch" forName="upArrow" refType="h" fact="0.4"/>
              <dgm:constr type="b" for="ch" forName="upArrow" refType="h" fact="0.95"/>
              <dgm:constr type="l" for="ch" forName="upArrow" refType="w" fact="0.1"/>
              <dgm:constr type="lOff" for="ch" forName="upArrow" refType="w" fact="0.02"/>
              <dgm:constr type="w" for="ch" forName="upArrowText" refType="w" fact="0.32"/>
              <dgm:constr type="h" for="ch" forName="upArrowText" refType="h" fact="0.42"/>
              <dgm:constr type="b" for="ch" forName="upArrowText" refType="h"/>
              <dgm:constr type="r" for="ch" forName="upArrowText" refType="w" fact="0.85"/>
              <dgm:constr type="primFontSz" for="ch" ptType="node" op="equ" val="65"/>
            </dgm:constrLst>
          </dgm:if>
          <dgm:else name="Name8">
            <dgm:constrLst>
              <dgm:constr type="w" for="ch" forName="downArrow" refType="w" fact="0.4"/>
              <dgm:constr type="h" for="ch" forName="downArrow" refType="h" fact="0.8"/>
              <dgm:constr type="r" for="ch" forName="downArrow" refType="w" fact="0.98"/>
              <dgm:constr type="t" for="ch" forName="downArrow" refType="h" fact="0.05"/>
              <dgm:constr type="rOff" for="ch" forName="downArrow" refType="w" fact="-0.02"/>
              <dgm:constr type="w" for="ch" forName="downArrowText" refType="w" fact="0.5"/>
              <dgm:constr type="h" for="ch" forName="downArrowText" refType="h"/>
              <dgm:constr type="t" for="ch" forName="downArrowText"/>
              <dgm:constr type="l" for="ch" forName="downArrowText"/>
              <dgm:constr type="primFontSz" for="ch" ptType="node" op="equ" val="65"/>
            </dgm:constrLst>
          </dgm:else>
        </dgm:choose>
      </dgm:else>
    </dgm:choose>
    <dgm:ruleLst/>
    <dgm:choose name="Name9">
      <dgm:if name="Name10" axis="ch" ptType="node" func="cnt" op="gte" val="2">
        <dgm:layoutNode name="divider" styleLbl="fgShp">
          <dgm:alg type="sp"/>
          <dgm:choose name="Name11">
            <dgm:if name="Name12" func="var" arg="dir" op="equ" val="norm">
              <dgm:shape xmlns:r="http://schemas.openxmlformats.org/officeDocument/2006/relationships" rot="-5" type="mathMinus" r:blip="">
                <dgm:adjLst/>
              </dgm:shape>
            </dgm:if>
            <dgm:else name="Name13">
              <dgm:shape xmlns:r="http://schemas.openxmlformats.org/officeDocument/2006/relationships" rot="5" type="mathMinus" r:blip="">
                <dgm:adjLst/>
              </dgm:shape>
            </dgm:else>
          </dgm:choose>
          <dgm:presOf/>
          <dgm:constrLst/>
          <dgm:ruleLst/>
        </dgm:layoutNode>
      </dgm:if>
      <dgm:else name="Name14"/>
    </dgm:choose>
    <dgm:forEach name="Name15" axis="ch" ptType="node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  <dgm:forEach name="Name16" axis="ch" ptType="node" st="2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>
          <dgm:adjLst/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>
            <a:extLst>
              <a:ext uri="{FF2B5EF4-FFF2-40B4-BE49-F238E27FC236}">
                <a16:creationId xmlns:a16="http://schemas.microsoft.com/office/drawing/2014/main" id="{8E280B21-75DF-4865-9424-A8B137FDC261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>
            <a:lvl1pPr defTabSz="933450">
              <a:defRPr sz="12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5" name="Rectangle 3">
            <a:extLst>
              <a:ext uri="{FF2B5EF4-FFF2-40B4-BE49-F238E27FC236}">
                <a16:creationId xmlns:a16="http://schemas.microsoft.com/office/drawing/2014/main" id="{2BE90591-B86F-40B7-B6EF-2CA07F2A6FF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78275" y="0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>
            <a:lvl1pPr algn="r" defTabSz="933450">
              <a:defRPr sz="12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CC3993B4-325A-4766-A3E8-1ABB17DBA497}" type="datetimeFigureOut">
              <a:rPr lang="en-US"/>
              <a:pPr>
                <a:defRPr/>
              </a:pPr>
              <a:t>9/21/2022</a:t>
            </a:fld>
            <a:endParaRPr lang="en-US"/>
          </a:p>
        </p:txBody>
      </p:sp>
      <p:sp>
        <p:nvSpPr>
          <p:cNvPr id="38916" name="Rectangle 4">
            <a:extLst>
              <a:ext uri="{FF2B5EF4-FFF2-40B4-BE49-F238E27FC236}">
                <a16:creationId xmlns:a16="http://schemas.microsoft.com/office/drawing/2014/main" id="{134155E8-DB61-45B5-A79A-9637588ECB49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9575" y="698500"/>
            <a:ext cx="6203950" cy="34909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7" name="Rectangle 5">
            <a:extLst>
              <a:ext uri="{FF2B5EF4-FFF2-40B4-BE49-F238E27FC236}">
                <a16:creationId xmlns:a16="http://schemas.microsoft.com/office/drawing/2014/main" id="{C8301A88-EE8C-4B0E-9B08-7A07360731E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21188"/>
            <a:ext cx="5619750" cy="4189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8918" name="Rectangle 6">
            <a:extLst>
              <a:ext uri="{FF2B5EF4-FFF2-40B4-BE49-F238E27FC236}">
                <a16:creationId xmlns:a16="http://schemas.microsoft.com/office/drawing/2014/main" id="{2CFC495A-6228-4513-9BFD-42AADD985FBE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2375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b" anchorCtr="0" compatLnSpc="1">
            <a:prstTxWarp prst="textNoShape">
              <a:avLst/>
            </a:prstTxWarp>
          </a:bodyPr>
          <a:lstStyle>
            <a:lvl1pPr defTabSz="933450">
              <a:defRPr sz="120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8919" name="Rectangle 7">
            <a:extLst>
              <a:ext uri="{FF2B5EF4-FFF2-40B4-BE49-F238E27FC236}">
                <a16:creationId xmlns:a16="http://schemas.microsoft.com/office/drawing/2014/main" id="{BD032EFD-2C2C-4129-9EF3-AA4BE43B162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8275" y="8842375"/>
            <a:ext cx="304323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324" tIns="46662" rIns="93324" bIns="46662" numCol="1" anchor="b" anchorCtr="0" compatLnSpc="1">
            <a:prstTxWarp prst="textNoShape">
              <a:avLst/>
            </a:prstTxWarp>
          </a:bodyPr>
          <a:lstStyle>
            <a:lvl1pPr algn="r" defTabSz="933450">
              <a:defRPr sz="1200">
                <a:latin typeface="Calibri" panose="020F0502020204030204" pitchFamily="34" charset="0"/>
              </a:defRPr>
            </a:lvl1pPr>
          </a:lstStyle>
          <a:p>
            <a:fld id="{62AA0F96-2039-42EB-811E-0BE26EE373D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>
            <a:extLst>
              <a:ext uri="{FF2B5EF4-FFF2-40B4-BE49-F238E27FC236}">
                <a16:creationId xmlns:a16="http://schemas.microsoft.com/office/drawing/2014/main" id="{3BF4D771-872E-42B1-BF08-4A657B060FF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9575" y="698500"/>
            <a:ext cx="6203950" cy="3490913"/>
          </a:xfrm>
          <a:ln/>
        </p:spPr>
      </p:sp>
      <p:sp>
        <p:nvSpPr>
          <p:cNvPr id="39939" name="Rectangle 3">
            <a:extLst>
              <a:ext uri="{FF2B5EF4-FFF2-40B4-BE49-F238E27FC236}">
                <a16:creationId xmlns:a16="http://schemas.microsoft.com/office/drawing/2014/main" id="{BC95E082-AF0E-41C9-A25A-ABEBC92662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2AA0F96-2039-42EB-811E-0BE26EE373DD}" type="slidenum">
              <a:rPr lang="en-US" altLang="en-US" smtClean="0"/>
              <a:pPr/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363164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9CBD27-D6FE-4E25-8944-C777FE3B93DA}" type="slidenum">
              <a:rPr kumimoji="0" lang="en-US" sz="13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en-US" sz="13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393049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030F4A56-8B84-4AD7-85F3-5E188A4A708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409575" y="698500"/>
            <a:ext cx="6203950" cy="3490913"/>
          </a:xfrm>
          <a:ln/>
        </p:spPr>
      </p:sp>
      <p:sp>
        <p:nvSpPr>
          <p:cNvPr id="43011" name="Rectangle 3">
            <a:extLst>
              <a:ext uri="{FF2B5EF4-FFF2-40B4-BE49-F238E27FC236}">
                <a16:creationId xmlns:a16="http://schemas.microsoft.com/office/drawing/2014/main" id="{CEA3C3A7-40F5-4C73-A9AE-18744C326C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DDE648C-5CE3-334D-A11A-A3AC931205CB}"/>
              </a:ext>
            </a:extLst>
          </p:cNvPr>
          <p:cNvSpPr/>
          <p:nvPr/>
        </p:nvSpPr>
        <p:spPr>
          <a:xfrm>
            <a:off x="-85725" y="-114300"/>
            <a:ext cx="12725400" cy="69723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511457A-C405-4EB0-B7DE-C089F75AFEEB}"/>
              </a:ext>
            </a:extLst>
          </p:cNvPr>
          <p:cNvSpPr/>
          <p:nvPr/>
        </p:nvSpPr>
        <p:spPr>
          <a:xfrm>
            <a:off x="5679741" y="3149322"/>
            <a:ext cx="6288067" cy="17447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r"/>
            <a:endParaRPr lang="en-US" sz="2400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E73F007-6D06-4E99-9552-A76F112AEF5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85826" y="2355640"/>
            <a:ext cx="10953751" cy="10572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5400" b="1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Presentation Title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90B8528-6C47-4416-8950-C3A31C5D85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9626" y="5072633"/>
            <a:ext cx="3157735" cy="1271019"/>
          </a:xfrm>
          <a:prstGeom prst="rect">
            <a:avLst/>
          </a:prstGeom>
        </p:spPr>
      </p:pic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6C86D695-5ADB-4525-B695-DC2712BC29F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85826" y="3594976"/>
            <a:ext cx="10953751" cy="1396125"/>
          </a:xfrm>
          <a:prstGeom prst="rect">
            <a:avLst/>
          </a:prstGeom>
        </p:spPr>
        <p:txBody>
          <a:bodyPr/>
          <a:lstStyle>
            <a:lvl1pPr marL="0" indent="0" algn="r"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Date</a:t>
            </a:r>
          </a:p>
          <a:p>
            <a:pPr lvl="0"/>
            <a:r>
              <a:rPr lang="en-US" dirty="0"/>
              <a:t>Location</a:t>
            </a:r>
          </a:p>
        </p:txBody>
      </p:sp>
    </p:spTree>
    <p:extLst>
      <p:ext uri="{BB962C8B-B14F-4D97-AF65-F5344CB8AC3E}">
        <p14:creationId xmlns:p14="http://schemas.microsoft.com/office/powerpoint/2010/main" val="68331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nect With U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DDE648C-5CE3-334D-A11A-A3AC931205CB}"/>
              </a:ext>
            </a:extLst>
          </p:cNvPr>
          <p:cNvSpPr/>
          <p:nvPr/>
        </p:nvSpPr>
        <p:spPr>
          <a:xfrm>
            <a:off x="0" y="-57150"/>
            <a:ext cx="12725400" cy="69723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1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0433E6-CA8E-45EA-98C5-2475199D52E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00089" y="2132593"/>
            <a:ext cx="10791825" cy="10477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950" b="1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Connect with Us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8B018AB-C8D6-4EA4-A146-7CDCB8ADD56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0089" y="3391372"/>
            <a:ext cx="10791825" cy="104775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95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www.amcp.org  @</a:t>
            </a:r>
            <a:r>
              <a:rPr lang="en-US" dirty="0" err="1"/>
              <a:t>amcporg</a:t>
            </a:r>
            <a:endParaRPr lang="en-US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DB365F6E-2ABD-447F-9E54-3012657526A8}"/>
              </a:ext>
            </a:extLst>
          </p:cNvPr>
          <p:cNvSpPr/>
          <p:nvPr/>
        </p:nvSpPr>
        <p:spPr>
          <a:xfrm>
            <a:off x="6709578" y="3813430"/>
            <a:ext cx="199695" cy="203637"/>
          </a:xfrm>
          <a:prstGeom prst="ellipse">
            <a:avLst/>
          </a:prstGeom>
          <a:solidFill>
            <a:srgbClr val="91C84C"/>
          </a:solidFill>
          <a:ln>
            <a:solidFill>
              <a:srgbClr val="91C84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715782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 Green Carago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DDE648C-5CE3-334D-A11A-A3AC931205CB}"/>
              </a:ext>
            </a:extLst>
          </p:cNvPr>
          <p:cNvSpPr/>
          <p:nvPr/>
        </p:nvSpPr>
        <p:spPr>
          <a:xfrm>
            <a:off x="-101600" y="0"/>
            <a:ext cx="12725400" cy="69723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CEC5190-DB6C-504A-A431-681490C9CF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793488" y="2007219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03880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 White Carag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03B933F-AC31-354F-82CE-ECFCD649E389}"/>
              </a:ext>
            </a:extLst>
          </p:cNvPr>
          <p:cNvSpPr/>
          <p:nvPr/>
        </p:nvSpPr>
        <p:spPr>
          <a:xfrm>
            <a:off x="-101600" y="0"/>
            <a:ext cx="12725400" cy="69723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4ED2222-9B49-4F44-80C4-7F0FFDD2BCA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6356" b="42778"/>
          <a:stretch/>
        </p:blipFill>
        <p:spPr>
          <a:xfrm>
            <a:off x="5983664" y="-1422399"/>
            <a:ext cx="7427536" cy="6184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77397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066801"/>
            <a:ext cx="10363200" cy="1470025"/>
          </a:xfrm>
        </p:spPr>
        <p:txBody>
          <a:bodyPr/>
          <a:lstStyle>
            <a:lvl1pPr>
              <a:defRPr b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2822575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419690-E935-48F9-8CD8-D774D2E151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924A03-440D-4DED-92B5-CEDFBDBCE6EA}" type="datetimeFigureOut">
              <a:rPr lang="en-US"/>
              <a:pPr>
                <a:defRPr/>
              </a:pPr>
              <a:t>9/21/2022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69593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762000"/>
          </a:xfrm>
        </p:spPr>
        <p:txBody>
          <a:bodyPr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4074" y="914400"/>
            <a:ext cx="11513127" cy="49530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654700-CC65-4B9A-9ACC-68C43A69F54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0" y="6492876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230536-1A80-4FE7-92A7-67C4D913AB14}" type="datetimeFigureOut">
              <a:rPr lang="en-US"/>
              <a:pPr>
                <a:defRPr/>
              </a:pPr>
              <a:t>9/21/2022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DC7385-3B11-4812-B6A4-6F88B86366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492876"/>
            <a:ext cx="3860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599506-FCF0-4278-8FCB-F319C88D76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47200" y="6492876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fld id="{C7F40B12-8B19-4AE7-A91D-4AC2D9371A6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23811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_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C04C13C6-0F69-B640-B435-8A21A1E347B0}"/>
              </a:ext>
            </a:extLst>
          </p:cNvPr>
          <p:cNvSpPr/>
          <p:nvPr/>
        </p:nvSpPr>
        <p:spPr>
          <a:xfrm>
            <a:off x="-101600" y="5878512"/>
            <a:ext cx="12725400" cy="1093788"/>
          </a:xfrm>
          <a:prstGeom prst="rect">
            <a:avLst/>
          </a:prstGeom>
          <a:solidFill>
            <a:srgbClr val="F8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8B8ADC0C-F1F3-AC47-9C82-3B914F926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="1">
                <a:solidFill>
                  <a:srgbClr val="00205B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56C8EC6E-9E55-7246-89D9-7FF10A01A7E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1825625"/>
            <a:ext cx="10515600" cy="39036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rgbClr val="00205B"/>
                </a:solidFill>
                <a:latin typeface="+mj-lt"/>
              </a:defRPr>
            </a:lvl1pPr>
            <a:lvl2pPr marL="557213" indent="-214313">
              <a:buClr>
                <a:schemeClr val="accent1"/>
              </a:buClr>
              <a:buFont typeface="Wingdings" pitchFamily="2" charset="2"/>
              <a:buChar char="§"/>
              <a:defRPr>
                <a:solidFill>
                  <a:srgbClr val="00205B"/>
                </a:solidFill>
                <a:latin typeface="+mn-lt"/>
              </a:defRPr>
            </a:lvl2pPr>
            <a:lvl3pPr marL="900113" indent="-214313">
              <a:buClr>
                <a:schemeClr val="bg2"/>
              </a:buClr>
              <a:buFont typeface="Courier New" panose="02070309020205020404" pitchFamily="49" charset="0"/>
              <a:buChar char="o"/>
              <a:defRPr>
                <a:solidFill>
                  <a:srgbClr val="00205B"/>
                </a:solidFill>
                <a:latin typeface="+mn-lt"/>
              </a:defRPr>
            </a:lvl3pPr>
            <a:lvl4pPr marL="1243013" indent="-214313">
              <a:buFont typeface="Arial" panose="020B0604020202020204" pitchFamily="34" charset="0"/>
              <a:buChar char="•"/>
              <a:defRPr>
                <a:latin typeface="Montserrat" panose="02000505000000020004" pitchFamily="2" charset="77"/>
              </a:defRPr>
            </a:lvl4pPr>
            <a:lvl5pPr>
              <a:defRPr>
                <a:latin typeface="Montserrat" panose="02000505000000020004" pitchFamily="2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14081D7-87F3-4652-948E-4D0A715D903A}"/>
              </a:ext>
            </a:extLst>
          </p:cNvPr>
          <p:cNvSpPr/>
          <p:nvPr/>
        </p:nvSpPr>
        <p:spPr>
          <a:xfrm>
            <a:off x="0" y="5891351"/>
            <a:ext cx="12192000" cy="1084217"/>
          </a:xfrm>
          <a:prstGeom prst="rect">
            <a:avLst/>
          </a:prstGeom>
          <a:solidFill>
            <a:srgbClr val="0020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pic>
        <p:nvPicPr>
          <p:cNvPr id="9" name="Content Placeholder 17" descr="A close up of a logo&#10;&#10;Description automatically generated">
            <a:extLst>
              <a:ext uri="{FF2B5EF4-FFF2-40B4-BE49-F238E27FC236}">
                <a16:creationId xmlns:a16="http://schemas.microsoft.com/office/drawing/2014/main" id="{48E4E665-35B8-4277-876A-8CFBF3722F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461633" y="4065786"/>
            <a:ext cx="6414633" cy="4956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5021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Agenda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Placeholder 1">
            <a:extLst>
              <a:ext uri="{FF2B5EF4-FFF2-40B4-BE49-F238E27FC236}">
                <a16:creationId xmlns:a16="http://schemas.microsoft.com/office/drawing/2014/main" id="{52B1DA35-F07B-4E46-B4EE-553AF1912B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22960" y="685802"/>
            <a:ext cx="8840949" cy="213222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>
              <a:defRPr sz="5400" b="1">
                <a:solidFill>
                  <a:srgbClr val="00205B"/>
                </a:solidFill>
                <a:latin typeface="+mj-lt"/>
              </a:defRPr>
            </a:lvl1pPr>
          </a:lstStyle>
          <a:p>
            <a:r>
              <a:rPr lang="en-US" dirty="0"/>
              <a:t>Slide Title (Paragraph)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0DEA535-A6B2-314B-A2A3-D33299E4F7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860987" y="1820186"/>
            <a:ext cx="6949440" cy="6949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8708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DDE648C-5CE3-334D-A11A-A3AC931205CB}"/>
              </a:ext>
            </a:extLst>
          </p:cNvPr>
          <p:cNvSpPr/>
          <p:nvPr/>
        </p:nvSpPr>
        <p:spPr>
          <a:xfrm>
            <a:off x="-101600" y="-57150"/>
            <a:ext cx="12725400" cy="69723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28745B42-C894-454C-91A1-91582D36D1C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22960" y="685802"/>
            <a:ext cx="8840949" cy="216936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>
              <a:defRPr sz="5400" b="1">
                <a:solidFill>
                  <a:srgbClr val="00205B"/>
                </a:solidFill>
                <a:latin typeface="+mj-lt"/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Slide Title (Paragraph)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511457A-C405-4EB0-B7DE-C089F75AFEEB}"/>
              </a:ext>
            </a:extLst>
          </p:cNvPr>
          <p:cNvSpPr/>
          <p:nvPr/>
        </p:nvSpPr>
        <p:spPr>
          <a:xfrm>
            <a:off x="5679741" y="3149322"/>
            <a:ext cx="6288067" cy="17447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r"/>
            <a:endParaRPr lang="en-US" sz="24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867F522-2F42-C444-BC13-881D739BCE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780033" y="1931772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3025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DDE648C-5CE3-334D-A11A-A3AC931205CB}"/>
              </a:ext>
            </a:extLst>
          </p:cNvPr>
          <p:cNvSpPr/>
          <p:nvPr/>
        </p:nvSpPr>
        <p:spPr>
          <a:xfrm>
            <a:off x="0" y="0"/>
            <a:ext cx="12725400" cy="69723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12413589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DDE648C-5CE3-334D-A11A-A3AC931205CB}"/>
              </a:ext>
            </a:extLst>
          </p:cNvPr>
          <p:cNvSpPr/>
          <p:nvPr/>
        </p:nvSpPr>
        <p:spPr>
          <a:xfrm>
            <a:off x="-101600" y="0"/>
            <a:ext cx="12725400" cy="69723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CEC5190-DB6C-504A-A431-681490C9CF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793488" y="2007219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099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ue Two-column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DDE648C-5CE3-334D-A11A-A3AC931205CB}"/>
              </a:ext>
            </a:extLst>
          </p:cNvPr>
          <p:cNvSpPr/>
          <p:nvPr/>
        </p:nvSpPr>
        <p:spPr>
          <a:xfrm>
            <a:off x="-266700" y="0"/>
            <a:ext cx="12725400" cy="69723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232DE315-40CE-FB43-A72D-EB6DB94171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="1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6E495D26-E35E-F741-968D-86841912DB32}"/>
              </a:ext>
            </a:extLst>
          </p:cNvPr>
          <p:cNvSpPr/>
          <p:nvPr/>
        </p:nvSpPr>
        <p:spPr>
          <a:xfrm>
            <a:off x="-100016" y="5878512"/>
            <a:ext cx="12725400" cy="109378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B602466-2543-1B45-A2B9-5BAE1E8C0E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0713" y="6112174"/>
            <a:ext cx="2123123" cy="656636"/>
          </a:xfrm>
          <a:prstGeom prst="rect">
            <a:avLst/>
          </a:prstGeom>
        </p:spPr>
      </p:pic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954FC435-E5AA-4BE8-A749-DDB03060B7D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20739" y="1847850"/>
            <a:ext cx="4827587" cy="394335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>
                <a:solidFill>
                  <a:schemeClr val="bg1"/>
                </a:solidFill>
              </a:defRPr>
            </a:lvl1pPr>
            <a:lvl2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>
                <a:solidFill>
                  <a:schemeClr val="bg1"/>
                </a:solidFill>
              </a:defRPr>
            </a:lvl2pPr>
            <a:lvl3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>
                <a:solidFill>
                  <a:schemeClr val="bg1"/>
                </a:solidFill>
              </a:defRPr>
            </a:lvl3pPr>
            <a:lvl4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>
                <a:solidFill>
                  <a:schemeClr val="bg1"/>
                </a:solidFill>
              </a:defRPr>
            </a:lvl4pPr>
            <a:lvl5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ext Placeholder 7">
            <a:extLst>
              <a:ext uri="{FF2B5EF4-FFF2-40B4-BE49-F238E27FC236}">
                <a16:creationId xmlns:a16="http://schemas.microsoft.com/office/drawing/2014/main" id="{72E1F1CE-607B-47E6-BAF0-EE3A6952066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526213" y="1847850"/>
            <a:ext cx="4827587" cy="394335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>
                <a:solidFill>
                  <a:schemeClr val="bg1"/>
                </a:solidFill>
              </a:defRPr>
            </a:lvl1pPr>
            <a:lvl2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>
                <a:solidFill>
                  <a:schemeClr val="bg1"/>
                </a:solidFill>
              </a:defRPr>
            </a:lvl2pPr>
            <a:lvl3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>
                <a:solidFill>
                  <a:schemeClr val="bg1"/>
                </a:solidFill>
              </a:defRPr>
            </a:lvl3pPr>
            <a:lvl4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>
                <a:solidFill>
                  <a:schemeClr val="bg1"/>
                </a:solidFill>
              </a:defRPr>
            </a:lvl4pPr>
            <a:lvl5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1020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03B933F-AC31-354F-82CE-ECFCD649E389}"/>
              </a:ext>
            </a:extLst>
          </p:cNvPr>
          <p:cNvSpPr/>
          <p:nvPr/>
        </p:nvSpPr>
        <p:spPr>
          <a:xfrm>
            <a:off x="-101600" y="0"/>
            <a:ext cx="12725400" cy="69723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4ED2222-9B49-4F44-80C4-7F0FFDD2BCA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6356" b="42778"/>
          <a:stretch/>
        </p:blipFill>
        <p:spPr>
          <a:xfrm>
            <a:off x="5983664" y="-1422399"/>
            <a:ext cx="7427536" cy="6184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814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03B933F-AC31-354F-82CE-ECFCD649E389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35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4ED2222-9B49-4F44-80C4-7F0FFDD2BCA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6356" b="42778"/>
          <a:stretch/>
        </p:blipFill>
        <p:spPr>
          <a:xfrm>
            <a:off x="5831633" y="-1540568"/>
            <a:ext cx="7427536" cy="6184232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E5313341-5859-415D-BE52-55C586B285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951" y="4257443"/>
            <a:ext cx="10515600" cy="2245994"/>
          </a:xfrm>
          <a:prstGeom prst="rect">
            <a:avLst/>
          </a:prstGeom>
        </p:spPr>
        <p:txBody>
          <a:bodyPr/>
          <a:lstStyle>
            <a:lvl1pPr>
              <a:defRPr sz="54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7273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hite One-column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C04C13C6-0F69-B640-B435-8A21A1E347B0}"/>
              </a:ext>
            </a:extLst>
          </p:cNvPr>
          <p:cNvSpPr/>
          <p:nvPr/>
        </p:nvSpPr>
        <p:spPr>
          <a:xfrm>
            <a:off x="-101600" y="5878512"/>
            <a:ext cx="12725400" cy="1093788"/>
          </a:xfrm>
          <a:prstGeom prst="rect">
            <a:avLst/>
          </a:prstGeom>
          <a:solidFill>
            <a:srgbClr val="F8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8B8ADC0C-F1F3-AC47-9C82-3B914F926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="1">
                <a:solidFill>
                  <a:srgbClr val="00205B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14081D7-87F3-4652-948E-4D0A715D903A}"/>
              </a:ext>
            </a:extLst>
          </p:cNvPr>
          <p:cNvSpPr/>
          <p:nvPr/>
        </p:nvSpPr>
        <p:spPr>
          <a:xfrm>
            <a:off x="0" y="5891351"/>
            <a:ext cx="12192000" cy="1084217"/>
          </a:xfrm>
          <a:prstGeom prst="rect">
            <a:avLst/>
          </a:prstGeom>
          <a:solidFill>
            <a:srgbClr val="0020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9" name="Content Placeholder 17" descr="A close up of a logo&#10;&#10;Description automatically generated">
            <a:extLst>
              <a:ext uri="{FF2B5EF4-FFF2-40B4-BE49-F238E27FC236}">
                <a16:creationId xmlns:a16="http://schemas.microsoft.com/office/drawing/2014/main" id="{48E4E665-35B8-4277-876A-8CFBF3722F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461633" y="4065786"/>
            <a:ext cx="6414633" cy="4956762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48625F-087B-4665-9E27-EDB8FB7A441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1895477"/>
            <a:ext cx="10448925" cy="3857625"/>
          </a:xfrm>
          <a:prstGeom prst="rect">
            <a:avLst/>
          </a:prstGeom>
        </p:spPr>
        <p:txBody>
          <a:bodyPr/>
          <a:lstStyle>
            <a:lvl1pPr>
              <a:lnSpc>
                <a:spcPct val="150000"/>
              </a:lnSpc>
              <a:spcBef>
                <a:spcPts val="0"/>
              </a:spcBef>
              <a:defRPr/>
            </a:lvl1pPr>
            <a:lvl2pPr>
              <a:lnSpc>
                <a:spcPct val="150000"/>
              </a:lnSpc>
              <a:spcBef>
                <a:spcPts val="0"/>
              </a:spcBef>
              <a:defRPr/>
            </a:lvl2pPr>
            <a:lvl3pPr>
              <a:lnSpc>
                <a:spcPct val="150000"/>
              </a:lnSpc>
              <a:spcBef>
                <a:spcPts val="0"/>
              </a:spcBef>
              <a:defRPr/>
            </a:lvl3pPr>
            <a:lvl4pPr>
              <a:lnSpc>
                <a:spcPct val="150000"/>
              </a:lnSpc>
              <a:spcBef>
                <a:spcPts val="0"/>
              </a:spcBef>
              <a:defRPr/>
            </a:lvl4pPr>
            <a:lvl5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0310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hite Two-column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C04C13C6-0F69-B640-B435-8A21A1E347B0}"/>
              </a:ext>
            </a:extLst>
          </p:cNvPr>
          <p:cNvSpPr/>
          <p:nvPr/>
        </p:nvSpPr>
        <p:spPr>
          <a:xfrm>
            <a:off x="-101600" y="5878512"/>
            <a:ext cx="12725400" cy="1093788"/>
          </a:xfrm>
          <a:prstGeom prst="rect">
            <a:avLst/>
          </a:prstGeom>
          <a:solidFill>
            <a:srgbClr val="F8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8B8ADC0C-F1F3-AC47-9C82-3B914F926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="1">
                <a:solidFill>
                  <a:srgbClr val="00205B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14081D7-87F3-4652-948E-4D0A715D903A}"/>
              </a:ext>
            </a:extLst>
          </p:cNvPr>
          <p:cNvSpPr/>
          <p:nvPr/>
        </p:nvSpPr>
        <p:spPr>
          <a:xfrm>
            <a:off x="0" y="5891351"/>
            <a:ext cx="12192000" cy="1084217"/>
          </a:xfrm>
          <a:prstGeom prst="rect">
            <a:avLst/>
          </a:prstGeom>
          <a:solidFill>
            <a:srgbClr val="0020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9" name="Content Placeholder 17" descr="A close up of a logo&#10;&#10;Description automatically generated">
            <a:extLst>
              <a:ext uri="{FF2B5EF4-FFF2-40B4-BE49-F238E27FC236}">
                <a16:creationId xmlns:a16="http://schemas.microsoft.com/office/drawing/2014/main" id="{48E4E665-35B8-4277-876A-8CFBF3722F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461633" y="4065786"/>
            <a:ext cx="6414633" cy="4956762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48625F-087B-4665-9E27-EDB8FB7A441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1895477"/>
            <a:ext cx="4810125" cy="3857625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/>
            </a:lvl1pPr>
            <a:lvl2pPr>
              <a:lnSpc>
                <a:spcPct val="150000"/>
              </a:lnSpc>
              <a:spcBef>
                <a:spcPts val="0"/>
              </a:spcBef>
              <a:defRPr/>
            </a:lvl2pPr>
            <a:lvl3pPr>
              <a:lnSpc>
                <a:spcPct val="150000"/>
              </a:lnSpc>
              <a:spcBef>
                <a:spcPts val="0"/>
              </a:spcBef>
              <a:defRPr/>
            </a:lvl3pPr>
            <a:lvl4pPr>
              <a:lnSpc>
                <a:spcPct val="150000"/>
              </a:lnSpc>
              <a:spcBef>
                <a:spcPts val="0"/>
              </a:spcBef>
              <a:defRPr/>
            </a:lvl4pPr>
            <a:lvl5pPr>
              <a:lnSpc>
                <a:spcPct val="150000"/>
              </a:lnSpc>
              <a:spcBef>
                <a:spcPts val="0"/>
              </a:spcBef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269546A1-B136-46E9-BB62-B98BDC00BBB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543676" y="1915556"/>
            <a:ext cx="4810125" cy="3857625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/>
            </a:lvl1pPr>
            <a:lvl2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/>
            </a:lvl2pPr>
            <a:lvl3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/>
            </a:lvl3pPr>
            <a:lvl4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/>
            </a:lvl4pPr>
            <a:lvl5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9173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2D101B-2267-4A0B-8A8F-860ED5ED23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anchor="ctr"/>
          <a:lstStyle>
            <a:lvl1pPr>
              <a:defRPr b="1" i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5BF5A4-9E51-4AE5-A62C-53057FF8749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971676"/>
            <a:ext cx="10515600" cy="283845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/>
            </a:lvl1pPr>
          </a:lstStyle>
          <a:p>
            <a:pPr lvl="0"/>
            <a:r>
              <a:rPr lang="en-US" dirty="0"/>
              <a:t>Text</a:t>
            </a:r>
          </a:p>
          <a:p>
            <a:pPr lvl="0"/>
            <a:r>
              <a:rPr lang="en-US" dirty="0"/>
              <a:t>Text</a:t>
            </a:r>
          </a:p>
          <a:p>
            <a:pPr lvl="0"/>
            <a:r>
              <a:rPr lang="en-US" dirty="0"/>
              <a:t>Text</a:t>
            </a:r>
          </a:p>
          <a:p>
            <a:pPr lvl="0"/>
            <a:r>
              <a:rPr lang="en-US" dirty="0"/>
              <a:t>Text</a:t>
            </a:r>
          </a:p>
          <a:p>
            <a:pPr lvl="0"/>
            <a:r>
              <a:rPr lang="en-US" dirty="0"/>
              <a:t>Text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81074551-AD63-4043-8FEB-1C18488D60E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38200" y="4991100"/>
            <a:ext cx="10515600" cy="173355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buNone/>
              <a:defRPr sz="900"/>
            </a:lvl1pPr>
          </a:lstStyle>
          <a:p>
            <a:pPr lvl="0"/>
            <a:r>
              <a:rPr lang="en-US" dirty="0"/>
              <a:t>1 Citation </a:t>
            </a:r>
          </a:p>
          <a:p>
            <a:pPr lvl="0"/>
            <a:r>
              <a:rPr lang="en-US" dirty="0"/>
              <a:t>2 Citation </a:t>
            </a:r>
          </a:p>
          <a:p>
            <a:pPr lvl="0"/>
            <a:r>
              <a:rPr lang="en-US" dirty="0"/>
              <a:t>3 Citation</a:t>
            </a:r>
          </a:p>
          <a:p>
            <a:pPr lvl="0"/>
            <a:r>
              <a:rPr lang="en-US" dirty="0"/>
              <a:t>4 Citation </a:t>
            </a:r>
          </a:p>
          <a:p>
            <a:pPr lvl="0"/>
            <a:r>
              <a:rPr lang="en-US" dirty="0"/>
              <a:t>5 Citation</a:t>
            </a:r>
          </a:p>
        </p:txBody>
      </p:sp>
    </p:spTree>
    <p:extLst>
      <p:ext uri="{BB962C8B-B14F-4D97-AF65-F5344CB8AC3E}">
        <p14:creationId xmlns:p14="http://schemas.microsoft.com/office/powerpoint/2010/main" val="661195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nect With U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DDE648C-5CE3-334D-A11A-A3AC931205CB}"/>
              </a:ext>
            </a:extLst>
          </p:cNvPr>
          <p:cNvSpPr/>
          <p:nvPr/>
        </p:nvSpPr>
        <p:spPr>
          <a:xfrm>
            <a:off x="0" y="-57150"/>
            <a:ext cx="12725400" cy="69723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chemeClr val="bg1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0433E6-CA8E-45EA-98C5-2475199D52E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00089" y="2132593"/>
            <a:ext cx="10791825" cy="10477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950" b="1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Connect with Us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8B018AB-C8D6-4EA4-A146-7CDCB8ADD56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0089" y="3391372"/>
            <a:ext cx="10791825" cy="104775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95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www.amcp.org  @</a:t>
            </a:r>
            <a:r>
              <a:rPr lang="en-US" dirty="0" err="1"/>
              <a:t>amcporg</a:t>
            </a:r>
            <a:endParaRPr lang="en-US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DB365F6E-2ABD-447F-9E54-3012657526A8}"/>
              </a:ext>
            </a:extLst>
          </p:cNvPr>
          <p:cNvSpPr/>
          <p:nvPr/>
        </p:nvSpPr>
        <p:spPr>
          <a:xfrm>
            <a:off x="6709578" y="3813430"/>
            <a:ext cx="199695" cy="203637"/>
          </a:xfrm>
          <a:prstGeom prst="ellipse">
            <a:avLst/>
          </a:prstGeom>
          <a:solidFill>
            <a:srgbClr val="91C84C"/>
          </a:solidFill>
          <a:ln>
            <a:solidFill>
              <a:srgbClr val="91C84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2168422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5_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C04C13C6-0F69-B640-B435-8A21A1E347B0}"/>
              </a:ext>
            </a:extLst>
          </p:cNvPr>
          <p:cNvSpPr/>
          <p:nvPr/>
        </p:nvSpPr>
        <p:spPr>
          <a:xfrm>
            <a:off x="-101600" y="5878512"/>
            <a:ext cx="12725400" cy="1093788"/>
          </a:xfrm>
          <a:prstGeom prst="rect">
            <a:avLst/>
          </a:prstGeom>
          <a:solidFill>
            <a:srgbClr val="F8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8B8ADC0C-F1F3-AC47-9C82-3B914F926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="1">
                <a:solidFill>
                  <a:srgbClr val="00205B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5" name="Text Placeholder 2">
            <a:extLst>
              <a:ext uri="{FF2B5EF4-FFF2-40B4-BE49-F238E27FC236}">
                <a16:creationId xmlns:a16="http://schemas.microsoft.com/office/drawing/2014/main" id="{56C8EC6E-9E55-7246-89D9-7FF10A01A7E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38200" y="1825625"/>
            <a:ext cx="10515600" cy="39036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>
              <a:defRPr>
                <a:solidFill>
                  <a:srgbClr val="00205B"/>
                </a:solidFill>
                <a:latin typeface="+mj-lt"/>
              </a:defRPr>
            </a:lvl1pPr>
            <a:lvl2pPr marL="557213" indent="-214313">
              <a:buClr>
                <a:schemeClr val="accent1"/>
              </a:buClr>
              <a:buFont typeface="Wingdings" pitchFamily="2" charset="2"/>
              <a:buChar char="§"/>
              <a:defRPr>
                <a:solidFill>
                  <a:srgbClr val="00205B"/>
                </a:solidFill>
                <a:latin typeface="+mn-lt"/>
              </a:defRPr>
            </a:lvl2pPr>
            <a:lvl3pPr marL="900113" indent="-214313">
              <a:buClr>
                <a:schemeClr val="bg2"/>
              </a:buClr>
              <a:buFont typeface="Courier New" panose="02070309020205020404" pitchFamily="49" charset="0"/>
              <a:buChar char="o"/>
              <a:defRPr>
                <a:solidFill>
                  <a:srgbClr val="00205B"/>
                </a:solidFill>
                <a:latin typeface="+mn-lt"/>
              </a:defRPr>
            </a:lvl3pPr>
            <a:lvl4pPr marL="1243013" indent="-214313">
              <a:buFont typeface="Arial" panose="020B0604020202020204" pitchFamily="34" charset="0"/>
              <a:buChar char="•"/>
              <a:defRPr>
                <a:latin typeface="Montserrat" panose="02000505000000020004" pitchFamily="2" charset="77"/>
              </a:defRPr>
            </a:lvl4pPr>
            <a:lvl5pPr>
              <a:defRPr>
                <a:latin typeface="Montserrat" panose="02000505000000020004" pitchFamily="2" charset="77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14081D7-87F3-4652-948E-4D0A715D903A}"/>
              </a:ext>
            </a:extLst>
          </p:cNvPr>
          <p:cNvSpPr/>
          <p:nvPr/>
        </p:nvSpPr>
        <p:spPr>
          <a:xfrm>
            <a:off x="0" y="5891351"/>
            <a:ext cx="12192000" cy="1084217"/>
          </a:xfrm>
          <a:prstGeom prst="rect">
            <a:avLst/>
          </a:prstGeom>
          <a:solidFill>
            <a:srgbClr val="0020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pic>
        <p:nvPicPr>
          <p:cNvPr id="9" name="Content Placeholder 17" descr="A close up of a logo&#10;&#10;Description automatically generated">
            <a:extLst>
              <a:ext uri="{FF2B5EF4-FFF2-40B4-BE49-F238E27FC236}">
                <a16:creationId xmlns:a16="http://schemas.microsoft.com/office/drawing/2014/main" id="{48E4E665-35B8-4277-876A-8CFBF3722F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461633" y="4065786"/>
            <a:ext cx="6414633" cy="49567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51308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Agenda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Placeholder 1">
            <a:extLst>
              <a:ext uri="{FF2B5EF4-FFF2-40B4-BE49-F238E27FC236}">
                <a16:creationId xmlns:a16="http://schemas.microsoft.com/office/drawing/2014/main" id="{52B1DA35-F07B-4E46-B4EE-553AF1912B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22960" y="685802"/>
            <a:ext cx="8840949" cy="213222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>
              <a:defRPr sz="5400" b="1">
                <a:solidFill>
                  <a:srgbClr val="00205B"/>
                </a:solidFill>
                <a:latin typeface="+mj-lt"/>
              </a:defRPr>
            </a:lvl1pPr>
          </a:lstStyle>
          <a:p>
            <a:r>
              <a:rPr lang="en-US" dirty="0"/>
              <a:t>Slide Title (Paragraph)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10DEA535-A6B2-314B-A2A3-D33299E4F7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860987" y="1820186"/>
            <a:ext cx="6949440" cy="6949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2341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DDE648C-5CE3-334D-A11A-A3AC931205CB}"/>
              </a:ext>
            </a:extLst>
          </p:cNvPr>
          <p:cNvSpPr/>
          <p:nvPr/>
        </p:nvSpPr>
        <p:spPr>
          <a:xfrm>
            <a:off x="-101600" y="-57150"/>
            <a:ext cx="12725400" cy="69723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28745B42-C894-454C-91A1-91582D36D1C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22960" y="685802"/>
            <a:ext cx="8840949" cy="2169367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>
              <a:defRPr sz="5400" b="1">
                <a:solidFill>
                  <a:srgbClr val="00205B"/>
                </a:solidFill>
                <a:latin typeface="+mj-lt"/>
              </a:defRPr>
            </a:lvl1pPr>
          </a:lstStyle>
          <a:p>
            <a:r>
              <a:rPr lang="en-US" dirty="0">
                <a:solidFill>
                  <a:schemeClr val="bg1"/>
                </a:solidFill>
              </a:rPr>
              <a:t>Slide Title (Paragraph)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511457A-C405-4EB0-B7DE-C089F75AFEEB}"/>
              </a:ext>
            </a:extLst>
          </p:cNvPr>
          <p:cNvSpPr/>
          <p:nvPr/>
        </p:nvSpPr>
        <p:spPr>
          <a:xfrm>
            <a:off x="5679741" y="3149322"/>
            <a:ext cx="6288067" cy="17447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r"/>
            <a:endParaRPr lang="en-US" sz="24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B867F522-2F42-C444-BC13-881D739BCE3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780033" y="1931772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5112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DDE648C-5CE3-334D-A11A-A3AC931205CB}"/>
              </a:ext>
            </a:extLst>
          </p:cNvPr>
          <p:cNvSpPr/>
          <p:nvPr/>
        </p:nvSpPr>
        <p:spPr>
          <a:xfrm>
            <a:off x="0" y="0"/>
            <a:ext cx="12725400" cy="69723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</p:spTree>
    <p:extLst>
      <p:ext uri="{BB962C8B-B14F-4D97-AF65-F5344CB8AC3E}">
        <p14:creationId xmlns:p14="http://schemas.microsoft.com/office/powerpoint/2010/main" val="454167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White One-column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C04C13C6-0F69-B640-B435-8A21A1E347B0}"/>
              </a:ext>
            </a:extLst>
          </p:cNvPr>
          <p:cNvSpPr/>
          <p:nvPr/>
        </p:nvSpPr>
        <p:spPr>
          <a:xfrm>
            <a:off x="-101600" y="5878512"/>
            <a:ext cx="12725400" cy="1093788"/>
          </a:xfrm>
          <a:prstGeom prst="rect">
            <a:avLst/>
          </a:prstGeom>
          <a:solidFill>
            <a:srgbClr val="F8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8B8ADC0C-F1F3-AC47-9C82-3B914F926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="1">
                <a:solidFill>
                  <a:srgbClr val="00205B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14081D7-87F3-4652-948E-4D0A715D903A}"/>
              </a:ext>
            </a:extLst>
          </p:cNvPr>
          <p:cNvSpPr/>
          <p:nvPr/>
        </p:nvSpPr>
        <p:spPr>
          <a:xfrm>
            <a:off x="0" y="5891351"/>
            <a:ext cx="12192000" cy="1084217"/>
          </a:xfrm>
          <a:prstGeom prst="rect">
            <a:avLst/>
          </a:prstGeom>
          <a:solidFill>
            <a:srgbClr val="0020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9" name="Content Placeholder 17" descr="A close up of a logo&#10;&#10;Description automatically generated">
            <a:extLst>
              <a:ext uri="{FF2B5EF4-FFF2-40B4-BE49-F238E27FC236}">
                <a16:creationId xmlns:a16="http://schemas.microsoft.com/office/drawing/2014/main" id="{48E4E665-35B8-4277-876A-8CFBF3722F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461633" y="4065786"/>
            <a:ext cx="6414633" cy="4956762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48625F-087B-4665-9E27-EDB8FB7A441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1895477"/>
            <a:ext cx="10448925" cy="3857625"/>
          </a:xfrm>
          <a:prstGeom prst="rect">
            <a:avLst/>
          </a:prstGeom>
        </p:spPr>
        <p:txBody>
          <a:bodyPr/>
          <a:lstStyle>
            <a:lvl1pPr>
              <a:lnSpc>
                <a:spcPct val="150000"/>
              </a:lnSpc>
              <a:spcBef>
                <a:spcPts val="0"/>
              </a:spcBef>
              <a:defRPr/>
            </a:lvl1pPr>
            <a:lvl2pPr>
              <a:lnSpc>
                <a:spcPct val="150000"/>
              </a:lnSpc>
              <a:spcBef>
                <a:spcPts val="0"/>
              </a:spcBef>
              <a:defRPr/>
            </a:lvl2pPr>
            <a:lvl3pPr>
              <a:lnSpc>
                <a:spcPct val="150000"/>
              </a:lnSpc>
              <a:spcBef>
                <a:spcPts val="0"/>
              </a:spcBef>
              <a:defRPr/>
            </a:lvl3pPr>
            <a:lvl4pPr>
              <a:lnSpc>
                <a:spcPct val="150000"/>
              </a:lnSpc>
              <a:spcBef>
                <a:spcPts val="0"/>
              </a:spcBef>
              <a:defRPr/>
            </a:lvl4pPr>
            <a:lvl5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80338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DDE648C-5CE3-334D-A11A-A3AC931205CB}"/>
              </a:ext>
            </a:extLst>
          </p:cNvPr>
          <p:cNvSpPr/>
          <p:nvPr/>
        </p:nvSpPr>
        <p:spPr>
          <a:xfrm>
            <a:off x="-101600" y="0"/>
            <a:ext cx="12725400" cy="69723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CEC5190-DB6C-504A-A431-681490C9CFF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793488" y="2007219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24759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03B933F-AC31-354F-82CE-ECFCD649E389}"/>
              </a:ext>
            </a:extLst>
          </p:cNvPr>
          <p:cNvSpPr/>
          <p:nvPr/>
        </p:nvSpPr>
        <p:spPr>
          <a:xfrm>
            <a:off x="-101600" y="0"/>
            <a:ext cx="12725400" cy="69723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4ED2222-9B49-4F44-80C4-7F0FFDD2BCA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6356" b="42778"/>
          <a:stretch/>
        </p:blipFill>
        <p:spPr>
          <a:xfrm>
            <a:off x="5983664" y="-1422399"/>
            <a:ext cx="7427536" cy="6184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89246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E03B933F-AC31-354F-82CE-ECFCD649E389}"/>
              </a:ext>
            </a:extLst>
          </p:cNvPr>
          <p:cNvSpPr/>
          <p:nvPr/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en-US" sz="135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4ED2222-9B49-4F44-80C4-7F0FFDD2BCA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6356" b="42778"/>
          <a:stretch/>
        </p:blipFill>
        <p:spPr>
          <a:xfrm>
            <a:off x="5831633" y="-1540568"/>
            <a:ext cx="7427536" cy="6184232"/>
          </a:xfrm>
          <a:prstGeom prst="rect">
            <a:avLst/>
          </a:prstGeom>
        </p:spPr>
      </p:pic>
      <p:sp>
        <p:nvSpPr>
          <p:cNvPr id="9" name="Title 1">
            <a:extLst>
              <a:ext uri="{FF2B5EF4-FFF2-40B4-BE49-F238E27FC236}">
                <a16:creationId xmlns:a16="http://schemas.microsoft.com/office/drawing/2014/main" id="{E5313341-5859-415D-BE52-55C586B285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951" y="4257443"/>
            <a:ext cx="10515600" cy="2245994"/>
          </a:xfrm>
          <a:prstGeom prst="rect">
            <a:avLst/>
          </a:prstGeom>
        </p:spPr>
        <p:txBody>
          <a:bodyPr/>
          <a:lstStyle>
            <a:lvl1pPr>
              <a:defRPr sz="54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9685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hite One-column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C04C13C6-0F69-B640-B435-8A21A1E347B0}"/>
              </a:ext>
            </a:extLst>
          </p:cNvPr>
          <p:cNvSpPr/>
          <p:nvPr/>
        </p:nvSpPr>
        <p:spPr>
          <a:xfrm>
            <a:off x="-101600" y="5878512"/>
            <a:ext cx="12725400" cy="1093788"/>
          </a:xfrm>
          <a:prstGeom prst="rect">
            <a:avLst/>
          </a:prstGeom>
          <a:solidFill>
            <a:srgbClr val="F8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8B8ADC0C-F1F3-AC47-9C82-3B914F926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="1">
                <a:solidFill>
                  <a:srgbClr val="00205B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14081D7-87F3-4652-948E-4D0A715D903A}"/>
              </a:ext>
            </a:extLst>
          </p:cNvPr>
          <p:cNvSpPr/>
          <p:nvPr/>
        </p:nvSpPr>
        <p:spPr>
          <a:xfrm>
            <a:off x="0" y="5891351"/>
            <a:ext cx="12192000" cy="1084217"/>
          </a:xfrm>
          <a:prstGeom prst="rect">
            <a:avLst/>
          </a:prstGeom>
          <a:solidFill>
            <a:srgbClr val="0020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9" name="Content Placeholder 17" descr="A close up of a logo&#10;&#10;Description automatically generated">
            <a:extLst>
              <a:ext uri="{FF2B5EF4-FFF2-40B4-BE49-F238E27FC236}">
                <a16:creationId xmlns:a16="http://schemas.microsoft.com/office/drawing/2014/main" id="{48E4E665-35B8-4277-876A-8CFBF3722F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461633" y="4065786"/>
            <a:ext cx="6414633" cy="4956762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48625F-087B-4665-9E27-EDB8FB7A441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1895477"/>
            <a:ext cx="10448925" cy="3857625"/>
          </a:xfrm>
          <a:prstGeom prst="rect">
            <a:avLst/>
          </a:prstGeom>
        </p:spPr>
        <p:txBody>
          <a:bodyPr/>
          <a:lstStyle>
            <a:lvl1pPr>
              <a:lnSpc>
                <a:spcPct val="150000"/>
              </a:lnSpc>
              <a:spcBef>
                <a:spcPts val="0"/>
              </a:spcBef>
              <a:defRPr/>
            </a:lvl1pPr>
            <a:lvl2pPr>
              <a:lnSpc>
                <a:spcPct val="150000"/>
              </a:lnSpc>
              <a:spcBef>
                <a:spcPts val="0"/>
              </a:spcBef>
              <a:defRPr/>
            </a:lvl2pPr>
            <a:lvl3pPr>
              <a:lnSpc>
                <a:spcPct val="150000"/>
              </a:lnSpc>
              <a:spcBef>
                <a:spcPts val="0"/>
              </a:spcBef>
              <a:defRPr/>
            </a:lvl3pPr>
            <a:lvl4pPr>
              <a:lnSpc>
                <a:spcPct val="150000"/>
              </a:lnSpc>
              <a:spcBef>
                <a:spcPts val="0"/>
              </a:spcBef>
              <a:defRPr/>
            </a:lvl4pPr>
            <a:lvl5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7711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hite Two-column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C04C13C6-0F69-B640-B435-8A21A1E347B0}"/>
              </a:ext>
            </a:extLst>
          </p:cNvPr>
          <p:cNvSpPr/>
          <p:nvPr/>
        </p:nvSpPr>
        <p:spPr>
          <a:xfrm>
            <a:off x="-101600" y="5878512"/>
            <a:ext cx="12725400" cy="1093788"/>
          </a:xfrm>
          <a:prstGeom prst="rect">
            <a:avLst/>
          </a:prstGeom>
          <a:solidFill>
            <a:srgbClr val="F8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8B8ADC0C-F1F3-AC47-9C82-3B914F926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="1">
                <a:solidFill>
                  <a:srgbClr val="00205B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14081D7-87F3-4652-948E-4D0A715D903A}"/>
              </a:ext>
            </a:extLst>
          </p:cNvPr>
          <p:cNvSpPr/>
          <p:nvPr/>
        </p:nvSpPr>
        <p:spPr>
          <a:xfrm>
            <a:off x="0" y="5891351"/>
            <a:ext cx="12192000" cy="1084217"/>
          </a:xfrm>
          <a:prstGeom prst="rect">
            <a:avLst/>
          </a:prstGeom>
          <a:solidFill>
            <a:srgbClr val="0020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9" name="Content Placeholder 17" descr="A close up of a logo&#10;&#10;Description automatically generated">
            <a:extLst>
              <a:ext uri="{FF2B5EF4-FFF2-40B4-BE49-F238E27FC236}">
                <a16:creationId xmlns:a16="http://schemas.microsoft.com/office/drawing/2014/main" id="{48E4E665-35B8-4277-876A-8CFBF3722F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461633" y="4065786"/>
            <a:ext cx="6414633" cy="4956762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48625F-087B-4665-9E27-EDB8FB7A441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1895477"/>
            <a:ext cx="4810125" cy="3857625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/>
            </a:lvl1pPr>
            <a:lvl2pPr>
              <a:lnSpc>
                <a:spcPct val="150000"/>
              </a:lnSpc>
              <a:spcBef>
                <a:spcPts val="0"/>
              </a:spcBef>
              <a:defRPr/>
            </a:lvl2pPr>
            <a:lvl3pPr>
              <a:lnSpc>
                <a:spcPct val="150000"/>
              </a:lnSpc>
              <a:spcBef>
                <a:spcPts val="0"/>
              </a:spcBef>
              <a:defRPr/>
            </a:lvl3pPr>
            <a:lvl4pPr>
              <a:lnSpc>
                <a:spcPct val="150000"/>
              </a:lnSpc>
              <a:spcBef>
                <a:spcPts val="0"/>
              </a:spcBef>
              <a:defRPr/>
            </a:lvl4pPr>
            <a:lvl5pPr>
              <a:lnSpc>
                <a:spcPct val="150000"/>
              </a:lnSpc>
              <a:spcBef>
                <a:spcPts val="0"/>
              </a:spcBef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269546A1-B136-46E9-BB62-B98BDC00BBB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543676" y="1915556"/>
            <a:ext cx="4810125" cy="3857625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/>
            </a:lvl1pPr>
            <a:lvl2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/>
            </a:lvl2pPr>
            <a:lvl3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/>
            </a:lvl3pPr>
            <a:lvl4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/>
            </a:lvl4pPr>
            <a:lvl5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4969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2D101B-2267-4A0B-8A8F-860ED5ED23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anchor="ctr"/>
          <a:lstStyle>
            <a:lvl1pPr>
              <a:defRPr b="1" i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5BF5A4-9E51-4AE5-A62C-53057FF8749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971676"/>
            <a:ext cx="10515600" cy="283845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/>
            </a:lvl1pPr>
          </a:lstStyle>
          <a:p>
            <a:pPr lvl="0"/>
            <a:r>
              <a:rPr lang="en-US" dirty="0"/>
              <a:t>Text</a:t>
            </a:r>
          </a:p>
          <a:p>
            <a:pPr lvl="0"/>
            <a:r>
              <a:rPr lang="en-US" dirty="0"/>
              <a:t>Text</a:t>
            </a:r>
          </a:p>
          <a:p>
            <a:pPr lvl="0"/>
            <a:r>
              <a:rPr lang="en-US" dirty="0"/>
              <a:t>Text</a:t>
            </a:r>
          </a:p>
          <a:p>
            <a:pPr lvl="0"/>
            <a:r>
              <a:rPr lang="en-US" dirty="0"/>
              <a:t>Text</a:t>
            </a:r>
          </a:p>
          <a:p>
            <a:pPr lvl="0"/>
            <a:r>
              <a:rPr lang="en-US" dirty="0"/>
              <a:t>Text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81074551-AD63-4043-8FEB-1C18488D60E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38200" y="4991100"/>
            <a:ext cx="10515600" cy="173355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buNone/>
              <a:defRPr sz="900"/>
            </a:lvl1pPr>
          </a:lstStyle>
          <a:p>
            <a:pPr lvl="0"/>
            <a:r>
              <a:rPr lang="en-US" dirty="0"/>
              <a:t>1 Citation </a:t>
            </a:r>
          </a:p>
          <a:p>
            <a:pPr lvl="0"/>
            <a:r>
              <a:rPr lang="en-US" dirty="0"/>
              <a:t>2 Citation </a:t>
            </a:r>
          </a:p>
          <a:p>
            <a:pPr lvl="0"/>
            <a:r>
              <a:rPr lang="en-US" dirty="0"/>
              <a:t>3 Citation</a:t>
            </a:r>
          </a:p>
          <a:p>
            <a:pPr lvl="0"/>
            <a:r>
              <a:rPr lang="en-US" dirty="0"/>
              <a:t>4 Citation </a:t>
            </a:r>
          </a:p>
          <a:p>
            <a:pPr lvl="0"/>
            <a:r>
              <a:rPr lang="en-US" dirty="0"/>
              <a:t>5 Citation</a:t>
            </a:r>
          </a:p>
        </p:txBody>
      </p:sp>
    </p:spTree>
    <p:extLst>
      <p:ext uri="{BB962C8B-B14F-4D97-AF65-F5344CB8AC3E}">
        <p14:creationId xmlns:p14="http://schemas.microsoft.com/office/powerpoint/2010/main" val="114062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nect With Us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DDE648C-5CE3-334D-A11A-A3AC931205CB}"/>
              </a:ext>
            </a:extLst>
          </p:cNvPr>
          <p:cNvSpPr/>
          <p:nvPr/>
        </p:nvSpPr>
        <p:spPr>
          <a:xfrm>
            <a:off x="0" y="-57150"/>
            <a:ext cx="12725400" cy="69723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>
              <a:solidFill>
                <a:schemeClr val="bg1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60433E6-CA8E-45EA-98C5-2475199D52E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00089" y="2132593"/>
            <a:ext cx="10791825" cy="10477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950" b="1">
                <a:solidFill>
                  <a:schemeClr val="bg1"/>
                </a:solidFill>
                <a:latin typeface="+mj-lt"/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Connect with Us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D8B018AB-C8D6-4EA4-A146-7CDCB8ADD56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700089" y="3391372"/>
            <a:ext cx="10791825" cy="104775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495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www.amcp.org  @</a:t>
            </a:r>
            <a:r>
              <a:rPr lang="en-US" dirty="0" err="1"/>
              <a:t>amcporg</a:t>
            </a:r>
            <a:endParaRPr lang="en-US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DB365F6E-2ABD-447F-9E54-3012657526A8}"/>
              </a:ext>
            </a:extLst>
          </p:cNvPr>
          <p:cNvSpPr/>
          <p:nvPr/>
        </p:nvSpPr>
        <p:spPr>
          <a:xfrm>
            <a:off x="6709578" y="3813430"/>
            <a:ext cx="199695" cy="203637"/>
          </a:xfrm>
          <a:prstGeom prst="ellipse">
            <a:avLst/>
          </a:prstGeom>
          <a:solidFill>
            <a:srgbClr val="91C84C"/>
          </a:solidFill>
          <a:ln>
            <a:solidFill>
              <a:srgbClr val="91C84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</p:spTree>
    <p:extLst>
      <p:ext uri="{BB962C8B-B14F-4D97-AF65-F5344CB8AC3E}">
        <p14:creationId xmlns:p14="http://schemas.microsoft.com/office/powerpoint/2010/main" val="40036659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hite Two-column Conten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C04C13C6-0F69-B640-B435-8A21A1E347B0}"/>
              </a:ext>
            </a:extLst>
          </p:cNvPr>
          <p:cNvSpPr/>
          <p:nvPr/>
        </p:nvSpPr>
        <p:spPr>
          <a:xfrm>
            <a:off x="-101600" y="5878512"/>
            <a:ext cx="12725400" cy="1093788"/>
          </a:xfrm>
          <a:prstGeom prst="rect">
            <a:avLst/>
          </a:prstGeom>
          <a:solidFill>
            <a:srgbClr val="F8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8B8ADC0C-F1F3-AC47-9C82-3B914F926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="1">
                <a:solidFill>
                  <a:srgbClr val="00205B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14081D7-87F3-4652-948E-4D0A715D903A}"/>
              </a:ext>
            </a:extLst>
          </p:cNvPr>
          <p:cNvSpPr/>
          <p:nvPr/>
        </p:nvSpPr>
        <p:spPr>
          <a:xfrm>
            <a:off x="0" y="5891351"/>
            <a:ext cx="12192000" cy="1084217"/>
          </a:xfrm>
          <a:prstGeom prst="rect">
            <a:avLst/>
          </a:prstGeom>
          <a:solidFill>
            <a:srgbClr val="0020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9" name="Content Placeholder 17" descr="A close up of a logo&#10;&#10;Description automatically generated">
            <a:extLst>
              <a:ext uri="{FF2B5EF4-FFF2-40B4-BE49-F238E27FC236}">
                <a16:creationId xmlns:a16="http://schemas.microsoft.com/office/drawing/2014/main" id="{48E4E665-35B8-4277-876A-8CFBF3722F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461633" y="4065786"/>
            <a:ext cx="6414633" cy="4956762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48625F-087B-4665-9E27-EDB8FB7A441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1895477"/>
            <a:ext cx="4810125" cy="3857625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/>
            </a:lvl1pPr>
            <a:lvl2pPr>
              <a:lnSpc>
                <a:spcPct val="150000"/>
              </a:lnSpc>
              <a:spcBef>
                <a:spcPts val="0"/>
              </a:spcBef>
              <a:defRPr/>
            </a:lvl2pPr>
            <a:lvl3pPr>
              <a:lnSpc>
                <a:spcPct val="150000"/>
              </a:lnSpc>
              <a:spcBef>
                <a:spcPts val="0"/>
              </a:spcBef>
              <a:defRPr/>
            </a:lvl3pPr>
            <a:lvl4pPr>
              <a:lnSpc>
                <a:spcPct val="150000"/>
              </a:lnSpc>
              <a:spcBef>
                <a:spcPts val="0"/>
              </a:spcBef>
              <a:defRPr/>
            </a:lvl4pPr>
            <a:lvl5pPr>
              <a:lnSpc>
                <a:spcPct val="150000"/>
              </a:lnSpc>
              <a:spcBef>
                <a:spcPts val="0"/>
              </a:spcBef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269546A1-B136-46E9-BB62-B98BDC00BBB9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543676" y="1915556"/>
            <a:ext cx="4810125" cy="3857625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/>
            </a:lvl1pPr>
            <a:lvl2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/>
            </a:lvl2pPr>
            <a:lvl3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/>
            </a:lvl3pPr>
            <a:lvl4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/>
            </a:lvl4pPr>
            <a:lvl5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3802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2D101B-2267-4A0B-8A8F-860ED5ED23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anchor="ctr"/>
          <a:lstStyle>
            <a:lvl1pPr>
              <a:defRPr b="1" i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A5BF5A4-9E51-4AE5-A62C-53057FF8749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838200" y="1971676"/>
            <a:ext cx="10515600" cy="283845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defRPr/>
            </a:lvl1pPr>
          </a:lstStyle>
          <a:p>
            <a:pPr lvl="0"/>
            <a:r>
              <a:rPr lang="en-US" dirty="0"/>
              <a:t>Text</a:t>
            </a:r>
          </a:p>
          <a:p>
            <a:pPr lvl="0"/>
            <a:r>
              <a:rPr lang="en-US" dirty="0"/>
              <a:t>Text</a:t>
            </a:r>
          </a:p>
          <a:p>
            <a:pPr lvl="0"/>
            <a:r>
              <a:rPr lang="en-US" dirty="0"/>
              <a:t>Text</a:t>
            </a:r>
          </a:p>
          <a:p>
            <a:pPr lvl="0"/>
            <a:r>
              <a:rPr lang="en-US" dirty="0"/>
              <a:t>Text</a:t>
            </a:r>
          </a:p>
          <a:p>
            <a:pPr lvl="0"/>
            <a:r>
              <a:rPr lang="en-US" dirty="0"/>
              <a:t>Text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81074551-AD63-4043-8FEB-1C18488D60E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838200" y="4991100"/>
            <a:ext cx="10515600" cy="173355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450"/>
              </a:spcBef>
              <a:spcAft>
                <a:spcPts val="450"/>
              </a:spcAft>
              <a:buNone/>
              <a:defRPr sz="900"/>
            </a:lvl1pPr>
          </a:lstStyle>
          <a:p>
            <a:pPr lvl="0"/>
            <a:r>
              <a:rPr lang="en-US" dirty="0"/>
              <a:t>1 Citation </a:t>
            </a:r>
          </a:p>
          <a:p>
            <a:pPr lvl="0"/>
            <a:r>
              <a:rPr lang="en-US" dirty="0"/>
              <a:t>2 Citation </a:t>
            </a:r>
          </a:p>
          <a:p>
            <a:pPr lvl="0"/>
            <a:r>
              <a:rPr lang="en-US" dirty="0"/>
              <a:t>3 Citation</a:t>
            </a:r>
          </a:p>
          <a:p>
            <a:pPr lvl="0"/>
            <a:r>
              <a:rPr lang="en-US" dirty="0"/>
              <a:t>4 Citation </a:t>
            </a:r>
          </a:p>
          <a:p>
            <a:pPr lvl="0"/>
            <a:r>
              <a:rPr lang="en-US" dirty="0"/>
              <a:t>5 Citation</a:t>
            </a:r>
          </a:p>
        </p:txBody>
      </p:sp>
    </p:spTree>
    <p:extLst>
      <p:ext uri="{BB962C8B-B14F-4D97-AF65-F5344CB8AC3E}">
        <p14:creationId xmlns:p14="http://schemas.microsoft.com/office/powerpoint/2010/main" val="1204152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har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C04C13C6-0F69-B640-B435-8A21A1E347B0}"/>
              </a:ext>
            </a:extLst>
          </p:cNvPr>
          <p:cNvSpPr/>
          <p:nvPr/>
        </p:nvSpPr>
        <p:spPr>
          <a:xfrm>
            <a:off x="-101600" y="5878512"/>
            <a:ext cx="12725400" cy="1093788"/>
          </a:xfrm>
          <a:prstGeom prst="rect">
            <a:avLst/>
          </a:prstGeom>
          <a:solidFill>
            <a:srgbClr val="F8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14081D7-87F3-4652-948E-4D0A715D903A}"/>
              </a:ext>
            </a:extLst>
          </p:cNvPr>
          <p:cNvSpPr/>
          <p:nvPr/>
        </p:nvSpPr>
        <p:spPr>
          <a:xfrm>
            <a:off x="0" y="5891351"/>
            <a:ext cx="12192000" cy="1084217"/>
          </a:xfrm>
          <a:prstGeom prst="rect">
            <a:avLst/>
          </a:prstGeom>
          <a:solidFill>
            <a:srgbClr val="0020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9" name="Content Placeholder 17" descr="A close up of a logo&#10;&#10;Description automatically generated">
            <a:extLst>
              <a:ext uri="{FF2B5EF4-FFF2-40B4-BE49-F238E27FC236}">
                <a16:creationId xmlns:a16="http://schemas.microsoft.com/office/drawing/2014/main" id="{48E4E665-35B8-4277-876A-8CFBF3722F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461633" y="4065786"/>
            <a:ext cx="6414633" cy="4956762"/>
          </a:xfrm>
          <a:prstGeom prst="rect">
            <a:avLst/>
          </a:prstGeom>
        </p:spPr>
      </p:pic>
      <p:sp>
        <p:nvSpPr>
          <p:cNvPr id="5" name="Chart Placeholder 4">
            <a:extLst>
              <a:ext uri="{FF2B5EF4-FFF2-40B4-BE49-F238E27FC236}">
                <a16:creationId xmlns:a16="http://schemas.microsoft.com/office/drawing/2014/main" id="{62687F7F-C3CE-4A5E-BBE6-8D9B7AD3D21B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838200" y="266702"/>
            <a:ext cx="10515600" cy="54959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chart</a:t>
            </a:r>
          </a:p>
        </p:txBody>
      </p:sp>
    </p:spTree>
    <p:extLst>
      <p:ext uri="{BB962C8B-B14F-4D97-AF65-F5344CB8AC3E}">
        <p14:creationId xmlns:p14="http://schemas.microsoft.com/office/powerpoint/2010/main" val="644224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b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C04C13C6-0F69-B640-B435-8A21A1E347B0}"/>
              </a:ext>
            </a:extLst>
          </p:cNvPr>
          <p:cNvSpPr/>
          <p:nvPr/>
        </p:nvSpPr>
        <p:spPr>
          <a:xfrm>
            <a:off x="-101600" y="5878512"/>
            <a:ext cx="12725400" cy="1093788"/>
          </a:xfrm>
          <a:prstGeom prst="rect">
            <a:avLst/>
          </a:prstGeom>
          <a:solidFill>
            <a:srgbClr val="F8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8B8ADC0C-F1F3-AC47-9C82-3B914F926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="1">
                <a:solidFill>
                  <a:srgbClr val="00205B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14081D7-87F3-4652-948E-4D0A715D903A}"/>
              </a:ext>
            </a:extLst>
          </p:cNvPr>
          <p:cNvSpPr/>
          <p:nvPr/>
        </p:nvSpPr>
        <p:spPr>
          <a:xfrm>
            <a:off x="0" y="5891351"/>
            <a:ext cx="12192000" cy="1084217"/>
          </a:xfrm>
          <a:prstGeom prst="rect">
            <a:avLst/>
          </a:prstGeom>
          <a:solidFill>
            <a:srgbClr val="0020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9" name="Content Placeholder 17" descr="A close up of a logo&#10;&#10;Description automatically generated">
            <a:extLst>
              <a:ext uri="{FF2B5EF4-FFF2-40B4-BE49-F238E27FC236}">
                <a16:creationId xmlns:a16="http://schemas.microsoft.com/office/drawing/2014/main" id="{48E4E665-35B8-4277-876A-8CFBF3722F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461633" y="4065786"/>
            <a:ext cx="6414633" cy="4956762"/>
          </a:xfrm>
          <a:prstGeom prst="rect">
            <a:avLst/>
          </a:prstGeom>
        </p:spPr>
      </p:pic>
      <p:sp>
        <p:nvSpPr>
          <p:cNvPr id="3" name="Table Placeholder 2">
            <a:extLst>
              <a:ext uri="{FF2B5EF4-FFF2-40B4-BE49-F238E27FC236}">
                <a16:creationId xmlns:a16="http://schemas.microsoft.com/office/drawing/2014/main" id="{5633E215-EE1B-41F4-B594-66FE60D098EA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838200" y="1847852"/>
            <a:ext cx="10515600" cy="391477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4535256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rtAr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C04C13C6-0F69-B640-B435-8A21A1E347B0}"/>
              </a:ext>
            </a:extLst>
          </p:cNvPr>
          <p:cNvSpPr/>
          <p:nvPr/>
        </p:nvSpPr>
        <p:spPr>
          <a:xfrm>
            <a:off x="-101600" y="5878512"/>
            <a:ext cx="12725400" cy="1093788"/>
          </a:xfrm>
          <a:prstGeom prst="rect">
            <a:avLst/>
          </a:prstGeom>
          <a:solidFill>
            <a:srgbClr val="F8F8F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" name="Title Placeholder 1">
            <a:extLst>
              <a:ext uri="{FF2B5EF4-FFF2-40B4-BE49-F238E27FC236}">
                <a16:creationId xmlns:a16="http://schemas.microsoft.com/office/drawing/2014/main" id="{8B8ADC0C-F1F3-AC47-9C82-3B914F9265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="1">
                <a:solidFill>
                  <a:srgbClr val="00205B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914081D7-87F3-4652-948E-4D0A715D903A}"/>
              </a:ext>
            </a:extLst>
          </p:cNvPr>
          <p:cNvSpPr/>
          <p:nvPr/>
        </p:nvSpPr>
        <p:spPr>
          <a:xfrm>
            <a:off x="0" y="5891351"/>
            <a:ext cx="12192000" cy="1084217"/>
          </a:xfrm>
          <a:prstGeom prst="rect">
            <a:avLst/>
          </a:prstGeom>
          <a:solidFill>
            <a:srgbClr val="0020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9" name="Content Placeholder 17" descr="A close up of a logo&#10;&#10;Description automatically generated">
            <a:extLst>
              <a:ext uri="{FF2B5EF4-FFF2-40B4-BE49-F238E27FC236}">
                <a16:creationId xmlns:a16="http://schemas.microsoft.com/office/drawing/2014/main" id="{48E4E665-35B8-4277-876A-8CFBF3722FF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461633" y="4065786"/>
            <a:ext cx="6414633" cy="4956762"/>
          </a:xfrm>
          <a:prstGeom prst="rect">
            <a:avLst/>
          </a:prstGeom>
        </p:spPr>
      </p:pic>
      <p:sp>
        <p:nvSpPr>
          <p:cNvPr id="5" name="SmartArt Placeholder 4">
            <a:extLst>
              <a:ext uri="{FF2B5EF4-FFF2-40B4-BE49-F238E27FC236}">
                <a16:creationId xmlns:a16="http://schemas.microsoft.com/office/drawing/2014/main" id="{29401669-CD69-43DE-8607-B4B829F4AFEA}"/>
              </a:ext>
            </a:extLst>
          </p:cNvPr>
          <p:cNvSpPr>
            <a:spLocks noGrp="1"/>
          </p:cNvSpPr>
          <p:nvPr>
            <p:ph type="dgm" sz="quarter" idx="10"/>
          </p:nvPr>
        </p:nvSpPr>
        <p:spPr>
          <a:xfrm>
            <a:off x="838201" y="1870214"/>
            <a:ext cx="10515600" cy="39338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icon to add SmartArt graphic</a:t>
            </a:r>
          </a:p>
        </p:txBody>
      </p:sp>
    </p:spTree>
    <p:extLst>
      <p:ext uri="{BB962C8B-B14F-4D97-AF65-F5344CB8AC3E}">
        <p14:creationId xmlns:p14="http://schemas.microsoft.com/office/powerpoint/2010/main" val="1526808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DDE648C-5CE3-334D-A11A-A3AC931205CB}"/>
              </a:ext>
            </a:extLst>
          </p:cNvPr>
          <p:cNvSpPr/>
          <p:nvPr/>
        </p:nvSpPr>
        <p:spPr>
          <a:xfrm>
            <a:off x="0" y="0"/>
            <a:ext cx="12725400" cy="69723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712171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.xml"/><Relationship Id="rId3" Type="http://schemas.openxmlformats.org/officeDocument/2006/relationships/slideLayout" Target="../slideLayouts/slideLayout28.xml"/><Relationship Id="rId7" Type="http://schemas.openxmlformats.org/officeDocument/2006/relationships/slideLayout" Target="../slideLayouts/slideLayout32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11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35.xml"/><Relationship Id="rId4" Type="http://schemas.openxmlformats.org/officeDocument/2006/relationships/slideLayout" Target="../slideLayouts/slideLayout29.xml"/><Relationship Id="rId9" Type="http://schemas.openxmlformats.org/officeDocument/2006/relationships/slideLayout" Target="../slideLayouts/slideLayout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1151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0" r:id="rId1"/>
    <p:sldLayoutId id="2147483881" r:id="rId2"/>
    <p:sldLayoutId id="2147483882" r:id="rId3"/>
    <p:sldLayoutId id="2147483883" r:id="rId4"/>
    <p:sldLayoutId id="2147483884" r:id="rId5"/>
    <p:sldLayoutId id="2147483885" r:id="rId6"/>
    <p:sldLayoutId id="2147483886" r:id="rId7"/>
    <p:sldLayoutId id="2147483887" r:id="rId8"/>
    <p:sldLayoutId id="2147483888" r:id="rId9"/>
    <p:sldLayoutId id="2147483889" r:id="rId10"/>
    <p:sldLayoutId id="2147483890" r:id="rId11"/>
    <p:sldLayoutId id="2147483891" r:id="rId12"/>
    <p:sldLayoutId id="2147483892" r:id="rId13"/>
    <p:sldLayoutId id="2147483893" r:id="rId14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731806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95" r:id="rId1"/>
    <p:sldLayoutId id="2147483896" r:id="rId2"/>
    <p:sldLayoutId id="2147483897" r:id="rId3"/>
    <p:sldLayoutId id="2147483898" r:id="rId4"/>
    <p:sldLayoutId id="2147483899" r:id="rId5"/>
    <p:sldLayoutId id="2147483900" r:id="rId6"/>
    <p:sldLayoutId id="2147483901" r:id="rId7"/>
    <p:sldLayoutId id="2147483902" r:id="rId8"/>
    <p:sldLayoutId id="2147483903" r:id="rId9"/>
    <p:sldLayoutId id="2147483904" r:id="rId10"/>
    <p:sldLayoutId id="2147483905" r:id="rId11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90947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7" r:id="rId1"/>
    <p:sldLayoutId id="2147483908" r:id="rId2"/>
    <p:sldLayoutId id="2147483909" r:id="rId3"/>
    <p:sldLayoutId id="2147483910" r:id="rId4"/>
    <p:sldLayoutId id="2147483911" r:id="rId5"/>
    <p:sldLayoutId id="2147483912" r:id="rId6"/>
    <p:sldLayoutId id="2147483913" r:id="rId7"/>
    <p:sldLayoutId id="2147483914" r:id="rId8"/>
    <p:sldLayoutId id="2147483915" r:id="rId9"/>
    <p:sldLayoutId id="2147483916" r:id="rId10"/>
    <p:sldLayoutId id="2147483917" r:id="rId11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5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5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42D701E1-2D71-4E19-A6AE-2E6B4C1190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1051" y="1259633"/>
            <a:ext cx="8840949" cy="2169367"/>
          </a:xfrm>
        </p:spPr>
        <p:txBody>
          <a:bodyPr/>
          <a:lstStyle/>
          <a:p>
            <a:pPr algn="r"/>
            <a:r>
              <a:rPr lang="en-US" altLang="en-US" dirty="0">
                <a:solidFill>
                  <a:schemeClr val="bg1"/>
                </a:solidFill>
              </a:rPr>
              <a:t>Formulary Manufacturer Contracting</a:t>
            </a:r>
            <a:br>
              <a:rPr lang="en-US" altLang="en-US" dirty="0">
                <a:solidFill>
                  <a:schemeClr val="bg1"/>
                </a:solidFill>
              </a:rPr>
            </a:b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2290" name="Title 1">
            <a:extLst>
              <a:ext uri="{FF2B5EF4-FFF2-40B4-BE49-F238E27FC236}">
                <a16:creationId xmlns:a16="http://schemas.microsoft.com/office/drawing/2014/main" id="{3522EABF-E0F2-4DB9-A978-939C524CD3FD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6477000" y="4800600"/>
            <a:ext cx="5791200" cy="1447800"/>
          </a:xfrm>
          <a:prstGeom prst="rect">
            <a:avLst/>
          </a:prstGeom>
        </p:spPr>
        <p:txBody>
          <a:bodyPr>
            <a:normAutofit fontScale="32500" lnSpcReduction="20000"/>
          </a:bodyPr>
          <a:lstStyle/>
          <a:p>
            <a:pPr marL="0" indent="0" algn="r" eaLnBrk="1" hangingPunct="1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altLang="en-US" sz="8000" dirty="0">
                <a:solidFill>
                  <a:schemeClr val="bg1"/>
                </a:solidFill>
              </a:rPr>
              <a:t>Create by the AMCP School of Pharmacy Relations Committee</a:t>
            </a:r>
          </a:p>
          <a:p>
            <a:pPr marL="0" indent="0" algn="r" eaLnBrk="1" hangingPunct="1">
              <a:lnSpc>
                <a:spcPct val="120000"/>
              </a:lnSpc>
              <a:spcBef>
                <a:spcPts val="600"/>
              </a:spcBef>
              <a:buNone/>
            </a:pPr>
            <a:r>
              <a:rPr lang="en-US" altLang="en-US" sz="8000" dirty="0">
                <a:solidFill>
                  <a:schemeClr val="bg1"/>
                </a:solidFill>
              </a:rPr>
              <a:t>Updated: December 2021</a:t>
            </a:r>
          </a:p>
          <a:p>
            <a:pPr eaLnBrk="1" hangingPunct="1"/>
            <a:endParaRPr lang="en-US" altLang="en-US" sz="34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D727D657-E4B5-4F3B-A7A3-BBB1C7965C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-269364"/>
            <a:ext cx="10515600" cy="1325563"/>
          </a:xfrm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chemeClr val="tx2"/>
                </a:solidFill>
              </a:rPr>
              <a:t>Financial: Negotiation</a:t>
            </a:r>
          </a:p>
        </p:txBody>
      </p:sp>
      <p:sp>
        <p:nvSpPr>
          <p:cNvPr id="24579" name="Content Placeholder 2">
            <a:extLst>
              <a:ext uri="{FF2B5EF4-FFF2-40B4-BE49-F238E27FC236}">
                <a16:creationId xmlns:a16="http://schemas.microsoft.com/office/drawing/2014/main" id="{27D5C8EF-FF1B-4905-8210-1CC4C062AF2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76286" y="1823854"/>
            <a:ext cx="4810125" cy="3857625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z="2000" b="1" dirty="0"/>
              <a:t>Payer</a:t>
            </a:r>
          </a:p>
          <a:p>
            <a:pPr eaLnBrk="1" hangingPunct="1"/>
            <a:r>
              <a:rPr lang="en-US" altLang="en-US" sz="2000" dirty="0"/>
              <a:t>Bulk Buying</a:t>
            </a:r>
          </a:p>
          <a:p>
            <a:pPr lvl="1" eaLnBrk="1" hangingPunct="1"/>
            <a:r>
              <a:rPr lang="en-US" altLang="en-US" sz="2000" dirty="0"/>
              <a:t>More covered plans</a:t>
            </a:r>
          </a:p>
          <a:p>
            <a:pPr lvl="1" eaLnBrk="1" hangingPunct="1"/>
            <a:r>
              <a:rPr lang="en-US" altLang="en-US" sz="2000" dirty="0"/>
              <a:t>More covered lives</a:t>
            </a:r>
          </a:p>
          <a:p>
            <a:pPr lvl="1" eaLnBrk="1" hangingPunct="1"/>
            <a:r>
              <a:rPr lang="en-US" altLang="en-US" sz="2000" dirty="0"/>
              <a:t>More pivotal in market share battle</a:t>
            </a:r>
          </a:p>
          <a:p>
            <a:pPr eaLnBrk="1" hangingPunct="1"/>
            <a:endParaRPr lang="en-US" altLang="en-US" sz="2000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27622908-9FF2-4F26-81C0-3E9E9EE1A17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481762" y="1843933"/>
            <a:ext cx="4810125" cy="3857625"/>
          </a:xfrm>
        </p:spPr>
        <p:txBody>
          <a:bodyPr/>
          <a:lstStyle/>
          <a:p>
            <a:pPr marL="0" indent="0" algn="ctr">
              <a:spcBef>
                <a:spcPct val="20000"/>
              </a:spcBef>
              <a:buNone/>
              <a:defRPr/>
            </a:pPr>
            <a:r>
              <a:rPr lang="en-US" sz="2000" b="1" dirty="0"/>
              <a:t>Pharmaceutical Manufacturer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  <a:defRPr/>
            </a:pPr>
            <a:r>
              <a:rPr lang="en-US" sz="2000" dirty="0"/>
              <a:t>Larger organization</a:t>
            </a:r>
          </a:p>
          <a:p>
            <a:pPr marL="800100" lvl="1" indent="-342900">
              <a:spcBef>
                <a:spcPct val="20000"/>
              </a:spcBef>
              <a:buFont typeface="Wingdings" panose="05000000000000000000" pitchFamily="2" charset="2"/>
              <a:buChar char="§"/>
              <a:defRPr/>
            </a:pPr>
            <a:r>
              <a:rPr lang="en-US" sz="2000" dirty="0"/>
              <a:t>More products</a:t>
            </a:r>
          </a:p>
          <a:p>
            <a:pPr marL="800100" lvl="1" indent="-342900">
              <a:spcBef>
                <a:spcPct val="20000"/>
              </a:spcBef>
              <a:buFont typeface="Wingdings" panose="05000000000000000000" pitchFamily="2" charset="2"/>
              <a:buChar char="§"/>
              <a:defRPr/>
            </a:pPr>
            <a:r>
              <a:rPr lang="en-US" sz="2000" dirty="0"/>
              <a:t>Larger market share</a:t>
            </a:r>
          </a:p>
          <a:p>
            <a:pPr marL="800100" lvl="1" indent="-342900">
              <a:spcBef>
                <a:spcPct val="20000"/>
              </a:spcBef>
              <a:buFont typeface="Wingdings" panose="05000000000000000000" pitchFamily="2" charset="2"/>
              <a:buChar char="§"/>
              <a:defRPr/>
            </a:pPr>
            <a:r>
              <a:rPr lang="en-US" sz="2000" dirty="0"/>
              <a:t>Market Basket contracting</a:t>
            </a:r>
          </a:p>
          <a:p>
            <a:pPr marL="800100" lvl="1" indent="-342900">
              <a:spcBef>
                <a:spcPct val="20000"/>
              </a:spcBef>
              <a:buFont typeface="Wingdings" panose="05000000000000000000" pitchFamily="2" charset="2"/>
              <a:buChar char="§"/>
              <a:defRPr/>
            </a:pPr>
            <a:r>
              <a:rPr lang="en-US" sz="2000" dirty="0"/>
              <a:t>Pipeline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  <a:defRPr/>
            </a:pPr>
            <a:endParaRPr lang="en-US" sz="2000" dirty="0"/>
          </a:p>
          <a:p>
            <a:endParaRPr lang="en-US" sz="2000" dirty="0"/>
          </a:p>
        </p:txBody>
      </p:sp>
      <p:sp>
        <p:nvSpPr>
          <p:cNvPr id="5" name="Content Placeholder 3">
            <a:extLst>
              <a:ext uri="{FF2B5EF4-FFF2-40B4-BE49-F238E27FC236}">
                <a16:creationId xmlns:a16="http://schemas.microsoft.com/office/drawing/2014/main" id="{898541D5-58E3-48CE-8BF0-51AEA166C944}"/>
              </a:ext>
            </a:extLst>
          </p:cNvPr>
          <p:cNvSpPr txBox="1">
            <a:spLocks/>
          </p:cNvSpPr>
          <p:nvPr/>
        </p:nvSpPr>
        <p:spPr>
          <a:xfrm>
            <a:off x="6172200" y="1600201"/>
            <a:ext cx="3581400" cy="3870325"/>
          </a:xfrm>
          <a:prstGeom prst="rect">
            <a:avLst/>
          </a:prstGeom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Char char="•"/>
              <a:defRPr/>
            </a:pPr>
            <a:endParaRPr lang="en-US" sz="32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7FAA2C9-B9E6-4AE8-8B77-E725F29049BE}"/>
              </a:ext>
            </a:extLst>
          </p:cNvPr>
          <p:cNvSpPr txBox="1"/>
          <p:nvPr/>
        </p:nvSpPr>
        <p:spPr>
          <a:xfrm>
            <a:off x="2347911" y="883169"/>
            <a:ext cx="647700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3600" dirty="0">
                <a:latin typeface="+mj-lt"/>
                <a:cs typeface="Arial" charset="0"/>
              </a:rPr>
              <a:t>Organization Size and Scale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025DE74A-03AA-4839-94D5-B6EBF602DB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-88106"/>
            <a:ext cx="10515600" cy="1325563"/>
          </a:xfrm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chemeClr val="tx2"/>
                </a:solidFill>
              </a:rPr>
              <a:t>Financial: Negotiation</a:t>
            </a:r>
          </a:p>
        </p:txBody>
      </p:sp>
      <p:sp>
        <p:nvSpPr>
          <p:cNvPr id="26628" name="Content Placeholder 2">
            <a:extLst>
              <a:ext uri="{FF2B5EF4-FFF2-40B4-BE49-F238E27FC236}">
                <a16:creationId xmlns:a16="http://schemas.microsoft.com/office/drawing/2014/main" id="{D55429C5-D9AD-4ACD-8254-5467D7137BF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z="2600" u="sng" dirty="0"/>
              <a:t>Positive data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en-US" altLang="en-US" sz="2800" dirty="0"/>
              <a:t>  </a:t>
            </a:r>
            <a:r>
              <a:rPr lang="en-US" altLang="en-US" sz="2000" b="1" dirty="0"/>
              <a:t>Advantage:  Manufacturer</a:t>
            </a:r>
          </a:p>
          <a:p>
            <a:pPr lvl="1" eaLnBrk="1" hangingPunct="1"/>
            <a:r>
              <a:rPr lang="en-US" altLang="en-US" sz="2000" dirty="0"/>
              <a:t>First line agent</a:t>
            </a:r>
          </a:p>
          <a:p>
            <a:pPr lvl="1" eaLnBrk="1" hangingPunct="1"/>
            <a:r>
              <a:rPr lang="en-US" altLang="en-US" sz="2000" dirty="0"/>
              <a:t>Unmet medical need</a:t>
            </a:r>
          </a:p>
          <a:p>
            <a:pPr lvl="1" eaLnBrk="1" hangingPunct="1"/>
            <a:r>
              <a:rPr lang="en-US" altLang="en-US" sz="2000" dirty="0"/>
              <a:t>Improved member health outcomes</a:t>
            </a:r>
          </a:p>
          <a:p>
            <a:pPr lvl="1" eaLnBrk="1" hangingPunct="1"/>
            <a:r>
              <a:rPr lang="en-US" altLang="en-US" sz="2000" dirty="0"/>
              <a:t>Safety improvements</a:t>
            </a:r>
          </a:p>
          <a:p>
            <a:pPr lvl="1" eaLnBrk="1" hangingPunct="1"/>
            <a:r>
              <a:rPr lang="en-US" altLang="en-US" sz="2000" dirty="0"/>
              <a:t>Prescriber demand</a:t>
            </a:r>
          </a:p>
          <a:p>
            <a:pPr lvl="1" eaLnBrk="1" hangingPunct="1"/>
            <a:r>
              <a:rPr lang="en-US" altLang="en-US" sz="2000" dirty="0"/>
              <a:t>Flexible dosing</a:t>
            </a:r>
          </a:p>
          <a:p>
            <a:pPr eaLnBrk="1" hangingPunct="1"/>
            <a:endParaRPr lang="en-US" altLang="en-US" sz="2400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080F8DEC-8084-458F-9287-756EBCD5190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 algn="ctr">
              <a:spcBef>
                <a:spcPct val="20000"/>
              </a:spcBef>
              <a:buNone/>
              <a:defRPr/>
            </a:pPr>
            <a:r>
              <a:rPr lang="en-US" sz="2600" u="sng" dirty="0"/>
              <a:t>Negative data</a:t>
            </a:r>
          </a:p>
          <a:p>
            <a:pPr marL="0" indent="0" algn="ctr">
              <a:spcBef>
                <a:spcPct val="20000"/>
              </a:spcBef>
              <a:buNone/>
              <a:defRPr/>
            </a:pPr>
            <a:r>
              <a:rPr lang="en-US" sz="2000" b="1" dirty="0"/>
              <a:t>Advantage: Payer </a:t>
            </a:r>
          </a:p>
          <a:p>
            <a:pPr marL="800100" lvl="1" indent="-342900">
              <a:spcBef>
                <a:spcPct val="20000"/>
              </a:spcBef>
              <a:defRPr/>
            </a:pPr>
            <a:r>
              <a:rPr lang="en-US" sz="2000" dirty="0"/>
              <a:t>Market share declines</a:t>
            </a:r>
          </a:p>
          <a:p>
            <a:pPr marL="800100" lvl="1" indent="-342900">
              <a:spcBef>
                <a:spcPct val="20000"/>
              </a:spcBef>
              <a:defRPr/>
            </a:pPr>
            <a:r>
              <a:rPr lang="en-US" sz="2000" dirty="0"/>
              <a:t>More restrictions</a:t>
            </a:r>
          </a:p>
          <a:p>
            <a:pPr marL="800100" lvl="1" indent="-342900">
              <a:spcBef>
                <a:spcPct val="20000"/>
              </a:spcBef>
              <a:defRPr/>
            </a:pPr>
            <a:r>
              <a:rPr lang="en-US" sz="2000" dirty="0"/>
              <a:t>Other therapies more favorable</a:t>
            </a:r>
          </a:p>
          <a:p>
            <a:pPr marL="800100" lvl="1" indent="-342900">
              <a:spcBef>
                <a:spcPct val="20000"/>
              </a:spcBef>
              <a:defRPr/>
            </a:pPr>
            <a:r>
              <a:rPr lang="en-US" sz="2000" dirty="0"/>
              <a:t>Less prescriber demand</a:t>
            </a:r>
          </a:p>
          <a:p>
            <a:pPr marL="800100" lvl="1" indent="-342900">
              <a:spcBef>
                <a:spcPct val="20000"/>
              </a:spcBef>
              <a:defRPr/>
            </a:pPr>
            <a:r>
              <a:rPr lang="en-US" sz="2000" dirty="0"/>
              <a:t>Increased price concessions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  <a:defRPr/>
            </a:pPr>
            <a:endParaRPr lang="en-US" sz="2400" dirty="0"/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82A897F-45F3-4908-B2B5-FF722964F2DF}"/>
              </a:ext>
            </a:extLst>
          </p:cNvPr>
          <p:cNvSpPr txBox="1"/>
          <p:nvPr/>
        </p:nvSpPr>
        <p:spPr>
          <a:xfrm>
            <a:off x="3505200" y="914401"/>
            <a:ext cx="5105400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600" dirty="0">
                <a:latin typeface="+mj-lt"/>
                <a:cs typeface="Arial" charset="0"/>
              </a:rPr>
              <a:t>Clinical Landscape Shift</a:t>
            </a:r>
          </a:p>
        </p:txBody>
      </p:sp>
      <p:sp>
        <p:nvSpPr>
          <p:cNvPr id="11" name="Content Placeholder 3">
            <a:extLst>
              <a:ext uri="{FF2B5EF4-FFF2-40B4-BE49-F238E27FC236}">
                <a16:creationId xmlns:a16="http://schemas.microsoft.com/office/drawing/2014/main" id="{BD32F84D-D452-4FE0-AE49-86E1EAD999AA}"/>
              </a:ext>
            </a:extLst>
          </p:cNvPr>
          <p:cNvSpPr txBox="1">
            <a:spLocks/>
          </p:cNvSpPr>
          <p:nvPr/>
        </p:nvSpPr>
        <p:spPr>
          <a:xfrm>
            <a:off x="6248400" y="1600201"/>
            <a:ext cx="3581400" cy="3870325"/>
          </a:xfrm>
          <a:prstGeom prst="rect">
            <a:avLst/>
          </a:prstGeom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Char char="•"/>
              <a:defRPr/>
            </a:pPr>
            <a:endParaRPr lang="en-US" sz="24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4728D93F-1B87-4A79-8346-C66600D876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800" y="-88106"/>
            <a:ext cx="10515600" cy="1325563"/>
          </a:xfrm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chemeClr val="tx2"/>
                </a:solidFill>
              </a:rPr>
              <a:t>Financial: Negotiation</a:t>
            </a:r>
          </a:p>
        </p:txBody>
      </p:sp>
      <p:sp>
        <p:nvSpPr>
          <p:cNvPr id="27652" name="Content Placeholder 2">
            <a:extLst>
              <a:ext uri="{FF2B5EF4-FFF2-40B4-BE49-F238E27FC236}">
                <a16:creationId xmlns:a16="http://schemas.microsoft.com/office/drawing/2014/main" id="{94142E25-6911-4F4E-8FCD-E3F62E9C4FD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z="2200" u="sng" dirty="0"/>
              <a:t>Open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en-US" altLang="en-US" sz="2000" b="1" dirty="0"/>
              <a:t>Advantage:  Manufacturer</a:t>
            </a:r>
          </a:p>
          <a:p>
            <a:pPr lvl="1" eaLnBrk="1" hangingPunct="1"/>
            <a:r>
              <a:rPr lang="en-US" altLang="en-US" sz="2200" dirty="0"/>
              <a:t>Drugs managed via formulary edits (ST, PA)</a:t>
            </a:r>
          </a:p>
          <a:p>
            <a:pPr lvl="1" eaLnBrk="1" hangingPunct="1"/>
            <a:r>
              <a:rPr lang="en-US" altLang="en-US" sz="2200" dirty="0"/>
              <a:t>Drug Tiering critical</a:t>
            </a:r>
          </a:p>
          <a:p>
            <a:pPr lvl="1" eaLnBrk="1" hangingPunct="1"/>
            <a:r>
              <a:rPr lang="en-US" altLang="en-US" sz="2200" dirty="0"/>
              <a:t>Limited New to Market blocks</a:t>
            </a:r>
          </a:p>
          <a:p>
            <a:pPr eaLnBrk="1" hangingPunct="1"/>
            <a:endParaRPr lang="en-US" altLang="en-US" sz="2200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FA8B5F13-5264-4BEA-86F4-39AB9D4B685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US" sz="2200" u="sng" dirty="0"/>
              <a:t>Closed</a:t>
            </a:r>
          </a:p>
          <a:p>
            <a:pPr marL="0" indent="0" algn="ctr">
              <a:buNone/>
            </a:pPr>
            <a:r>
              <a:rPr lang="en-US" sz="2000" b="1" dirty="0"/>
              <a:t>Advantage:  PBM</a:t>
            </a:r>
          </a:p>
          <a:p>
            <a:r>
              <a:rPr lang="en-US" sz="2200" dirty="0"/>
              <a:t>Non-formulary = no access</a:t>
            </a:r>
          </a:p>
          <a:p>
            <a:r>
              <a:rPr lang="en-US" sz="2200" dirty="0"/>
              <a:t>Limit agents in class to maximize value</a:t>
            </a:r>
          </a:p>
          <a:p>
            <a:r>
              <a:rPr lang="en-US" sz="2200" dirty="0"/>
              <a:t>New to Market products immediately blocked</a:t>
            </a:r>
          </a:p>
          <a:p>
            <a:endParaRPr lang="en-US" sz="22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6C5E098-211C-4B6E-AADA-EC24CBF06DC6}"/>
              </a:ext>
            </a:extLst>
          </p:cNvPr>
          <p:cNvSpPr txBox="1"/>
          <p:nvPr/>
        </p:nvSpPr>
        <p:spPr>
          <a:xfrm>
            <a:off x="3390901" y="954088"/>
            <a:ext cx="5105400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600" dirty="0">
                <a:latin typeface="+mj-lt"/>
                <a:cs typeface="Arial" charset="0"/>
              </a:rPr>
              <a:t>Formulary Strategy</a:t>
            </a: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718D3464-2B86-48E2-B8CE-DC69719F8BA6}"/>
              </a:ext>
            </a:extLst>
          </p:cNvPr>
          <p:cNvSpPr txBox="1">
            <a:spLocks/>
          </p:cNvSpPr>
          <p:nvPr/>
        </p:nvSpPr>
        <p:spPr>
          <a:xfrm>
            <a:off x="6248400" y="1600201"/>
            <a:ext cx="3581400" cy="3870325"/>
          </a:xfrm>
          <a:prstGeom prst="rect">
            <a:avLst/>
          </a:prstGeom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Char char="•"/>
              <a:defRPr/>
            </a:pPr>
            <a:endParaRPr lang="en-US" sz="32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>
            <a:extLst>
              <a:ext uri="{FF2B5EF4-FFF2-40B4-BE49-F238E27FC236}">
                <a16:creationId xmlns:a16="http://schemas.microsoft.com/office/drawing/2014/main" id="{433C1BDB-D1A2-46A8-92B1-FBC8A54459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solidFill>
                  <a:schemeClr val="tx2"/>
                </a:solidFill>
              </a:rPr>
              <a:t>Other Considerations</a:t>
            </a:r>
          </a:p>
        </p:txBody>
      </p:sp>
      <p:sp>
        <p:nvSpPr>
          <p:cNvPr id="28675" name="Rectangle 3">
            <a:extLst>
              <a:ext uri="{FF2B5EF4-FFF2-40B4-BE49-F238E27FC236}">
                <a16:creationId xmlns:a16="http://schemas.microsoft.com/office/drawing/2014/main" id="{016B6AA1-A6F5-42F1-A1DF-D6E1A7926A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25500" y="1477168"/>
            <a:ext cx="10515600" cy="3903663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sz="2000" dirty="0"/>
              <a:t>Contract</a:t>
            </a:r>
          </a:p>
          <a:p>
            <a:pPr lvl="1" eaLnBrk="1" hangingPunct="1">
              <a:buClr>
                <a:schemeClr val="tx2"/>
              </a:buClr>
            </a:pPr>
            <a:r>
              <a:rPr lang="en-US" altLang="en-US" sz="2000" dirty="0"/>
              <a:t>Price Protection</a:t>
            </a:r>
          </a:p>
          <a:p>
            <a:pPr lvl="1" eaLnBrk="1" hangingPunct="1">
              <a:buClr>
                <a:schemeClr val="tx2"/>
              </a:buClr>
            </a:pPr>
            <a:r>
              <a:rPr lang="en-US" altLang="en-US" sz="2000" dirty="0"/>
              <a:t>Portfolio Agreement (“Bundling”)</a:t>
            </a:r>
          </a:p>
          <a:p>
            <a:pPr lvl="1" eaLnBrk="1" hangingPunct="1">
              <a:buClr>
                <a:schemeClr val="tx2"/>
              </a:buClr>
            </a:pPr>
            <a:r>
              <a:rPr lang="en-US" altLang="en-US" sz="2000" dirty="0"/>
              <a:t>Utilization management restrictions</a:t>
            </a:r>
          </a:p>
          <a:p>
            <a:pPr eaLnBrk="1" hangingPunct="1"/>
            <a:r>
              <a:rPr lang="en-US" altLang="en-US" sz="2000" dirty="0"/>
              <a:t>Interdepartmental</a:t>
            </a:r>
          </a:p>
          <a:p>
            <a:pPr lvl="1" eaLnBrk="1" hangingPunct="1">
              <a:buClr>
                <a:schemeClr val="tx2"/>
              </a:buClr>
            </a:pPr>
            <a:r>
              <a:rPr lang="en-US" altLang="en-US" sz="2000" dirty="0"/>
              <a:t>Clinical</a:t>
            </a:r>
          </a:p>
          <a:p>
            <a:pPr lvl="1" eaLnBrk="1" hangingPunct="1">
              <a:buClr>
                <a:schemeClr val="tx2"/>
              </a:buClr>
            </a:pPr>
            <a:r>
              <a:rPr lang="en-US" altLang="en-US" sz="2000" dirty="0"/>
              <a:t>Finance</a:t>
            </a:r>
          </a:p>
          <a:p>
            <a:pPr eaLnBrk="1" hangingPunct="1"/>
            <a:r>
              <a:rPr lang="en-US" altLang="en-US" sz="2000" dirty="0"/>
              <a:t>Payment Terms</a:t>
            </a:r>
          </a:p>
          <a:p>
            <a:pPr lvl="1" eaLnBrk="1" hangingPunct="1">
              <a:buClr>
                <a:schemeClr val="tx2"/>
              </a:buClr>
            </a:pPr>
            <a:r>
              <a:rPr lang="en-US" altLang="en-US" sz="2000" dirty="0"/>
              <a:t>Monthly vs. Quarterly rebate settlements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38670BA3-C19B-4E02-B263-4D1BAA801D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solidFill>
                  <a:schemeClr val="tx2"/>
                </a:solidFill>
              </a:rPr>
              <a:t>Formulary Restrictions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6A0360D7-8F9E-4DB9-8B27-7644EB38DB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100000"/>
              </a:lnSpc>
              <a:spcBef>
                <a:spcPts val="600"/>
              </a:spcBef>
            </a:pPr>
            <a:r>
              <a:rPr lang="en-US" altLang="en-US" sz="2800" dirty="0"/>
              <a:t>Utilization Management Restrictions</a:t>
            </a:r>
          </a:p>
          <a:p>
            <a:pPr lvl="1" eaLnBrk="1" hangingPunct="1"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en-US" altLang="en-US" sz="2800" dirty="0"/>
              <a:t>Not Covered is the most restrictive</a:t>
            </a:r>
          </a:p>
          <a:p>
            <a:pPr lvl="1" eaLnBrk="1" hangingPunct="1"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en-US" altLang="en-US" sz="2800" dirty="0"/>
              <a:t>Drug covered with PA/ST less restrictive</a:t>
            </a:r>
          </a:p>
          <a:p>
            <a:pPr eaLnBrk="1" hangingPunct="1">
              <a:lnSpc>
                <a:spcPct val="100000"/>
              </a:lnSpc>
              <a:spcBef>
                <a:spcPts val="600"/>
              </a:spcBef>
            </a:pPr>
            <a:r>
              <a:rPr lang="en-US" altLang="en-US" sz="2800" dirty="0"/>
              <a:t>Restrictiveness in relation to competitors can be beneficial</a:t>
            </a:r>
          </a:p>
          <a:p>
            <a:pPr lvl="1">
              <a:lnSpc>
                <a:spcPct val="100000"/>
              </a:lnSpc>
              <a:spcBef>
                <a:spcPts val="600"/>
              </a:spcBef>
            </a:pPr>
            <a:r>
              <a:rPr lang="en-US" altLang="en-US" sz="2000" dirty="0"/>
              <a:t>Example:  3 plans-one metropolitan area</a:t>
            </a:r>
          </a:p>
          <a:p>
            <a:pPr lvl="2">
              <a:lnSpc>
                <a:spcPct val="100000"/>
              </a:lnSpc>
              <a:spcBef>
                <a:spcPts val="600"/>
              </a:spcBef>
            </a:pPr>
            <a:r>
              <a:rPr lang="en-US" altLang="en-US" sz="2000" dirty="0"/>
              <a:t>Plan A:  most restrictive formulary; 1M members</a:t>
            </a:r>
          </a:p>
          <a:p>
            <a:pPr lvl="2">
              <a:lnSpc>
                <a:spcPct val="100000"/>
              </a:lnSpc>
              <a:spcBef>
                <a:spcPts val="600"/>
              </a:spcBef>
            </a:pPr>
            <a:r>
              <a:rPr lang="en-US" altLang="en-US" sz="2000" dirty="0"/>
              <a:t>Plan B:  similar to A but less controls; 3M  members</a:t>
            </a:r>
          </a:p>
          <a:p>
            <a:pPr lvl="2">
              <a:lnSpc>
                <a:spcPct val="100000"/>
              </a:lnSpc>
              <a:spcBef>
                <a:spcPts val="600"/>
              </a:spcBef>
            </a:pPr>
            <a:r>
              <a:rPr lang="en-US" altLang="en-US" sz="2000" dirty="0"/>
              <a:t>Plan C:  similar to B but with even less control; 5M members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buClr>
                <a:schemeClr val="tx1"/>
              </a:buClr>
            </a:pPr>
            <a:r>
              <a:rPr lang="en-US" altLang="en-US" sz="2000" dirty="0"/>
              <a:t>Which formulary is most influential?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z="20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2CA1B4FB-A793-4010-84A7-6461255CB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solidFill>
                  <a:schemeClr val="tx2"/>
                </a:solidFill>
              </a:rPr>
              <a:t>Financial: Bundle Contracts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CC5ED350-7649-48BB-9DB4-E51B211642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100000"/>
              </a:lnSpc>
              <a:spcBef>
                <a:spcPts val="600"/>
              </a:spcBef>
            </a:pPr>
            <a:r>
              <a:rPr lang="en-US" altLang="en-US" sz="2400" dirty="0"/>
              <a:t>Greater discounts if all drugs on formulary</a:t>
            </a:r>
          </a:p>
          <a:p>
            <a:pPr eaLnBrk="1" hangingPunct="1">
              <a:lnSpc>
                <a:spcPct val="100000"/>
              </a:lnSpc>
              <a:spcBef>
                <a:spcPts val="600"/>
              </a:spcBef>
            </a:pPr>
            <a:r>
              <a:rPr lang="en-US" altLang="en-US" sz="2400" dirty="0"/>
              <a:t>Example:  drugs A, B, and C</a:t>
            </a:r>
          </a:p>
          <a:p>
            <a:pPr eaLnBrk="1" hangingPunct="1">
              <a:lnSpc>
                <a:spcPct val="100000"/>
              </a:lnSpc>
              <a:spcBef>
                <a:spcPts val="600"/>
              </a:spcBef>
            </a:pPr>
            <a:r>
              <a:rPr lang="en-US" altLang="en-US" sz="2400" dirty="0"/>
              <a:t>Rebate for each on formulary</a:t>
            </a:r>
          </a:p>
          <a:p>
            <a:pPr lvl="1" eaLnBrk="1" hangingPunct="1">
              <a:lnSpc>
                <a:spcPct val="100000"/>
              </a:lnSpc>
              <a:spcBef>
                <a:spcPts val="600"/>
              </a:spcBef>
            </a:pPr>
            <a:r>
              <a:rPr lang="en-US" altLang="en-US" sz="2000" dirty="0"/>
              <a:t>A-$20; B-$10; C-$25</a:t>
            </a:r>
          </a:p>
          <a:p>
            <a:pPr eaLnBrk="1" hangingPunct="1">
              <a:lnSpc>
                <a:spcPct val="100000"/>
              </a:lnSpc>
              <a:spcBef>
                <a:spcPts val="600"/>
              </a:spcBef>
            </a:pPr>
            <a:r>
              <a:rPr lang="en-US" altLang="en-US" sz="2400" dirty="0"/>
              <a:t>Rebate for all on formulary (must all be on)</a:t>
            </a:r>
          </a:p>
          <a:p>
            <a:pPr lvl="1" eaLnBrk="1" hangingPunct="1">
              <a:lnSpc>
                <a:spcPct val="100000"/>
              </a:lnSpc>
              <a:spcBef>
                <a:spcPts val="600"/>
              </a:spcBef>
            </a:pPr>
            <a:r>
              <a:rPr lang="en-US" altLang="en-US" sz="2000" dirty="0"/>
              <a:t>A-$23; B-$12; C-$30</a:t>
            </a:r>
          </a:p>
          <a:p>
            <a:pPr eaLnBrk="1" hangingPunct="1">
              <a:lnSpc>
                <a:spcPct val="100000"/>
              </a:lnSpc>
              <a:spcBef>
                <a:spcPts val="600"/>
              </a:spcBef>
            </a:pPr>
            <a:r>
              <a:rPr lang="en-US" altLang="en-US" sz="2400" dirty="0"/>
              <a:t>Why might this be a problem?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>
            <a:extLst>
              <a:ext uri="{FF2B5EF4-FFF2-40B4-BE49-F238E27FC236}">
                <a16:creationId xmlns:a16="http://schemas.microsoft.com/office/drawing/2014/main" id="{42A1E3F6-9A65-4812-AE22-3C32B0A821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Value Based Contracting</a:t>
            </a:r>
          </a:p>
        </p:txBody>
      </p:sp>
      <p:sp>
        <p:nvSpPr>
          <p:cNvPr id="31747" name="Content Placeholder 2">
            <a:extLst>
              <a:ext uri="{FF2B5EF4-FFF2-40B4-BE49-F238E27FC236}">
                <a16:creationId xmlns:a16="http://schemas.microsoft.com/office/drawing/2014/main" id="{80442420-73D0-45C7-96E4-5B6C7A3E69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dirty="0"/>
              <a:t>Definition:  Leveraging the amount of rebates based on a clinical outcome.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en-US" altLang="en-US" dirty="0"/>
              <a:t>Example:  A manufacturer claims that a new </a:t>
            </a:r>
            <a:r>
              <a:rPr lang="en-US" altLang="en-US" dirty="0" err="1"/>
              <a:t>bisphosphosphonate</a:t>
            </a:r>
            <a:r>
              <a:rPr lang="en-US" altLang="en-US" dirty="0"/>
              <a:t> will reduce bone fractures by 10% compared to the leading preferred formulary agent.  If this does not occur after one year, the manufacturer will have to provide the </a:t>
            </a:r>
            <a:r>
              <a:rPr lang="en-US" altLang="en-US" dirty="0" err="1"/>
              <a:t>healthplan</a:t>
            </a:r>
            <a:r>
              <a:rPr lang="en-US" altLang="en-US" dirty="0"/>
              <a:t> a higher rebate amount.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FC00E2E9-9570-4953-B6B4-75848A81AF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6300" y="228600"/>
            <a:ext cx="10515600" cy="1325563"/>
          </a:xfrm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chemeClr val="tx2"/>
                </a:solidFill>
              </a:rPr>
              <a:t>Final Recommendations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5632472A-70A5-4D7E-958F-1106BDB3A8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71600"/>
            <a:ext cx="10515600" cy="3903663"/>
          </a:xfrm>
        </p:spPr>
        <p:txBody>
          <a:bodyPr/>
          <a:lstStyle/>
          <a:p>
            <a:pPr eaLnBrk="1" hangingPunct="1">
              <a:lnSpc>
                <a:spcPct val="100000"/>
              </a:lnSpc>
              <a:spcBef>
                <a:spcPts val="600"/>
              </a:spcBef>
            </a:pPr>
            <a:r>
              <a:rPr lang="en-US" altLang="en-US" dirty="0"/>
              <a:t>Internal review</a:t>
            </a:r>
          </a:p>
          <a:p>
            <a:pPr lvl="1" eaLnBrk="1" hangingPunct="1"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en-US" altLang="en-US" dirty="0"/>
              <a:t>Involve other departments (Ex. Clinical, Finance)</a:t>
            </a:r>
          </a:p>
          <a:p>
            <a:pPr lvl="1" eaLnBrk="1" hangingPunct="1"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en-US" altLang="en-US" dirty="0"/>
              <a:t>Prepare recommendation (includes financial, clinical, and member impacts)</a:t>
            </a:r>
          </a:p>
          <a:p>
            <a:pPr eaLnBrk="1" hangingPunct="1">
              <a:lnSpc>
                <a:spcPct val="100000"/>
              </a:lnSpc>
              <a:spcBef>
                <a:spcPts val="600"/>
              </a:spcBef>
            </a:pPr>
            <a:r>
              <a:rPr lang="en-US" altLang="en-US" dirty="0"/>
              <a:t>Recommendation/Decision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en-US" altLang="en-US" dirty="0"/>
              <a:t>Pull-through efforts for member transition</a:t>
            </a:r>
          </a:p>
          <a:p>
            <a:pPr eaLnBrk="1" hangingPunct="1">
              <a:lnSpc>
                <a:spcPct val="100000"/>
              </a:lnSpc>
              <a:spcBef>
                <a:spcPts val="600"/>
              </a:spcBef>
            </a:pPr>
            <a:r>
              <a:rPr lang="en-US" altLang="en-US" dirty="0"/>
              <a:t>Complete contract</a:t>
            </a:r>
          </a:p>
          <a:p>
            <a:pPr lvl="1" eaLnBrk="1" hangingPunct="1"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en-US" altLang="en-US" dirty="0"/>
              <a:t>Review with Legal departments</a:t>
            </a:r>
          </a:p>
          <a:p>
            <a:pPr lvl="1" eaLnBrk="1" hangingPunct="1"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en-US" altLang="en-US" dirty="0"/>
              <a:t>Sign and Execute</a:t>
            </a:r>
          </a:p>
          <a:p>
            <a:pPr lvl="1" eaLnBrk="1" hangingPunct="1"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en-US" altLang="en-US" dirty="0"/>
              <a:t>Load financial terms into invoice system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FEB5E8D1-C1D5-4570-B7E3-5A1A542E5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solidFill>
                  <a:schemeClr val="tx2"/>
                </a:solidFill>
              </a:rPr>
              <a:t>Questions?</a:t>
            </a:r>
          </a:p>
        </p:txBody>
      </p:sp>
      <p:pic>
        <p:nvPicPr>
          <p:cNvPr id="33795" name="Content Placeholder 3" descr="MPj03155980000[1]">
            <a:extLst>
              <a:ext uri="{FF2B5EF4-FFF2-40B4-BE49-F238E27FC236}">
                <a16:creationId xmlns:a16="http://schemas.microsoft.com/office/drawing/2014/main" id="{5CAA7FED-1A23-4F2A-9D8A-2D6846075B3B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7200" y="2472912"/>
            <a:ext cx="3657600" cy="2609088"/>
          </a:xfr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5B3D853E-149D-4E62-82F5-4EC7371878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solidFill>
                  <a:schemeClr val="tx2"/>
                </a:solidFill>
              </a:rPr>
              <a:t>Financial: Analysis Case Study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86743833-9E1E-4B2C-B093-FF22F23DFF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en-US" altLang="en-US" sz="2800" dirty="0"/>
              <a:t>Scenario #1- a new drug, </a:t>
            </a:r>
            <a:r>
              <a:rPr lang="en-US" altLang="en-US" sz="2800" dirty="0" err="1"/>
              <a:t>Eyedrator</a:t>
            </a:r>
            <a:r>
              <a:rPr lang="en-US" altLang="en-US" sz="2800" dirty="0"/>
              <a:t>, is being released for the treatment of dry eyes.  The AWP for one month of </a:t>
            </a:r>
            <a:r>
              <a:rPr lang="en-US" altLang="en-US" sz="2800" dirty="0" err="1"/>
              <a:t>Eyedrator</a:t>
            </a:r>
            <a:r>
              <a:rPr lang="en-US" altLang="en-US" sz="2800" dirty="0"/>
              <a:t> is $158.  Two competitive products, </a:t>
            </a:r>
            <a:r>
              <a:rPr lang="en-US" altLang="en-US" sz="2800" dirty="0" err="1"/>
              <a:t>Aquaretina</a:t>
            </a:r>
            <a:r>
              <a:rPr lang="en-US" altLang="en-US" sz="2800" dirty="0"/>
              <a:t> and </a:t>
            </a:r>
            <a:r>
              <a:rPr lang="en-US" altLang="en-US" sz="2800" dirty="0" err="1"/>
              <a:t>Moistinator</a:t>
            </a:r>
            <a:r>
              <a:rPr lang="en-US" altLang="en-US" sz="2800" dirty="0"/>
              <a:t> are priced at $123 and $115 respectively.  A rebate in the amount of $10 per script is being offered by the manufacturer.  Your clinical team says all three products are interchangeable.  The member plan has a copay differential of $20.  Should you add this agent?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1947C863-74CC-46CB-897B-BD56B87EB5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400" dirty="0"/>
              <a:t>What is a Rebate?</a:t>
            </a:r>
          </a:p>
        </p:txBody>
      </p:sp>
      <p:sp>
        <p:nvSpPr>
          <p:cNvPr id="14339" name="Content Placeholder 2">
            <a:extLst>
              <a:ext uri="{FF2B5EF4-FFF2-40B4-BE49-F238E27FC236}">
                <a16:creationId xmlns:a16="http://schemas.microsoft.com/office/drawing/2014/main" id="{48C9E6CA-4D1F-466E-AAAD-DA7DCFE438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0" y="1477168"/>
            <a:ext cx="10515600" cy="4161632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100000"/>
              </a:lnSpc>
              <a:spcBef>
                <a:spcPts val="600"/>
              </a:spcBef>
            </a:pPr>
            <a:r>
              <a:rPr lang="en-US" altLang="en-US" sz="2600" dirty="0"/>
              <a:t>A rebate is a payment provided by the pharmaceutical manufacturer to the insurer as part of a formulary status agreement.</a:t>
            </a:r>
          </a:p>
          <a:p>
            <a:pPr eaLnBrk="1" hangingPunct="1">
              <a:lnSpc>
                <a:spcPct val="100000"/>
              </a:lnSpc>
              <a:spcBef>
                <a:spcPts val="600"/>
              </a:spcBef>
            </a:pPr>
            <a:r>
              <a:rPr lang="en-US" altLang="en-US" sz="2600" dirty="0"/>
              <a:t>Rebates may be:</a:t>
            </a:r>
          </a:p>
          <a:p>
            <a:pPr lvl="1" eaLnBrk="1" hangingPunct="1"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en-US" altLang="en-US" sz="2400" dirty="0"/>
              <a:t>Flat rate</a:t>
            </a:r>
          </a:p>
          <a:p>
            <a:pPr lvl="1" eaLnBrk="1" hangingPunct="1"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en-US" altLang="en-US" sz="2400" dirty="0"/>
              <a:t>Market share driven</a:t>
            </a:r>
          </a:p>
          <a:p>
            <a:pPr lvl="1" eaLnBrk="1" hangingPunct="1"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en-US" altLang="en-US" sz="2400" dirty="0"/>
              <a:t>Outcome based</a:t>
            </a:r>
          </a:p>
          <a:p>
            <a:pPr eaLnBrk="1" hangingPunct="1">
              <a:lnSpc>
                <a:spcPct val="100000"/>
              </a:lnSpc>
              <a:spcBef>
                <a:spcPts val="600"/>
              </a:spcBef>
            </a:pPr>
            <a:r>
              <a:rPr lang="en-US" altLang="en-US" sz="2600" dirty="0"/>
              <a:t>Rebate revenues are shared by</a:t>
            </a:r>
          </a:p>
          <a:p>
            <a:pPr lvl="1" eaLnBrk="1" hangingPunct="1"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en-US" altLang="en-US" sz="2400" dirty="0"/>
              <a:t>Health Plan</a:t>
            </a:r>
          </a:p>
          <a:p>
            <a:pPr lvl="1" eaLnBrk="1" hangingPunct="1"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en-US" altLang="en-US" sz="2400" dirty="0"/>
              <a:t>Pharmacy Benefit Manager (PBM)</a:t>
            </a:r>
          </a:p>
          <a:p>
            <a:pPr lvl="1" eaLnBrk="1" hangingPunct="1">
              <a:lnSpc>
                <a:spcPct val="100000"/>
              </a:lnSpc>
              <a:spcBef>
                <a:spcPts val="600"/>
              </a:spcBef>
              <a:buClr>
                <a:schemeClr val="tx2"/>
              </a:buClr>
            </a:pPr>
            <a:r>
              <a:rPr lang="en-US" altLang="en-US" sz="2400" dirty="0"/>
              <a:t>Employer groups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FBB8A47E-1CA3-4340-84F1-7483353D58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solidFill>
                  <a:schemeClr val="tx2"/>
                </a:solidFill>
              </a:rPr>
              <a:t>Financial: Analysis Case Study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EF4EB65F-F9AE-4586-92BE-764B6D9F0E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en-US" altLang="en-US" sz="2800" dirty="0"/>
              <a:t>Scenario #2- A new drug, </a:t>
            </a:r>
            <a:r>
              <a:rPr lang="en-US" altLang="en-US" sz="2800" dirty="0" err="1"/>
              <a:t>Slo-gut,is</a:t>
            </a:r>
            <a:r>
              <a:rPr lang="en-US" altLang="en-US" sz="2800" dirty="0"/>
              <a:t> being marketed for the treatment of chemotherapy induced diarrhea.  The cost of one course of therapy for </a:t>
            </a:r>
            <a:r>
              <a:rPr lang="en-US" altLang="en-US" sz="2800" dirty="0" err="1"/>
              <a:t>Slo</a:t>
            </a:r>
            <a:r>
              <a:rPr lang="en-US" altLang="en-US" sz="2800" dirty="0"/>
              <a:t>-gut is $84.  Another drug in the same class, </a:t>
            </a:r>
            <a:r>
              <a:rPr lang="en-US" altLang="en-US" sz="2800" dirty="0" err="1"/>
              <a:t>Stabilify</a:t>
            </a:r>
            <a:r>
              <a:rPr lang="en-US" altLang="en-US" sz="2800" dirty="0"/>
              <a:t>, has a cost per course of $128.  Your clinical team says </a:t>
            </a:r>
            <a:r>
              <a:rPr lang="en-US" altLang="en-US" sz="2800" dirty="0" err="1"/>
              <a:t>Slo</a:t>
            </a:r>
            <a:r>
              <a:rPr lang="en-US" altLang="en-US" sz="2800" dirty="0"/>
              <a:t>-gut and </a:t>
            </a:r>
            <a:r>
              <a:rPr lang="en-US" altLang="en-US" sz="2800" dirty="0" err="1"/>
              <a:t>Stabilify</a:t>
            </a:r>
            <a:r>
              <a:rPr lang="en-US" altLang="en-US" sz="2800" dirty="0"/>
              <a:t> are interchangeable.  The manufacturer of </a:t>
            </a:r>
            <a:r>
              <a:rPr lang="en-US" altLang="en-US" sz="2800" dirty="0" err="1"/>
              <a:t>Slo</a:t>
            </a:r>
            <a:r>
              <a:rPr lang="en-US" altLang="en-US" sz="2800" dirty="0"/>
              <a:t>-gut is not offering rebates at this time.  </a:t>
            </a:r>
            <a:r>
              <a:rPr lang="en-US" altLang="en-US" sz="2800" dirty="0" err="1"/>
              <a:t>Stabilify</a:t>
            </a:r>
            <a:r>
              <a:rPr lang="en-US" altLang="en-US" sz="2800" dirty="0"/>
              <a:t> currently has a rebate of $30 per prescription.  The copay differential is $18.  Should you add </a:t>
            </a:r>
            <a:r>
              <a:rPr lang="en-US" altLang="en-US" sz="2800" dirty="0" err="1"/>
              <a:t>Slo</a:t>
            </a:r>
            <a:r>
              <a:rPr lang="en-US" altLang="en-US" sz="2800" dirty="0"/>
              <a:t>-gut? </a:t>
            </a:r>
          </a:p>
          <a:p>
            <a:pPr eaLnBrk="1" hangingPunct="1"/>
            <a:endParaRPr lang="en-US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B954859B-D75F-4801-A56C-8A7FF5EBFF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solidFill>
                  <a:schemeClr val="tx2"/>
                </a:solidFill>
              </a:rPr>
              <a:t>Financial: Analysis Case Study</a:t>
            </a: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A29611FF-912F-4D86-B2C7-696B497D22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None/>
            </a:pPr>
            <a:r>
              <a:rPr lang="en-US" altLang="en-US" sz="2800"/>
              <a:t>Scenario #3- A new benzodiazepine, </a:t>
            </a:r>
            <a:r>
              <a:rPr lang="en-US" altLang="en-US" sz="2800" dirty="0" err="1"/>
              <a:t>Settledownin</a:t>
            </a:r>
            <a:r>
              <a:rPr lang="en-US" altLang="en-US" sz="2800" dirty="0"/>
              <a:t>, is being released by a new manufacturer.  The cost of one month of </a:t>
            </a:r>
            <a:r>
              <a:rPr lang="en-US" altLang="en-US" sz="2800" dirty="0" err="1"/>
              <a:t>Settledownin</a:t>
            </a:r>
            <a:r>
              <a:rPr lang="en-US" altLang="en-US" sz="2800" dirty="0"/>
              <a:t> for the treatment of generalized anxiety is $40.  The manufacturer is offering a rebate of $15 per script.  The copay differential is $10.  Your clinical team says that </a:t>
            </a:r>
            <a:r>
              <a:rPr lang="en-US" altLang="en-US" sz="2800" dirty="0" err="1"/>
              <a:t>Settledownin</a:t>
            </a:r>
            <a:r>
              <a:rPr lang="en-US" altLang="en-US" sz="2800" dirty="0"/>
              <a:t> is similar to other benzodiazepines in terms of efficacy and safety.  Should you add </a:t>
            </a:r>
            <a:r>
              <a:rPr lang="en-US" altLang="en-US" sz="2800" dirty="0" err="1"/>
              <a:t>Settledownin</a:t>
            </a:r>
            <a:r>
              <a:rPr lang="en-US" altLang="en-US" sz="2800" dirty="0"/>
              <a:t> to the formulary? </a:t>
            </a:r>
          </a:p>
          <a:p>
            <a:pPr eaLnBrk="1" hangingPunct="1"/>
            <a:endParaRPr lang="en-US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7E0C20D-0A6F-47EA-ADAC-B3540447199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0887" y="2348696"/>
            <a:ext cx="3450854" cy="1389003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A8DAB0C8-53A2-462C-B5D5-BCC2ED53A0BC}"/>
              </a:ext>
            </a:extLst>
          </p:cNvPr>
          <p:cNvSpPr/>
          <p:nvPr/>
        </p:nvSpPr>
        <p:spPr>
          <a:xfrm>
            <a:off x="5308167" y="2556051"/>
            <a:ext cx="6659105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Calibri" panose="020F0502020204030204" pitchFamily="34" charset="0"/>
                <a:cs typeface="Times New Roman" panose="02020603050405020304" pitchFamily="18" charset="0"/>
              </a:rPr>
              <a:t>To improve patient health by ensuring access to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Calibri" panose="020F0502020204030204" pitchFamily="34" charset="0"/>
                <a:cs typeface="Times New Roman" panose="02020603050405020304" pitchFamily="18" charset="0"/>
              </a:rPr>
              <a:t>high-quality, cost-effective medications and other therapies. 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A51A40B-6AD4-4D7E-8AF1-2D13450D8AFA}"/>
              </a:ext>
            </a:extLst>
          </p:cNvPr>
          <p:cNvSpPr/>
          <p:nvPr/>
        </p:nvSpPr>
        <p:spPr>
          <a:xfrm>
            <a:off x="5308167" y="2025530"/>
            <a:ext cx="696390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srgbClr val="91C84C"/>
                </a:solidFill>
                <a:effectLst/>
                <a:uLnTx/>
                <a:uFillTx/>
                <a:latin typeface="Arial" panose="020B0604020202020204"/>
                <a:ea typeface="Calibri" panose="020F0502020204030204" pitchFamily="34" charset="0"/>
                <a:cs typeface="Times New Roman" panose="02020603050405020304" pitchFamily="18" charset="0"/>
              </a:rPr>
              <a:t>Mission &amp; Vision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FAEEE17-B4BC-1C4E-96F4-D184FE37B69A}"/>
              </a:ext>
            </a:extLst>
          </p:cNvPr>
          <p:cNvCxnSpPr/>
          <p:nvPr/>
        </p:nvCxnSpPr>
        <p:spPr>
          <a:xfrm>
            <a:off x="4974954" y="1875295"/>
            <a:ext cx="0" cy="2743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24143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1">
            <a:extLst>
              <a:ext uri="{FF2B5EF4-FFF2-40B4-BE49-F238E27FC236}">
                <a16:creationId xmlns:a16="http://schemas.microsoft.com/office/drawing/2014/main" id="{372F6804-CDDD-428A-91B7-1FCCD6ADE700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5334000" y="1676400"/>
            <a:ext cx="6858000" cy="18288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dirty="0">
                <a:solidFill>
                  <a:schemeClr val="bg1"/>
                </a:solidFill>
                <a:latin typeface="+mn-lt"/>
              </a:rPr>
              <a:t>Thank you to AMCP member Kheelan Gopal for updating this presentation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:a16="http://schemas.microsoft.com/office/drawing/2014/main" id="{35FFA62A-7D49-4074-AA45-05EC8B6E3F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solidFill>
                  <a:schemeClr val="tx2"/>
                </a:solidFill>
              </a:rPr>
              <a:t>Formulary Contracting Process</a:t>
            </a: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A2F2EBA2-8E76-4AA4-B65D-FC0C212640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7168"/>
            <a:ext cx="10515600" cy="3903663"/>
          </a:xfrm>
        </p:spPr>
        <p:txBody>
          <a:bodyPr/>
          <a:lstStyle/>
          <a:p>
            <a:pPr eaLnBrk="1" hangingPunct="1"/>
            <a:r>
              <a:rPr lang="en-US" altLang="en-US" sz="2800" dirty="0"/>
              <a:t>Three prime components</a:t>
            </a:r>
          </a:p>
          <a:p>
            <a:pPr lvl="1">
              <a:buClr>
                <a:schemeClr val="tx2"/>
              </a:buClr>
            </a:pPr>
            <a:r>
              <a:rPr lang="en-US" altLang="en-US" sz="2400" dirty="0">
                <a:solidFill>
                  <a:schemeClr val="tx2"/>
                </a:solidFill>
              </a:rPr>
              <a:t>Clinical </a:t>
            </a:r>
          </a:p>
          <a:p>
            <a:pPr lvl="1">
              <a:buClr>
                <a:schemeClr val="tx2"/>
              </a:buClr>
            </a:pPr>
            <a:r>
              <a:rPr lang="en-US" altLang="en-US" sz="2400" dirty="0">
                <a:solidFill>
                  <a:schemeClr val="tx2"/>
                </a:solidFill>
              </a:rPr>
              <a:t>Financial</a:t>
            </a:r>
          </a:p>
          <a:p>
            <a:pPr lvl="1">
              <a:buClr>
                <a:schemeClr val="tx2"/>
              </a:buClr>
            </a:pPr>
            <a:r>
              <a:rPr lang="en-US" altLang="en-US" sz="2400" dirty="0">
                <a:solidFill>
                  <a:schemeClr val="tx2"/>
                </a:solidFill>
              </a:rPr>
              <a:t>Quality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>
            <a:extLst>
              <a:ext uri="{FF2B5EF4-FFF2-40B4-BE49-F238E27FC236}">
                <a16:creationId xmlns:a16="http://schemas.microsoft.com/office/drawing/2014/main" id="{798DA73A-506E-4F46-8CB4-7BE243D79F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Preliminary Planning</a:t>
            </a:r>
          </a:p>
        </p:txBody>
      </p:sp>
      <p:sp>
        <p:nvSpPr>
          <p:cNvPr id="18435" name="Rectangle 3">
            <a:extLst>
              <a:ext uri="{FF2B5EF4-FFF2-40B4-BE49-F238E27FC236}">
                <a16:creationId xmlns:a16="http://schemas.microsoft.com/office/drawing/2014/main" id="{4FFB80DA-295A-4C41-9B47-118717D61E8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199" y="1480108"/>
            <a:ext cx="4810125" cy="3857625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Member plans</a:t>
            </a:r>
          </a:p>
          <a:p>
            <a:pPr lvl="1" eaLnBrk="1" hangingPunct="1">
              <a:buClr>
                <a:schemeClr val="tx2"/>
              </a:buClr>
            </a:pPr>
            <a:r>
              <a:rPr lang="en-US" altLang="en-US" dirty="0"/>
              <a:t>Gauge interest</a:t>
            </a:r>
          </a:p>
          <a:p>
            <a:pPr lvl="1" eaLnBrk="1" hangingPunct="1">
              <a:buClr>
                <a:schemeClr val="tx2"/>
              </a:buClr>
            </a:pPr>
            <a:r>
              <a:rPr lang="en-US" altLang="en-US" dirty="0"/>
              <a:t>Member population</a:t>
            </a:r>
          </a:p>
          <a:p>
            <a:pPr eaLnBrk="1" hangingPunct="1"/>
            <a:r>
              <a:rPr lang="en-US" altLang="en-US" dirty="0"/>
              <a:t>Clinical viewpoint</a:t>
            </a:r>
          </a:p>
          <a:p>
            <a:pPr lvl="1">
              <a:buClr>
                <a:schemeClr val="tx2"/>
              </a:buClr>
            </a:pPr>
            <a:r>
              <a:rPr lang="en-US" altLang="en-US" dirty="0"/>
              <a:t>Pre-approval Information Exchange (PIE)</a:t>
            </a:r>
          </a:p>
          <a:p>
            <a:pPr lvl="1">
              <a:buClr>
                <a:schemeClr val="tx2"/>
              </a:buClr>
            </a:pPr>
            <a:r>
              <a:rPr lang="en-US" altLang="en-US" dirty="0"/>
              <a:t>Review of AMCP Dossier and Budget Impact Model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0E1955B-8DE9-4FC0-A8E4-575BF3AD08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543675" y="1500187"/>
            <a:ext cx="4810125" cy="3857625"/>
          </a:xfrm>
        </p:spPr>
        <p:txBody>
          <a:bodyPr/>
          <a:lstStyle/>
          <a:p>
            <a:pPr eaLnBrk="1" hangingPunct="1"/>
            <a:r>
              <a:rPr lang="en-US" altLang="en-US" dirty="0"/>
              <a:t>Product viability</a:t>
            </a:r>
          </a:p>
          <a:p>
            <a:pPr lvl="1" eaLnBrk="1" hangingPunct="1">
              <a:buClr>
                <a:schemeClr val="tx2"/>
              </a:buClr>
            </a:pPr>
            <a:r>
              <a:rPr lang="en-US" altLang="en-US" dirty="0"/>
              <a:t>Class comparison</a:t>
            </a:r>
          </a:p>
          <a:p>
            <a:pPr lvl="1" eaLnBrk="1" hangingPunct="1">
              <a:buClr>
                <a:schemeClr val="tx2"/>
              </a:buClr>
            </a:pPr>
            <a:r>
              <a:rPr lang="en-US" altLang="en-US" dirty="0"/>
              <a:t>Size of market</a:t>
            </a:r>
          </a:p>
          <a:p>
            <a:pPr lvl="1" eaLnBrk="1" hangingPunct="1">
              <a:buClr>
                <a:schemeClr val="tx2"/>
              </a:buClr>
            </a:pPr>
            <a:r>
              <a:rPr lang="en-US" altLang="en-US" dirty="0"/>
              <a:t>Maturity of class</a:t>
            </a:r>
          </a:p>
          <a:p>
            <a:pPr lvl="1" eaLnBrk="1" hangingPunct="1">
              <a:buClr>
                <a:schemeClr val="tx2"/>
              </a:buClr>
            </a:pPr>
            <a:r>
              <a:rPr lang="en-US" altLang="en-US" dirty="0"/>
              <a:t>Unmet Need</a:t>
            </a:r>
          </a:p>
          <a:p>
            <a:pPr eaLnBrk="1" hangingPunct="1"/>
            <a:r>
              <a:rPr lang="en-US" altLang="en-US" dirty="0"/>
              <a:t>Rebate potential</a:t>
            </a:r>
          </a:p>
          <a:p>
            <a:pPr lvl="1" eaLnBrk="1" hangingPunct="1">
              <a:buClr>
                <a:schemeClr val="tx2"/>
              </a:buClr>
            </a:pPr>
            <a:r>
              <a:rPr lang="en-US" altLang="en-US" dirty="0"/>
              <a:t>Minimum threshold</a:t>
            </a:r>
          </a:p>
          <a:p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65E89DE2-BA2D-457B-81C9-3F67F16403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87587"/>
            <a:ext cx="10515600" cy="1325563"/>
          </a:xfrm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chemeClr val="tx2"/>
                </a:solidFill>
              </a:rPr>
              <a:t>Rebate Offer Review Process</a:t>
            </a:r>
          </a:p>
        </p:txBody>
      </p:sp>
      <p:sp>
        <p:nvSpPr>
          <p:cNvPr id="2" name="Right Brace 1">
            <a:extLst>
              <a:ext uri="{FF2B5EF4-FFF2-40B4-BE49-F238E27FC236}">
                <a16:creationId xmlns:a16="http://schemas.microsoft.com/office/drawing/2014/main" id="{384644E9-92D1-4F26-96B6-2789C80C548F}"/>
              </a:ext>
            </a:extLst>
          </p:cNvPr>
          <p:cNvSpPr/>
          <p:nvPr/>
        </p:nvSpPr>
        <p:spPr>
          <a:xfrm rot="16200000">
            <a:off x="5257800" y="152400"/>
            <a:ext cx="685800" cy="40386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E946F34D-CFF9-46B7-800D-3D40263183B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921524064"/>
              </p:ext>
            </p:extLst>
          </p:nvPr>
        </p:nvGraphicFramePr>
        <p:xfrm>
          <a:off x="1752600" y="719666"/>
          <a:ext cx="8128000" cy="5418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Left Brace 5">
            <a:extLst>
              <a:ext uri="{FF2B5EF4-FFF2-40B4-BE49-F238E27FC236}">
                <a16:creationId xmlns:a16="http://schemas.microsoft.com/office/drawing/2014/main" id="{E29DF46D-4D14-4A1E-864F-C0C69AE481ED}"/>
              </a:ext>
            </a:extLst>
          </p:cNvPr>
          <p:cNvSpPr/>
          <p:nvPr/>
        </p:nvSpPr>
        <p:spPr>
          <a:xfrm rot="5400000">
            <a:off x="4809067" y="-206376"/>
            <a:ext cx="472017" cy="4756152"/>
          </a:xfrm>
          <a:prstGeom prst="lef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2">
            <a:extLst>
              <a:ext uri="{FF2B5EF4-FFF2-40B4-BE49-F238E27FC236}">
                <a16:creationId xmlns:a16="http://schemas.microsoft.com/office/drawing/2014/main" id="{D4C0A0A9-C47D-45DD-9E0B-E5F43BB1DA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1400" y="1350964"/>
            <a:ext cx="3048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>
                <a:solidFill>
                  <a:schemeClr val="tx2"/>
                </a:solidFill>
                <a:latin typeface="Arial" panose="020B0604020202020204" pitchFamily="34" charset="0"/>
              </a:rPr>
              <a:t>Clinical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2965AB7A-2B01-4B7C-872E-1E5FB3672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274637"/>
            <a:ext cx="10515600" cy="1325563"/>
          </a:xfrm>
        </p:spPr>
        <p:txBody>
          <a:bodyPr/>
          <a:lstStyle/>
          <a:p>
            <a:pPr eaLnBrk="1" hangingPunct="1"/>
            <a:r>
              <a:rPr lang="en-US" altLang="en-US" dirty="0"/>
              <a:t>Formulary Development: Financial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97181EAF-F1FC-47EE-8F8C-C3B8F25870F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685800" y="1600200"/>
            <a:ext cx="4810125" cy="3857625"/>
          </a:xfrm>
        </p:spPr>
        <p:txBody>
          <a:bodyPr/>
          <a:lstStyle/>
          <a:p>
            <a:pPr eaLnBrk="1" hangingPunct="1"/>
            <a:r>
              <a:rPr lang="en-US" altLang="en-US" sz="2200" dirty="0"/>
              <a:t>Financial objectives</a:t>
            </a:r>
          </a:p>
          <a:p>
            <a:pPr lvl="1" eaLnBrk="1" hangingPunct="1">
              <a:buClr>
                <a:schemeClr val="tx2"/>
              </a:buClr>
            </a:pPr>
            <a:r>
              <a:rPr lang="en-US" altLang="en-US" sz="2200" dirty="0"/>
              <a:t>Identify rebate potential</a:t>
            </a:r>
          </a:p>
          <a:p>
            <a:pPr lvl="1" eaLnBrk="1" hangingPunct="1">
              <a:buClr>
                <a:schemeClr val="tx2"/>
              </a:buClr>
            </a:pPr>
            <a:r>
              <a:rPr lang="en-US" altLang="en-US" sz="2200" dirty="0"/>
              <a:t>Pursue rebate opportunities</a:t>
            </a:r>
          </a:p>
          <a:p>
            <a:pPr lvl="1" eaLnBrk="1" hangingPunct="1">
              <a:buClr>
                <a:schemeClr val="tx2"/>
              </a:buClr>
            </a:pPr>
            <a:r>
              <a:rPr lang="en-US" altLang="en-US" sz="2200" dirty="0"/>
              <a:t>Financially model different strategies</a:t>
            </a:r>
          </a:p>
          <a:p>
            <a:pPr lvl="1" eaLnBrk="1" hangingPunct="1">
              <a:buClr>
                <a:schemeClr val="tx2"/>
              </a:buClr>
            </a:pPr>
            <a:r>
              <a:rPr lang="en-US" altLang="en-US" sz="2200" dirty="0"/>
              <a:t>Make recommendations based on financial benefit</a:t>
            </a:r>
          </a:p>
          <a:p>
            <a:pPr lvl="1" eaLnBrk="1" hangingPunct="1"/>
            <a:endParaRPr lang="en-US" altLang="en-US" sz="2200" dirty="0"/>
          </a:p>
          <a:p>
            <a:pPr eaLnBrk="1" hangingPunct="1">
              <a:buFontTx/>
              <a:buNone/>
            </a:pPr>
            <a:endParaRPr lang="en-US" altLang="en-US" sz="2200" dirty="0"/>
          </a:p>
          <a:p>
            <a:pPr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endParaRPr lang="en-US" altLang="en-US" sz="2200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E0FABB12-9692-4468-BD4D-8E0AC7FB9E30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416675" y="1500187"/>
            <a:ext cx="4810125" cy="3857625"/>
          </a:xfrm>
        </p:spPr>
        <p:txBody>
          <a:bodyPr/>
          <a:lstStyle/>
          <a:p>
            <a:pPr marL="0" indent="0" eaLnBrk="1" hangingPunct="1">
              <a:buNone/>
              <a:defRPr/>
            </a:pPr>
            <a:r>
              <a:rPr lang="en-US" sz="2000" u="sng" dirty="0"/>
              <a:t>Process Initiation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US" sz="2000" dirty="0"/>
              <a:t>Pharmaceutical Benefit Manager (PBM)/Managed Care Organization (MCO) send out requests for rebate offers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US" sz="2000" dirty="0"/>
              <a:t>Manufacturer submit offer</a:t>
            </a:r>
          </a:p>
          <a:p>
            <a:pPr eaLnBrk="1" hangingPunct="1">
              <a:buFont typeface="Arial" charset="0"/>
              <a:buChar char="•"/>
              <a:defRPr/>
            </a:pPr>
            <a:r>
              <a:rPr lang="en-US" sz="2000" dirty="0"/>
              <a:t>Meetings set to review offers and clinical information</a:t>
            </a:r>
          </a:p>
          <a:p>
            <a:pPr lvl="1" eaLnBrk="1" hangingPunct="1">
              <a:buClr>
                <a:schemeClr val="tx2"/>
              </a:buClr>
              <a:defRPr/>
            </a:pPr>
            <a:r>
              <a:rPr lang="en-US" sz="2000" dirty="0"/>
              <a:t>Clinical</a:t>
            </a:r>
          </a:p>
          <a:p>
            <a:pPr lvl="1" eaLnBrk="1" hangingPunct="1">
              <a:buClr>
                <a:schemeClr val="tx2"/>
              </a:buClr>
              <a:defRPr/>
            </a:pPr>
            <a:r>
              <a:rPr lang="en-US" sz="2000" dirty="0"/>
              <a:t>Trade</a:t>
            </a:r>
          </a:p>
          <a:p>
            <a:pPr marL="0" indent="0">
              <a:buNone/>
              <a:defRPr/>
            </a:pPr>
            <a:endParaRPr lang="en-US" sz="2000" dirty="0"/>
          </a:p>
          <a:p>
            <a:pPr eaLnBrk="1" hangingPunct="1">
              <a:buFont typeface="Arial" charset="0"/>
              <a:buChar char="•"/>
              <a:defRPr/>
            </a:pPr>
            <a:endParaRPr lang="en-US" sz="2000" dirty="0"/>
          </a:p>
          <a:p>
            <a:endParaRPr lang="en-US" sz="20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>
            <a:extLst>
              <a:ext uri="{FF2B5EF4-FFF2-40B4-BE49-F238E27FC236}">
                <a16:creationId xmlns:a16="http://schemas.microsoft.com/office/drawing/2014/main" id="{FD51D489-8D02-471E-B4DC-E0DDCA272C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solidFill>
                  <a:schemeClr val="tx2"/>
                </a:solidFill>
              </a:rPr>
              <a:t>Financial: Payer Considerations</a:t>
            </a:r>
          </a:p>
        </p:txBody>
      </p:sp>
      <p:sp>
        <p:nvSpPr>
          <p:cNvPr id="19459" name="Rectangle 3">
            <a:extLst>
              <a:ext uri="{FF2B5EF4-FFF2-40B4-BE49-F238E27FC236}">
                <a16:creationId xmlns:a16="http://schemas.microsoft.com/office/drawing/2014/main" id="{481FD8F7-93F0-416D-AB82-3AD8BB9DA8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1500187"/>
            <a:ext cx="4810125" cy="4062413"/>
          </a:xfrm>
        </p:spPr>
        <p:txBody>
          <a:bodyPr/>
          <a:lstStyle/>
          <a:p>
            <a:pPr>
              <a:buClr>
                <a:schemeClr val="tx2"/>
              </a:buClr>
            </a:pPr>
            <a:r>
              <a:rPr lang="en-US" altLang="en-US" sz="1800" dirty="0"/>
              <a:t>Product price</a:t>
            </a:r>
          </a:p>
          <a:p>
            <a:pPr lvl="1">
              <a:buClr>
                <a:schemeClr val="tx2"/>
              </a:buClr>
            </a:pPr>
            <a:r>
              <a:rPr lang="en-US" altLang="en-US" sz="1400" dirty="0"/>
              <a:t>Average Wholesale Price (AWP)</a:t>
            </a:r>
          </a:p>
          <a:p>
            <a:pPr lvl="1">
              <a:buClr>
                <a:schemeClr val="tx2"/>
              </a:buClr>
            </a:pPr>
            <a:r>
              <a:rPr lang="en-US" altLang="en-US" sz="1400" dirty="0"/>
              <a:t>Wholesale Acquisition Cost (WAC)</a:t>
            </a:r>
          </a:p>
          <a:p>
            <a:pPr>
              <a:buClr>
                <a:schemeClr val="tx2"/>
              </a:buClr>
            </a:pPr>
            <a:r>
              <a:rPr lang="en-US" altLang="en-US" sz="1800" dirty="0"/>
              <a:t>Member Cost</a:t>
            </a:r>
          </a:p>
          <a:p>
            <a:pPr lvl="1">
              <a:buClr>
                <a:schemeClr val="tx2"/>
              </a:buClr>
            </a:pPr>
            <a:r>
              <a:rPr lang="en-US" altLang="en-US" sz="1400" dirty="0"/>
              <a:t>Formulary Tiering (Preferred, Non-preferred, Specialty)</a:t>
            </a:r>
          </a:p>
          <a:p>
            <a:pPr>
              <a:buClr>
                <a:schemeClr val="tx2"/>
              </a:buClr>
            </a:pPr>
            <a:r>
              <a:rPr lang="en-US" altLang="en-US" sz="1800" dirty="0"/>
              <a:t>Current market share</a:t>
            </a:r>
          </a:p>
          <a:p>
            <a:pPr>
              <a:buClr>
                <a:schemeClr val="tx2"/>
              </a:buClr>
            </a:pPr>
            <a:r>
              <a:rPr lang="en-US" altLang="en-US" sz="1800" dirty="0"/>
              <a:t>Rebate offer</a:t>
            </a:r>
          </a:p>
          <a:p>
            <a:pPr>
              <a:buClr>
                <a:schemeClr val="tx2"/>
              </a:buClr>
            </a:pPr>
            <a:r>
              <a:rPr lang="en-US" altLang="en-US" sz="1800" dirty="0"/>
              <a:t>Potential Utilization Management Restrictions</a:t>
            </a:r>
          </a:p>
          <a:p>
            <a:pPr lvl="1">
              <a:buClr>
                <a:schemeClr val="tx2"/>
              </a:buClr>
            </a:pPr>
            <a:r>
              <a:rPr lang="en-US" altLang="en-US" sz="1400" dirty="0"/>
              <a:t>step-edits, prior authorizations, etc.</a:t>
            </a:r>
          </a:p>
          <a:p>
            <a:pPr eaLnBrk="1" hangingPunct="1"/>
            <a:endParaRPr lang="en-US" altLang="en-US" sz="1800" dirty="0"/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z="1800" dirty="0"/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1D31AC9B-C3B1-4EB0-A038-EA64B359E34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543675" y="1500187"/>
            <a:ext cx="4810125" cy="4138613"/>
          </a:xfrm>
        </p:spPr>
        <p:txBody>
          <a:bodyPr/>
          <a:lstStyle/>
          <a:p>
            <a:pPr eaLnBrk="1" hangingPunct="1"/>
            <a:r>
              <a:rPr lang="en-US" altLang="en-US" sz="1800" dirty="0"/>
              <a:t>Cost considerations</a:t>
            </a:r>
          </a:p>
          <a:p>
            <a:pPr lvl="1" eaLnBrk="1" hangingPunct="1"/>
            <a:r>
              <a:rPr lang="en-US" altLang="en-US" sz="1600" dirty="0"/>
              <a:t>Pricing</a:t>
            </a:r>
          </a:p>
          <a:p>
            <a:pPr lvl="2" eaLnBrk="1" hangingPunct="1"/>
            <a:r>
              <a:rPr lang="en-US" altLang="en-US" sz="1400" dirty="0"/>
              <a:t>Product price alone (before rebates)</a:t>
            </a:r>
          </a:p>
          <a:p>
            <a:pPr lvl="2" eaLnBrk="1" hangingPunct="1"/>
            <a:r>
              <a:rPr lang="en-US" altLang="en-US" sz="1400" dirty="0"/>
              <a:t>Product compared to other agents in class</a:t>
            </a:r>
          </a:p>
          <a:p>
            <a:pPr lvl="1" eaLnBrk="1" hangingPunct="1"/>
            <a:r>
              <a:rPr lang="en-US" altLang="en-US" sz="1600" dirty="0"/>
              <a:t>Ability to move share</a:t>
            </a:r>
          </a:p>
          <a:p>
            <a:pPr lvl="2" eaLnBrk="1" hangingPunct="1"/>
            <a:r>
              <a:rPr lang="en-US" altLang="en-US" sz="1400" dirty="0"/>
              <a:t>Class and disease state dynamics</a:t>
            </a:r>
          </a:p>
          <a:p>
            <a:pPr lvl="2" eaLnBrk="1" hangingPunct="1"/>
            <a:r>
              <a:rPr lang="en-US" altLang="en-US" sz="1400" dirty="0"/>
              <a:t>Line of Business (Commercial, Medicaid, Medicare Part D)</a:t>
            </a:r>
          </a:p>
          <a:p>
            <a:pPr lvl="1" eaLnBrk="1" hangingPunct="1"/>
            <a:r>
              <a:rPr lang="en-US" altLang="en-US" sz="1600" dirty="0"/>
              <a:t>Formulary Strategy</a:t>
            </a:r>
          </a:p>
          <a:p>
            <a:pPr lvl="2"/>
            <a:r>
              <a:rPr lang="en-US" altLang="en-US" sz="1400" dirty="0"/>
              <a:t>More expensive product vs. less expensive product</a:t>
            </a:r>
          </a:p>
          <a:p>
            <a:pPr lvl="2" eaLnBrk="1" hangingPunct="1"/>
            <a:r>
              <a:rPr lang="en-US" altLang="en-US" sz="1400" dirty="0"/>
              <a:t>Cost after rebate relative to others in class (net cost)</a:t>
            </a:r>
          </a:p>
          <a:p>
            <a:pPr eaLnBrk="1" hangingPunct="1"/>
            <a:endParaRPr lang="en-US" altLang="en-US" sz="1400" dirty="0"/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sz="1400" dirty="0"/>
          </a:p>
          <a:p>
            <a:endParaRPr lang="en-US" sz="14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>
            <a:extLst>
              <a:ext uri="{FF2B5EF4-FFF2-40B4-BE49-F238E27FC236}">
                <a16:creationId xmlns:a16="http://schemas.microsoft.com/office/drawing/2014/main" id="{EB81A27A-83AB-450F-9B0C-33868882BB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solidFill>
                  <a:schemeClr val="tx2"/>
                </a:solidFill>
              </a:rPr>
              <a:t>Financial: Negotiation</a:t>
            </a:r>
          </a:p>
        </p:txBody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684437DB-8EA8-4EDC-8554-877C101358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90"/>
            <a:ext cx="5105400" cy="3903663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/>
              <a:t>Leverage opportunities for Payers</a:t>
            </a:r>
          </a:p>
          <a:p>
            <a:pPr lvl="1" eaLnBrk="1" hangingPunct="1">
              <a:buClr>
                <a:schemeClr val="tx2"/>
              </a:buClr>
            </a:pPr>
            <a:r>
              <a:rPr lang="en-US" altLang="en-US" sz="2100" dirty="0"/>
              <a:t>Drug differentiators</a:t>
            </a:r>
          </a:p>
          <a:p>
            <a:pPr lvl="1" eaLnBrk="1" hangingPunct="1">
              <a:buClr>
                <a:schemeClr val="tx2"/>
              </a:buClr>
            </a:pPr>
            <a:r>
              <a:rPr lang="en-US" altLang="en-US" sz="2100" dirty="0"/>
              <a:t>Organization size and scale</a:t>
            </a:r>
          </a:p>
          <a:p>
            <a:pPr lvl="1" eaLnBrk="1" hangingPunct="1">
              <a:buClr>
                <a:schemeClr val="tx2"/>
              </a:buClr>
            </a:pPr>
            <a:r>
              <a:rPr lang="en-US" altLang="en-US" sz="2100" dirty="0"/>
              <a:t>Clinical landscape shift</a:t>
            </a:r>
          </a:p>
          <a:p>
            <a:pPr lvl="1" eaLnBrk="1" hangingPunct="1">
              <a:buClr>
                <a:schemeClr val="tx2"/>
              </a:buClr>
            </a:pPr>
            <a:r>
              <a:rPr lang="en-US" altLang="en-US" sz="2100" dirty="0"/>
              <a:t>Generic availability</a:t>
            </a:r>
          </a:p>
          <a:p>
            <a:pPr lvl="1" eaLnBrk="1" hangingPunct="1">
              <a:buClr>
                <a:schemeClr val="tx2"/>
              </a:buClr>
            </a:pPr>
            <a:r>
              <a:rPr lang="en-US" altLang="en-US" sz="2100" dirty="0"/>
              <a:t>Formulary strategy</a:t>
            </a:r>
          </a:p>
          <a:p>
            <a:pPr lvl="2">
              <a:buClr>
                <a:schemeClr val="tx2"/>
              </a:buClr>
            </a:pPr>
            <a:r>
              <a:rPr lang="en-US" altLang="en-US" sz="1800" dirty="0"/>
              <a:t>Open</a:t>
            </a:r>
          </a:p>
          <a:p>
            <a:pPr lvl="2">
              <a:buClr>
                <a:schemeClr val="tx2"/>
              </a:buClr>
            </a:pPr>
            <a:r>
              <a:rPr lang="en-US" altLang="en-US" sz="1800" dirty="0"/>
              <a:t>Closed</a:t>
            </a:r>
          </a:p>
          <a:p>
            <a:pPr lvl="1" eaLnBrk="1" hangingPunct="1">
              <a:buClr>
                <a:schemeClr val="tx2"/>
              </a:buClr>
            </a:pPr>
            <a:r>
              <a:rPr lang="en-US" altLang="en-US" sz="2100" dirty="0"/>
              <a:t>Working relationship</a:t>
            </a:r>
          </a:p>
          <a:p>
            <a:pPr lvl="1" eaLnBrk="1" hangingPunct="1">
              <a:buClr>
                <a:schemeClr val="tx2"/>
              </a:buClr>
            </a:pPr>
            <a:r>
              <a:rPr lang="en-US" altLang="en-US" sz="2100" dirty="0"/>
              <a:t>Existing Product portfolio</a:t>
            </a:r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dirty="0"/>
          </a:p>
          <a:p>
            <a:pPr eaLnBrk="1" hangingPunct="1">
              <a:buFont typeface="Arial" panose="020B0604020202020204" pitchFamily="34" charset="0"/>
              <a:buNone/>
            </a:pPr>
            <a:endParaRPr lang="en-US" altLang="en-US" dirty="0"/>
          </a:p>
        </p:txBody>
      </p:sp>
      <p:graphicFrame>
        <p:nvGraphicFramePr>
          <p:cNvPr id="2" name="Diagram 1">
            <a:extLst>
              <a:ext uri="{FF2B5EF4-FFF2-40B4-BE49-F238E27FC236}">
                <a16:creationId xmlns:a16="http://schemas.microsoft.com/office/drawing/2014/main" id="{C0BBB3A3-7BBD-4A23-8953-80FAA354C96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85754235"/>
              </p:ext>
            </p:extLst>
          </p:nvPr>
        </p:nvGraphicFramePr>
        <p:xfrm>
          <a:off x="6273802" y="1690690"/>
          <a:ext cx="5079998" cy="31861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>
            <a:extLst>
              <a:ext uri="{FF2B5EF4-FFF2-40B4-BE49-F238E27FC236}">
                <a16:creationId xmlns:a16="http://schemas.microsoft.com/office/drawing/2014/main" id="{4C27C297-D47F-4AD6-A6AC-6E53F39066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" y="-125690"/>
            <a:ext cx="10515600" cy="1325563"/>
          </a:xfrm>
        </p:spPr>
        <p:txBody>
          <a:bodyPr/>
          <a:lstStyle/>
          <a:p>
            <a:pPr eaLnBrk="1" hangingPunct="1"/>
            <a:r>
              <a:rPr lang="en-US" altLang="en-US" dirty="0">
                <a:solidFill>
                  <a:schemeClr val="tx2"/>
                </a:solidFill>
              </a:rPr>
              <a:t>Financial: Negotiation</a:t>
            </a:r>
          </a:p>
        </p:txBody>
      </p:sp>
      <p:sp>
        <p:nvSpPr>
          <p:cNvPr id="25604" name="Content Placeholder 2">
            <a:extLst>
              <a:ext uri="{FF2B5EF4-FFF2-40B4-BE49-F238E27FC236}">
                <a16:creationId xmlns:a16="http://schemas.microsoft.com/office/drawing/2014/main" id="{1A8186A1-37C3-4D71-BEEE-E606AFBD878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838200" y="1752600"/>
            <a:ext cx="4810125" cy="4020581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z="2400" u="sng" dirty="0"/>
              <a:t>Novel agent</a:t>
            </a:r>
          </a:p>
          <a:p>
            <a:pPr algn="ctr" eaLnBrk="1" hangingPunct="1">
              <a:buFont typeface="Arial" panose="020B0604020202020204" pitchFamily="34" charset="0"/>
              <a:buNone/>
            </a:pPr>
            <a:r>
              <a:rPr lang="en-US" altLang="en-US" sz="2000" b="1" dirty="0"/>
              <a:t>Advantage:  Manufacturer</a:t>
            </a:r>
          </a:p>
          <a:p>
            <a:pPr lvl="1" eaLnBrk="1" hangingPunct="1"/>
            <a:r>
              <a:rPr lang="en-US" altLang="en-US" sz="2000" dirty="0"/>
              <a:t>No therapeutic alternatives</a:t>
            </a:r>
          </a:p>
          <a:p>
            <a:pPr lvl="1" eaLnBrk="1" hangingPunct="1"/>
            <a:r>
              <a:rPr lang="en-US" altLang="en-US" sz="2000" dirty="0"/>
              <a:t>No generic horizon</a:t>
            </a:r>
          </a:p>
          <a:p>
            <a:pPr lvl="1" eaLnBrk="1" hangingPunct="1"/>
            <a:r>
              <a:rPr lang="en-US" altLang="en-US" sz="2000" dirty="0"/>
              <a:t>Limited Utilization Management (UM) or other management</a:t>
            </a:r>
          </a:p>
          <a:p>
            <a:pPr lvl="1" eaLnBrk="1" hangingPunct="1"/>
            <a:r>
              <a:rPr lang="en-US" altLang="en-US" sz="2000" dirty="0"/>
              <a:t>Priced at a premium</a:t>
            </a:r>
          </a:p>
          <a:p>
            <a:pPr lvl="2"/>
            <a:r>
              <a:rPr lang="en-US" altLang="en-US" sz="1700" dirty="0"/>
              <a:t>Offset future medical costs</a:t>
            </a:r>
          </a:p>
          <a:p>
            <a:pPr lvl="2"/>
            <a:r>
              <a:rPr lang="en-US" altLang="en-US" sz="1700" dirty="0"/>
              <a:t>Limited competition</a:t>
            </a: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EBC27B8-A65A-41F9-A2E9-871BC8A3E8E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6543677" y="1752600"/>
            <a:ext cx="4810125" cy="3857625"/>
          </a:xfrm>
        </p:spPr>
        <p:txBody>
          <a:bodyPr/>
          <a:lstStyle/>
          <a:p>
            <a:pPr marL="0" indent="0" algn="ctr">
              <a:spcBef>
                <a:spcPct val="20000"/>
              </a:spcBef>
              <a:buNone/>
              <a:defRPr/>
            </a:pPr>
            <a:r>
              <a:rPr lang="en-US" sz="2800" u="sng" dirty="0"/>
              <a:t>One of many</a:t>
            </a:r>
          </a:p>
          <a:p>
            <a:pPr marL="0" indent="0" algn="ctr">
              <a:spcBef>
                <a:spcPct val="20000"/>
              </a:spcBef>
              <a:buNone/>
              <a:defRPr/>
            </a:pPr>
            <a:r>
              <a:rPr lang="en-US" sz="2000" b="1" dirty="0"/>
              <a:t>Advantage:  Payer</a:t>
            </a:r>
          </a:p>
          <a:p>
            <a:pPr marL="800100" lvl="1" indent="-342900">
              <a:spcBef>
                <a:spcPct val="20000"/>
              </a:spcBef>
              <a:defRPr/>
            </a:pPr>
            <a:r>
              <a:rPr lang="en-US" sz="2000" dirty="0"/>
              <a:t>May not be first line</a:t>
            </a:r>
          </a:p>
          <a:p>
            <a:pPr marL="800100" lvl="1" indent="-342900">
              <a:spcBef>
                <a:spcPct val="20000"/>
              </a:spcBef>
              <a:defRPr/>
            </a:pPr>
            <a:r>
              <a:rPr lang="en-US" sz="2000" dirty="0"/>
              <a:t>Can prefer competitors</a:t>
            </a:r>
          </a:p>
          <a:p>
            <a:pPr marL="800100" lvl="1" indent="-342900">
              <a:spcBef>
                <a:spcPct val="20000"/>
              </a:spcBef>
              <a:defRPr/>
            </a:pPr>
            <a:r>
              <a:rPr lang="en-US" sz="2000" dirty="0"/>
              <a:t>Shift market share</a:t>
            </a:r>
          </a:p>
          <a:p>
            <a:pPr marL="800100" lvl="1" indent="-342900">
              <a:spcBef>
                <a:spcPct val="20000"/>
              </a:spcBef>
              <a:defRPr/>
            </a:pPr>
            <a:r>
              <a:rPr lang="en-US" sz="2000" dirty="0"/>
              <a:t>Garner additional rebates for Brand medications</a:t>
            </a:r>
          </a:p>
          <a:p>
            <a:pPr marL="342900" indent="-342900">
              <a:spcBef>
                <a:spcPct val="20000"/>
              </a:spcBef>
              <a:buFont typeface="Arial" charset="0"/>
              <a:buChar char="•"/>
              <a:defRPr/>
            </a:pPr>
            <a:endParaRPr lang="en-US" sz="2000" dirty="0"/>
          </a:p>
          <a:p>
            <a:endParaRPr lang="en-US" sz="20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BAFAB66-3928-40AD-827B-A38F2AA339FB}"/>
              </a:ext>
            </a:extLst>
          </p:cNvPr>
          <p:cNvSpPr txBox="1"/>
          <p:nvPr/>
        </p:nvSpPr>
        <p:spPr>
          <a:xfrm>
            <a:off x="3505200" y="914401"/>
            <a:ext cx="5105400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3600" dirty="0">
                <a:latin typeface="+mj-lt"/>
                <a:cs typeface="Arial" charset="0"/>
              </a:rPr>
              <a:t>Drug Differentiators</a:t>
            </a: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078B7CBC-015E-4CD8-B932-4B6BD51FF194}"/>
              </a:ext>
            </a:extLst>
          </p:cNvPr>
          <p:cNvSpPr txBox="1">
            <a:spLocks/>
          </p:cNvSpPr>
          <p:nvPr/>
        </p:nvSpPr>
        <p:spPr>
          <a:xfrm>
            <a:off x="6248400" y="1981201"/>
            <a:ext cx="3581400" cy="3870325"/>
          </a:xfrm>
          <a:prstGeom prst="rect">
            <a:avLst/>
          </a:prstGeom>
        </p:spPr>
        <p:txBody>
          <a:bodyPr/>
          <a:lstStyle/>
          <a:p>
            <a:pPr marL="342900" indent="-342900">
              <a:spcBef>
                <a:spcPct val="20000"/>
              </a:spcBef>
              <a:buFont typeface="Arial" charset="0"/>
              <a:buChar char="•"/>
              <a:defRPr/>
            </a:pPr>
            <a:endParaRPr lang="en-US" sz="32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AMCP Theme">
  <a:themeElements>
    <a:clrScheme name="General AMCP">
      <a:dk1>
        <a:srgbClr val="00205B"/>
      </a:dk1>
      <a:lt1>
        <a:srgbClr val="FFFFFF"/>
      </a:lt1>
      <a:dk2>
        <a:srgbClr val="00205B"/>
      </a:dk2>
      <a:lt2>
        <a:srgbClr val="00205B"/>
      </a:lt2>
      <a:accent1>
        <a:srgbClr val="00205B"/>
      </a:accent1>
      <a:accent2>
        <a:srgbClr val="720062"/>
      </a:accent2>
      <a:accent3>
        <a:srgbClr val="D1350F"/>
      </a:accent3>
      <a:accent4>
        <a:srgbClr val="348BAC"/>
      </a:accent4>
      <a:accent5>
        <a:srgbClr val="F1B300"/>
      </a:accent5>
      <a:accent6>
        <a:srgbClr val="93C90E"/>
      </a:accent6>
      <a:hlink>
        <a:srgbClr val="FFFFFF"/>
      </a:hlink>
      <a:folHlink>
        <a:srgbClr val="63666A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MCP Theme" id="{4A5CC6E1-22CA-4AA3-A2D1-E0CA65E31B32}" vid="{96FA2B6A-904C-4C39-AAFF-AED7427ECDB2}"/>
    </a:ext>
  </a:extLst>
</a:theme>
</file>

<file path=ppt/theme/theme2.xml><?xml version="1.0" encoding="utf-8"?>
<a:theme xmlns:a="http://schemas.openxmlformats.org/drawingml/2006/main" name="1_Office Theme">
  <a:themeElements>
    <a:clrScheme name="Custom 7">
      <a:dk1>
        <a:srgbClr val="00205B"/>
      </a:dk1>
      <a:lt1>
        <a:sysClr val="window" lastClr="FFFFFF"/>
      </a:lt1>
      <a:dk2>
        <a:srgbClr val="00205B"/>
      </a:dk2>
      <a:lt2>
        <a:srgbClr val="00205B"/>
      </a:lt2>
      <a:accent1>
        <a:srgbClr val="FFFFFF"/>
      </a:accent1>
      <a:accent2>
        <a:srgbClr val="CB350F"/>
      </a:accent2>
      <a:accent3>
        <a:srgbClr val="97999B"/>
      </a:accent3>
      <a:accent4>
        <a:srgbClr val="F3D03E"/>
      </a:accent4>
      <a:accent5>
        <a:srgbClr val="34D0C1"/>
      </a:accent5>
      <a:accent6>
        <a:srgbClr val="93C90E"/>
      </a:accent6>
      <a:hlink>
        <a:srgbClr val="0076CF"/>
      </a:hlink>
      <a:folHlink>
        <a:srgbClr val="0076C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heme">
  <a:themeElements>
    <a:clrScheme name="Custom 7">
      <a:dk1>
        <a:srgbClr val="00205B"/>
      </a:dk1>
      <a:lt1>
        <a:sysClr val="window" lastClr="FFFFFF"/>
      </a:lt1>
      <a:dk2>
        <a:srgbClr val="00205B"/>
      </a:dk2>
      <a:lt2>
        <a:srgbClr val="00205B"/>
      </a:lt2>
      <a:accent1>
        <a:srgbClr val="FFFFFF"/>
      </a:accent1>
      <a:accent2>
        <a:srgbClr val="CB350F"/>
      </a:accent2>
      <a:accent3>
        <a:srgbClr val="97999B"/>
      </a:accent3>
      <a:accent4>
        <a:srgbClr val="F3D03E"/>
      </a:accent4>
      <a:accent5>
        <a:srgbClr val="34D0C1"/>
      </a:accent5>
      <a:accent6>
        <a:srgbClr val="93C90E"/>
      </a:accent6>
      <a:hlink>
        <a:srgbClr val="0076CF"/>
      </a:hlink>
      <a:folHlink>
        <a:srgbClr val="0076C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689C8E0D0780E44B9FB385B5EEC703D" ma:contentTypeVersion="16" ma:contentTypeDescription="Create a new document." ma:contentTypeScope="" ma:versionID="e3d4dd4c3f5536d29d2ff7d915e2d75c">
  <xsd:schema xmlns:xsd="http://www.w3.org/2001/XMLSchema" xmlns:xs="http://www.w3.org/2001/XMLSchema" xmlns:p="http://schemas.microsoft.com/office/2006/metadata/properties" xmlns:ns2="124e01ff-47af-4f69-b6b1-8bd7b642ad80" xmlns:ns3="f2c48f60-54de-499d-bd5e-1a2c34db13ad" targetNamespace="http://schemas.microsoft.com/office/2006/metadata/properties" ma:root="true" ma:fieldsID="b1b278df919fcfd68a817278bd2abf75" ns2:_="" ns3:_="">
    <xsd:import namespace="124e01ff-47af-4f69-b6b1-8bd7b642ad80"/>
    <xsd:import namespace="f2c48f60-54de-499d-bd5e-1a2c34db13a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4e01ff-47af-4f69-b6b1-8bd7b642ad8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b542fbb9-1fc8-4dc7-bfa7-55c7b00c038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2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2c48f60-54de-499d-bd5e-1a2c34db13ad" elementFormDefault="qualified">
    <xsd:import namespace="http://schemas.microsoft.com/office/2006/documentManagement/types"/>
    <xsd:import namespace="http://schemas.microsoft.com/office/infopath/2007/PartnerControls"/>
    <xsd:element name="TaxCatchAll" ma:index="16" nillable="true" ma:displayName="Taxonomy Catch All Column" ma:hidden="true" ma:list="{b9962944-c2fb-4adb-8a69-7a81247e5e31}" ma:internalName="TaxCatchAll" ma:showField="CatchAllData" ma:web="f2c48f60-54de-499d-bd5e-1a2c34db13a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AF46F2E-51F0-4094-94EC-80792DEF95F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24e01ff-47af-4f69-b6b1-8bd7b642ad80"/>
    <ds:schemaRef ds:uri="f2c48f60-54de-499d-bd5e-1a2c34db13a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893B602-3058-4A68-9320-1C2B3B887EE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AMCP Theme</Template>
  <TotalTime>1131</TotalTime>
  <Words>1096</Words>
  <Application>Microsoft Office PowerPoint</Application>
  <PresentationFormat>Widescreen</PresentationFormat>
  <Paragraphs>198</Paragraphs>
  <Slides>23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23</vt:i4>
      </vt:variant>
    </vt:vector>
  </HeadingPairs>
  <TitlesOfParts>
    <vt:vector size="31" baseType="lpstr">
      <vt:lpstr>Arial</vt:lpstr>
      <vt:lpstr>Calibri</vt:lpstr>
      <vt:lpstr>Courier New</vt:lpstr>
      <vt:lpstr>Montserrat</vt:lpstr>
      <vt:lpstr>Wingdings</vt:lpstr>
      <vt:lpstr>AMCP Theme</vt:lpstr>
      <vt:lpstr>1_Office Theme</vt:lpstr>
      <vt:lpstr>2_Office Theme</vt:lpstr>
      <vt:lpstr>Formulary Manufacturer Contracting </vt:lpstr>
      <vt:lpstr>What is a Rebate?</vt:lpstr>
      <vt:lpstr>Formulary Contracting Process</vt:lpstr>
      <vt:lpstr>Preliminary Planning</vt:lpstr>
      <vt:lpstr>Rebate Offer Review Process</vt:lpstr>
      <vt:lpstr>Formulary Development: Financial</vt:lpstr>
      <vt:lpstr>Financial: Payer Considerations</vt:lpstr>
      <vt:lpstr>Financial: Negotiation</vt:lpstr>
      <vt:lpstr>Financial: Negotiation</vt:lpstr>
      <vt:lpstr>Financial: Negotiation</vt:lpstr>
      <vt:lpstr>Financial: Negotiation</vt:lpstr>
      <vt:lpstr>Financial: Negotiation</vt:lpstr>
      <vt:lpstr>Other Considerations</vt:lpstr>
      <vt:lpstr>Formulary Restrictions</vt:lpstr>
      <vt:lpstr>Financial: Bundle Contracts</vt:lpstr>
      <vt:lpstr>Value Based Contracting</vt:lpstr>
      <vt:lpstr>Final Recommendations</vt:lpstr>
      <vt:lpstr>Questions?</vt:lpstr>
      <vt:lpstr>Financial: Analysis Case Study</vt:lpstr>
      <vt:lpstr>Financial: Analysis Case Study</vt:lpstr>
      <vt:lpstr>Financial: Analysis Case Study</vt:lpstr>
      <vt:lpstr>PowerPoint Presentation</vt:lpstr>
      <vt:lpstr>Thank you to AMCP member Kheelan Gopal for updating this presentation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Formulary Manufacturer Contracting - 2</dc:title>
  <dc:subject>&amp;lt;p&amp;gt;Questions? Financial: Analysis Case Study Scenario #1- a new drug, Eyedrator, is being released for the treatment of dry eyes.  The AWP for one month of Eyedrator is $158.  Two competitive products, Aquaretina and Moistinator are priced at $123 and $115 respectively.  A rebate in the amount of $10 per script is being o&amp;lt;/p&amp;gt;</dc:subject>
  <dc:creator>Julia Veeder</dc:creator>
  <cp:keywords/>
  <dc:description>&amp;lt;p&amp;gt;Questions? Financial: Analysis Case Study Scenario #1- a new drug, Eyedrator, is being released for the treatment of dry eyes.  The AWP for one month of Eyedrator is $158.  Two competitive products, Aquaretina and Moistinator are priced at $123 and $115 respectively.  A rebate in the amount of $10 per script is being o&amp;lt;/p&amp;gt;</dc:description>
  <cp:lastModifiedBy>Betty Whitaker</cp:lastModifiedBy>
  <cp:revision>1</cp:revision>
  <dcterms:created xsi:type="dcterms:W3CDTF">2011-11-21T20:45:11Z</dcterms:created>
  <dcterms:modified xsi:type="dcterms:W3CDTF">2022-09-21T18:26:35Z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EktContentLanguage">
    <vt:i4>1033</vt:i4>
  </property>
  <property fmtid="{D5CDD505-2E9C-101B-9397-08002B2CF9AE}" pid="3" name="EktQuickLink">
    <vt:lpwstr>DownloadAsset.aspx?id=20670</vt:lpwstr>
  </property>
  <property fmtid="{D5CDD505-2E9C-101B-9397-08002B2CF9AE}" pid="4" name="EktContentType">
    <vt:i4>101</vt:i4>
  </property>
  <property fmtid="{D5CDD505-2E9C-101B-9397-08002B2CF9AE}" pid="5" name="EktContentSubType">
    <vt:i4>0</vt:i4>
  </property>
  <property fmtid="{D5CDD505-2E9C-101B-9397-08002B2CF9AE}" pid="6" name="EktFolderName">
    <vt:lpwstr/>
  </property>
  <property fmtid="{D5CDD505-2E9C-101B-9397-08002B2CF9AE}" pid="7" name="EktCmsPath">
    <vt:lpwstr>&amp;lt;p&amp;gt;Questions? Financial: Analysis Case Study Scenario #1- a new drug, Eyedrator, is being released for the treatment of dry eyes.  The AWP for one month of Eyedrator is $158.  Two competitive products, Aquaretina and Moistinator are priced at $123 and $115 respectively.  A rebate in the amount of $10 per script is being o&amp;lt;/p&amp;gt;</vt:lpwstr>
  </property>
  <property fmtid="{D5CDD505-2E9C-101B-9397-08002B2CF9AE}" pid="8" name="EktExpiryType">
    <vt:i4>1</vt:i4>
  </property>
  <property fmtid="{D5CDD505-2E9C-101B-9397-08002B2CF9AE}" pid="9" name="EktDateCreated">
    <vt:filetime>2016-01-29T21:38:27Z</vt:filetime>
  </property>
  <property fmtid="{D5CDD505-2E9C-101B-9397-08002B2CF9AE}" pid="10" name="EktDateModified">
    <vt:filetime>2016-01-29T21:38:37Z</vt:filetime>
  </property>
  <property fmtid="{D5CDD505-2E9C-101B-9397-08002B2CF9AE}" pid="11" name="EktTaxCategory">
    <vt:lpwstr/>
  </property>
  <property fmtid="{D5CDD505-2E9C-101B-9397-08002B2CF9AE}" pid="12" name="EktDisabledTaxCategory">
    <vt:lpwstr/>
  </property>
  <property fmtid="{D5CDD505-2E9C-101B-9397-08002B2CF9AE}" pid="13" name="EktCmsSize">
    <vt:i4>655360</vt:i4>
  </property>
  <property fmtid="{D5CDD505-2E9C-101B-9397-08002B2CF9AE}" pid="14" name="EktSearchable">
    <vt:i4>1</vt:i4>
  </property>
  <property fmtid="{D5CDD505-2E9C-101B-9397-08002B2CF9AE}" pid="15" name="EktEDescription">
    <vt:lpwstr>Summary &amp;lt;p&amp;gt;Questions? Financial: Analysis Case Study Scenario #1- a new drug, Eyedrator, is being released for the treatment of dry eyes.  The AWP for one month of Eyedrator is $158.  Two competitive products, Aquaretina and Moistinator are priced at $123 and $115 respectively.  A rebate in the amount of $10 per script is being o&amp;lt;/p&amp;gt;</vt:lpwstr>
  </property>
  <property fmtid="{D5CDD505-2E9C-101B-9397-08002B2CF9AE}" pid="16" name="EktFeatured">
    <vt:bool>false</vt:bool>
  </property>
  <property fmtid="{D5CDD505-2E9C-101B-9397-08002B2CF9AE}" pid="17" name="EktLanding">
    <vt:bool>false</vt:bool>
  </property>
  <property fmtid="{D5CDD505-2E9C-101B-9397-08002B2CF9AE}" pid="18" name="MSIP_Label_f061b9f0-8104-4829-9a4c-b0eb99e4c8fa_Enabled">
    <vt:lpwstr>true</vt:lpwstr>
  </property>
  <property fmtid="{D5CDD505-2E9C-101B-9397-08002B2CF9AE}" pid="19" name="MSIP_Label_f061b9f0-8104-4829-9a4c-b0eb99e4c8fa_SetDate">
    <vt:lpwstr>2021-12-02T15:35:46Z</vt:lpwstr>
  </property>
  <property fmtid="{D5CDD505-2E9C-101B-9397-08002B2CF9AE}" pid="20" name="MSIP_Label_f061b9f0-8104-4829-9a4c-b0eb99e4c8fa_Method">
    <vt:lpwstr>Standard</vt:lpwstr>
  </property>
  <property fmtid="{D5CDD505-2E9C-101B-9397-08002B2CF9AE}" pid="21" name="MSIP_Label_f061b9f0-8104-4829-9a4c-b0eb99e4c8fa_Name">
    <vt:lpwstr>Internal use only v1</vt:lpwstr>
  </property>
  <property fmtid="{D5CDD505-2E9C-101B-9397-08002B2CF9AE}" pid="22" name="MSIP_Label_f061b9f0-8104-4829-9a4c-b0eb99e4c8fa_SiteId">
    <vt:lpwstr>d78f7362-832c-4715-8e12-cc7bd574144c</vt:lpwstr>
  </property>
  <property fmtid="{D5CDD505-2E9C-101B-9397-08002B2CF9AE}" pid="23" name="MSIP_Label_f061b9f0-8104-4829-9a4c-b0eb99e4c8fa_ActionId">
    <vt:lpwstr>20134cf9-74f7-4080-979a-499c02a79eae</vt:lpwstr>
  </property>
  <property fmtid="{D5CDD505-2E9C-101B-9397-08002B2CF9AE}" pid="24" name="MSIP_Label_f061b9f0-8104-4829-9a4c-b0eb99e4c8fa_ContentBits">
    <vt:lpwstr>0</vt:lpwstr>
  </property>
</Properties>
</file>